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94" r:id="rId3"/>
    <p:sldId id="495" r:id="rId4"/>
    <p:sldId id="496" r:id="rId5"/>
    <p:sldId id="497" r:id="rId6"/>
    <p:sldId id="499" r:id="rId7"/>
    <p:sldId id="500" r:id="rId8"/>
    <p:sldId id="501" r:id="rId9"/>
    <p:sldId id="503" r:id="rId10"/>
    <p:sldId id="502" r:id="rId11"/>
    <p:sldId id="498" r:id="rId12"/>
    <p:sldId id="504" r:id="rId13"/>
    <p:sldId id="506" r:id="rId14"/>
    <p:sldId id="505" r:id="rId15"/>
    <p:sldId id="5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1077F-7509-4445-8B77-F07A6930F2AB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E4CC5-D25A-4958-8732-31A06A416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74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62E7-49D0-42A0-937C-619520A16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A76BF-E526-4448-ABD4-B6514F8BF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9803A-807E-4955-BB84-E8C9A1DB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DFD4-F343-41BB-8105-793F56AF48F8}" type="datetime1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E334-474C-40B8-A5FC-29B3E185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C8395-C445-4883-BF15-1F98C1F9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34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FEEA-C7E7-4471-9C53-99FA41E4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AEC9B-FF63-479C-AC63-93F274CD7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60B3-69AD-4DFF-9586-1A077CA6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40E4-8FF5-47E7-9840-6899D29FEC9A}" type="datetime1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E82D-62BF-40A0-AE0A-2165EE1A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FC16-049E-42F8-B5AE-CA79C1DB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8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D9CE0-D32C-4595-82B4-3F252FB84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C1840-25E4-465A-A104-9B7352616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3746D-CBAB-493D-9BD0-30CD9C99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E47D-0BB4-43B0-AD4C-B42658232790}" type="datetime1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2B7D5-8916-47B9-A143-310EE3A6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7BB78-0D87-47FB-96B0-AACE0F23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54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55BF-DD4E-4CAC-BE32-C0E14906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419F-9EFD-493C-A5AF-3484406C6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93A87-0BD3-434C-8212-E8D83566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9F42-8967-4DC2-9F0B-4471A60DCB73}" type="datetime1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4CD5-CBF2-4FE9-9321-AA0DC69C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5386F-D9E4-4F63-B122-14B213AE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72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F25A-30BB-47DC-BCEC-A08A1A68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B127-5082-4958-9279-90C0D988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B122-AE5B-492B-BC1C-8EA9D0EC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42E-44E5-4CFB-B3A3-F43544AC34AF}" type="datetime1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F3F9-1977-45FE-B595-530CB224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8986C-1299-4242-B4AE-356750C6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86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20DF-2309-4C9D-BBA9-23BC77C3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62A07-9867-436A-9D12-B42802F9D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E6B23-37C5-4E34-8BB3-E05491A0D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85F27-D0A1-40B6-93CE-2A6FA60E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363D-CFA8-4C20-AAD9-FC2B1C78840F}" type="datetime1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C9524-C3C7-4EAC-B7B9-38F67FAF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D1B05-2EB6-41D8-9570-987A2CBA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89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3C2A-B6F7-4C2C-AD91-AE3A1854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A9CF2-583D-4389-8840-913FD838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32F52-E88D-44FB-A64F-B8BCEBC42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4C40F-1282-4C00-95EF-E658B2335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D69DA-C709-429C-A5E2-E5486DADE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56749-B792-4E0E-ADCA-DF0C4CF1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FEA8-522D-4053-85EE-6EEE471CC516}" type="datetime1">
              <a:rPr lang="en-GB" smtClean="0"/>
              <a:t>26/11/2018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54F38-BF03-4D44-8838-ADC6FA6F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3099F-2C11-4828-8697-7DB81FB7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8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72B6-7D16-4CE5-8E74-C410DB91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3B99F-58C4-4E44-A0D7-AD5181AC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7838-A69A-4465-BA41-565CF32942BB}" type="datetime1">
              <a:rPr lang="en-GB" smtClean="0"/>
              <a:t>26/11/2018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8A932-C216-4753-9492-923BD829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54E2D-0474-4D86-9236-BB8DE9A0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52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9F5FA-36C0-47B5-B2E2-3C2A7008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09F3-DD3D-4489-BD25-0F4E1FE349D0}" type="datetime1">
              <a:rPr lang="en-GB" smtClean="0"/>
              <a:t>26/11/2018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B14E5-CA71-4C86-9F5E-7EE8529A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67223-E0A7-4622-8B5F-1F69B1F2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46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104F-4A77-4BB6-B528-6A6517D2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2ED0A-41B9-4758-961A-560035AB9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F43BE-92F8-4035-A9C0-657922B4B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C14F9-EA03-4796-961E-821675CD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03A0-8001-41F3-9E6D-29C88A9A0CC9}" type="datetime1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7E895-B001-42C0-A467-A640DAB7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31786-02AF-4066-8DBB-A155E103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45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C145-7299-43A6-A440-84A7C922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07D25-29D2-477C-88B4-FDE137F0A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D7D73-E875-4E78-800C-7B9F3108B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F284D-205F-4FF9-B7A6-967459C1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F8E5-DF89-428A-9E31-3CB49D4DDCC2}" type="datetime1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BA5FC-DC3E-47E3-80DD-B806C26E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0CD3E-9637-41E3-BD72-103A47BF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0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504EA-7D7E-4FAA-92B1-CBCC6EA1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A0B12-7FFB-4326-894A-6FEE4534A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66113-5C82-455E-92B8-F43E91D19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C7C00-CC4A-4693-9D5B-3B10231844CC}" type="datetime1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90374-90FF-4E61-9BFB-5EBCB5442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A077-E190-473A-9D93-A0B6D5A2F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6D48-71C2-4C2F-882E-394C6ECAB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0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73B3-4770-4719-899D-4ADF4A429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CT4009 - Introduction to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0027C-7377-4DB7-9174-79FE62352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10 – Lab Worksheet</a:t>
            </a:r>
          </a:p>
          <a:p>
            <a:r>
              <a:rPr lang="en-GB" dirty="0"/>
              <a:t>Using Google Map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ED777-F0C6-4FAD-B2F7-A3EE809F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56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A82C-1F76-4258-89DB-5997F2B0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InsertEventDAO.js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E7F5F-DDF7-4ED9-9FB2-E94B179F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94" y="1428076"/>
            <a:ext cx="8468751" cy="48687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607DF-E5A3-41F1-9C4C-F56FB725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29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12ED-0C0E-4B9C-99B3-5E724FCF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0158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Page 2. Show animal event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AE0BF-D6BE-45D5-86B6-0C61BC95A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9147"/>
            <a:ext cx="10515600" cy="222781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will create a HTML file and two </a:t>
            </a:r>
            <a:r>
              <a:rPr lang="en-GB" dirty="0" err="1"/>
              <a:t>javascript</a:t>
            </a:r>
            <a:r>
              <a:rPr lang="en-GB" dirty="0"/>
              <a:t> files</a:t>
            </a:r>
          </a:p>
          <a:p>
            <a:r>
              <a:rPr lang="en-GB" dirty="0"/>
              <a:t>EventList.html </a:t>
            </a:r>
          </a:p>
          <a:p>
            <a:r>
              <a:rPr lang="en-GB" dirty="0"/>
              <a:t>EventList.js </a:t>
            </a:r>
          </a:p>
          <a:p>
            <a:r>
              <a:rPr lang="en-GB" dirty="0"/>
              <a:t>EventListDAO.js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12E21-27A2-4BDF-AE10-124040F8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11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1DFE-555B-45ED-ABFB-6005BF1A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1635"/>
          </a:xfrm>
        </p:spPr>
        <p:txBody>
          <a:bodyPr/>
          <a:lstStyle/>
          <a:p>
            <a:r>
              <a:rPr lang="en-GB" dirty="0"/>
              <a:t>EventList.html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223B2-622D-4115-A443-DB817E1B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9" y="694380"/>
            <a:ext cx="10005390" cy="579046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ACEA9-A5F1-43AC-882B-090A43A7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44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2592-9172-47F5-9F9E-06399F05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7791"/>
          </a:xfrm>
        </p:spPr>
        <p:txBody>
          <a:bodyPr/>
          <a:lstStyle/>
          <a:p>
            <a:r>
              <a:rPr lang="en-GB" dirty="0"/>
              <a:t>EventList.js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C111F-5CA8-46C3-87AF-D9D86128C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2" y="658331"/>
            <a:ext cx="10269415" cy="576578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44892-2614-4ABA-AB93-AE396F27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41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2592-9172-47F5-9F9E-06399F05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5"/>
            <a:ext cx="10515600" cy="721553"/>
          </a:xfrm>
        </p:spPr>
        <p:txBody>
          <a:bodyPr/>
          <a:lstStyle/>
          <a:p>
            <a:r>
              <a:rPr lang="en-GB" dirty="0"/>
              <a:t>EventListDAO.js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D9147-F78F-4ACA-B34D-BEC61F4AF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4" y="848138"/>
            <a:ext cx="9879006" cy="56867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EA671-F6A7-4C34-A419-5C556143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6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CE1C-091B-4591-9FA1-4B46A632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035" y="2766218"/>
            <a:ext cx="2315817" cy="1325563"/>
          </a:xfrm>
        </p:spPr>
        <p:txBody>
          <a:bodyPr/>
          <a:lstStyle/>
          <a:p>
            <a:r>
              <a:rPr lang="en-GB" b="1" dirty="0"/>
              <a:t>The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24E34-5A5C-4054-9FCF-55ADFEDE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2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3B91-2CA4-4496-A859-9A518ED8C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5056"/>
            <a:ext cx="10515600" cy="1325563"/>
          </a:xfrm>
        </p:spPr>
        <p:txBody>
          <a:bodyPr/>
          <a:lstStyle/>
          <a:p>
            <a:r>
              <a:rPr lang="en-GB" dirty="0"/>
              <a:t>This Lab Worksheet shows implementation of two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8940-90C0-4542-B75E-1A6481730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5556"/>
            <a:ext cx="10515600" cy="240181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Page 1. Create Animal Event </a:t>
            </a:r>
          </a:p>
          <a:p>
            <a:pPr marL="0" indent="0">
              <a:buNone/>
            </a:pPr>
            <a:r>
              <a:rPr lang="en-GB" dirty="0"/>
              <a:t>Page 2. Show animal event list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0C589-810C-4A53-A2F4-F83BA4BB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23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01F4-0052-4EF9-9BC4-639FD9FC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Screenshot of Page 1. Create Animal Event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4D02-0680-4C82-B608-832EFC811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889"/>
            <a:ext cx="10515600" cy="93082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User can select a location in the google map and store animal event data into </a:t>
            </a:r>
            <a:r>
              <a:rPr lang="en-GB" dirty="0" err="1"/>
              <a:t>indexeddb</a:t>
            </a:r>
            <a:r>
              <a:rPr lang="en-GB" dirty="0"/>
              <a:t>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4E600-ED2A-4712-95F4-F7F1A82BA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54" y="2361716"/>
            <a:ext cx="6410325" cy="44767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382B0-0315-4164-8EEF-C39B775A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90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0440-CE1E-40BF-B4CC-9340FDC8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Screenshot of Page 2. Show animal event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B58D-7664-4D8B-9DE5-501F39603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077"/>
            <a:ext cx="10515600" cy="65253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User can view all the events created and saved in the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2E2C2-BBFC-445C-B171-78E5ABC6A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64" y="2410998"/>
            <a:ext cx="7292954" cy="40818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EF6F4-9813-4D5B-B333-DB1A7192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75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12ED-0C0E-4B9C-99B3-5E724FCF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0158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Page 1. Create Animal Event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AE0BF-D6BE-45D5-86B6-0C61BC95A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9147"/>
            <a:ext cx="10515600" cy="222781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will create a HTML file and two </a:t>
            </a:r>
            <a:r>
              <a:rPr lang="en-GB" dirty="0" err="1"/>
              <a:t>javascript</a:t>
            </a:r>
            <a:r>
              <a:rPr lang="en-GB" dirty="0"/>
              <a:t> files</a:t>
            </a:r>
          </a:p>
          <a:p>
            <a:r>
              <a:rPr lang="en-GB" dirty="0"/>
              <a:t>InsertEvent.html</a:t>
            </a:r>
          </a:p>
          <a:p>
            <a:r>
              <a:rPr lang="en-GB" dirty="0"/>
              <a:t>InsertEvent.js</a:t>
            </a:r>
          </a:p>
          <a:p>
            <a:r>
              <a:rPr lang="en-GB" dirty="0"/>
              <a:t>InsertEventDAO.js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BB0C5-FCE5-425D-91E2-53017A99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34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5234-5840-4866-88A9-9CE49EF3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57"/>
            <a:ext cx="10515600" cy="1325563"/>
          </a:xfrm>
        </p:spPr>
        <p:txBody>
          <a:bodyPr/>
          <a:lstStyle/>
          <a:p>
            <a:r>
              <a:rPr lang="en-GB" dirty="0"/>
              <a:t>InsertEvent.html -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DE14A-E9C4-4C28-8FBA-0A1DC9938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243"/>
            <a:ext cx="10790582" cy="14307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Write the following html head code: includes google map API, jQuery API and indexeddb.js links.</a:t>
            </a:r>
          </a:p>
          <a:p>
            <a:pPr marL="0" indent="0">
              <a:buNone/>
            </a:pPr>
            <a:r>
              <a:rPr lang="en-GB" dirty="0"/>
              <a:t>Make sure you have downloaded indexeddb.js from </a:t>
            </a:r>
            <a:r>
              <a:rPr lang="en-GB" b="1" dirty="0" err="1"/>
              <a:t>moodle</a:t>
            </a:r>
            <a:r>
              <a:rPr lang="en-GB" b="1" dirty="0"/>
              <a:t> Week9 section </a:t>
            </a:r>
            <a:r>
              <a:rPr lang="en-GB" dirty="0"/>
              <a:t>and saved into ../lib/</a:t>
            </a:r>
            <a:r>
              <a:rPr lang="en-GB" dirty="0" err="1"/>
              <a:t>js</a:t>
            </a:r>
            <a:r>
              <a:rPr lang="en-GB" dirty="0"/>
              <a:t> folder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A2BE7-7341-4F7F-A793-66FE4CE8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18" y="2447989"/>
            <a:ext cx="10515600" cy="36970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F6843-A605-44A7-9648-93E2D612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7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5234-5840-4866-88A9-9CE49EF3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57"/>
            <a:ext cx="10515600" cy="1325563"/>
          </a:xfrm>
        </p:spPr>
        <p:txBody>
          <a:bodyPr/>
          <a:lstStyle/>
          <a:p>
            <a:r>
              <a:rPr lang="en-GB" dirty="0"/>
              <a:t>InsertEvent.html -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DE14A-E9C4-4C28-8FBA-0A1DC9938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243"/>
            <a:ext cx="10515600" cy="983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Write the following html body code: creates HTML elements, includes InsertEvent.js and InsertEventDAO.js links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56A28-F7EB-4CC5-8727-B25743F22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1" y="1883810"/>
            <a:ext cx="10187609" cy="45896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F3BD2-EEE1-4762-9404-61F0F3E0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95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A82C-1F76-4258-89DB-5997F2B0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InsertEvent.js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B88AB-EF62-4B1E-B16C-47EBFDDA3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70" y="1443451"/>
            <a:ext cx="8920576" cy="48911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48B02-79EF-4B17-ABD8-AA87AAEF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17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A82C-1F76-4258-89DB-5997F2B0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872197"/>
          </a:xfrm>
        </p:spPr>
        <p:txBody>
          <a:bodyPr/>
          <a:lstStyle/>
          <a:p>
            <a:r>
              <a:rPr lang="en-GB" dirty="0"/>
              <a:t>InsertEvent.js (continued)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2EDD3-61F8-4637-B6B2-7A3021071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07" y="671512"/>
            <a:ext cx="7340444" cy="6186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96CE0-3E0D-43E4-97BD-92F32114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D48-71C2-4C2F-882E-394C6ECAB14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42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202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CT4009 - Introduction to Web Development</vt:lpstr>
      <vt:lpstr>This Lab Worksheet shows implementation of two pages</vt:lpstr>
      <vt:lpstr>Screenshot of Page 1. Create Animal Event </vt:lpstr>
      <vt:lpstr>Screenshot of Page 2. Show animal event list</vt:lpstr>
      <vt:lpstr>Page 1. Create Animal Event </vt:lpstr>
      <vt:lpstr>InsertEvent.html - HEAD</vt:lpstr>
      <vt:lpstr>InsertEvent.html - BODY</vt:lpstr>
      <vt:lpstr>InsertEvent.js</vt:lpstr>
      <vt:lpstr>InsertEvent.js (continued)</vt:lpstr>
      <vt:lpstr>InsertEventDAO.js</vt:lpstr>
      <vt:lpstr>Page 2. Show animal event list</vt:lpstr>
      <vt:lpstr>EventList.html </vt:lpstr>
      <vt:lpstr>EventList.js</vt:lpstr>
      <vt:lpstr>EventListDAO.js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</dc:creator>
  <cp:lastModifiedBy>Euliarte Veliez, Nicolas</cp:lastModifiedBy>
  <cp:revision>38</cp:revision>
  <dcterms:created xsi:type="dcterms:W3CDTF">2018-11-25T18:18:54Z</dcterms:created>
  <dcterms:modified xsi:type="dcterms:W3CDTF">2018-11-26T10:03:32Z</dcterms:modified>
</cp:coreProperties>
</file>