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7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7" autoAdjust="0"/>
    <p:restoredTop sz="95221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3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B6086-DC0A-4A5D-A7BD-A1B288DE8E74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1C020-78D2-447F-8646-FA115A9BD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30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1830-826D-4023-B4E0-CF8145668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32A4A-F864-43E0-8541-7ECE1FD5E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9F220-6212-469D-931B-5B20B11C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77DE-0546-496C-B961-DFAEF6BE08E0}" type="datetime1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97F33-718A-476F-B052-484E2F14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771D-6876-4BBA-9E4B-2929963A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99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D60B-784F-4811-BCA0-E3DB46A7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41301-E635-4165-B070-D381D4553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5B1D-5777-4F30-8E53-F5B617FF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1938-CF7E-4D7E-BCF5-D558D664F0D4}" type="datetime1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31FED-33DB-426B-B444-EED8045F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2A5F-EA92-4BF1-842E-F055E095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37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32CD3-5993-478B-AFF5-F5814D54C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C6231-5D4E-407E-9C42-7B6CE76C1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16410-431E-4A0D-9559-CFE35628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55F8-03B8-4D50-AB57-C1CDD43D3836}" type="datetime1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3D026-13E1-4524-85BE-7B491176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4CD7-05D6-4BAF-87FC-C97F6CD9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03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1ECC-FDF7-461C-BCA9-44D958CC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3ECB-AD60-4952-95CF-7A99944B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BEFD6-A5B2-496A-8B20-92499D2B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A3FE-5048-409E-A18C-AA80F5E1BFEF}" type="datetime1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91E6-DCCC-4F58-8D7E-1ACD2249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4DBF-4AA0-4697-B8FA-0356DCE6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28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C6D-BA8D-40CA-8DE1-50F78B11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52E41-0ECC-44AA-BD34-B5AA5B276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D7E66-D95A-4712-AC89-7309F8F8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15A0-BC14-4DAA-983C-C9053779EA0A}" type="datetime1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F63C-B31F-41CC-B528-DDEA422C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BCA61-26A8-48E8-8EBD-E8BDC7B8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1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9795-DBA4-4926-9D62-F2FB3B46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3171-A2AB-4D22-9C6D-EF07F81C9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57056-E3B3-44BF-B53C-F4EEB3275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2E5FB-BB4E-4F69-9F8E-29930ECC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C931-1ACF-4220-8D61-D4928A886E0B}" type="datetime1">
              <a:rPr lang="en-GB" smtClean="0"/>
              <a:t>31/03/2019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4A8C8-7F75-4105-98F3-E133D569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E9F8B-565E-4326-8D51-CB4E1D95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87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39E6-4D08-4EE2-A9D6-9094C7D6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B9EAC-5979-47A0-8E25-77558C2BC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8CDD6-F919-41B3-BA1F-F5DE4579A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C3FF8-B170-4487-B21A-3F7C6368E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222B5-CA53-43AF-BFFE-11DBCBFCC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393A2-56C3-4A50-9FDA-7624E7EB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57B3-A299-4250-9DA9-414391D43F95}" type="datetime1">
              <a:rPr lang="en-GB" smtClean="0"/>
              <a:t>31/03/2019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799D2-092E-4DCA-AD7E-D060C8D0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3DAE6-7F7F-4416-BEA1-160E0F82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85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9A10-1A3F-4C84-9CDD-9BFE84A7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688CE-2208-4768-B0C2-74652A2F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1E78-7929-4538-8A89-17114506C5A9}" type="datetime1">
              <a:rPr lang="en-GB" smtClean="0"/>
              <a:t>31/03/2019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D3A11-C0D2-439C-99CD-FF5C85E7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5B7EE-B85B-490B-8227-6AB96EC2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59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A80BD-B908-49FE-8B8A-72AA9C4E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0F81-8739-4313-9EB1-43226EB3B546}" type="datetime1">
              <a:rPr lang="en-GB" smtClean="0"/>
              <a:t>31/03/2019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6F248-7B11-4F9C-9DB3-793DE74A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49D54-6AAF-4560-8BE3-16026EAD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33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0D63-AE3D-46F6-A558-46938D02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EE956-3E75-4602-B32A-C0CAA428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F74FE-D508-4A28-A0A2-9FFA27F8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555B5-DF47-41CD-87EE-D9F0AC2C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09FB-5104-4380-89B9-051F2A4A257B}" type="datetime1">
              <a:rPr lang="en-GB" smtClean="0"/>
              <a:t>31/03/2019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F7571-D366-4C70-998C-961F921D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31D96-F6C5-427C-BA14-DE31CF2C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02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EC62-6BA9-40CE-BDA4-56B3ACF3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0A155-8011-49A5-B05B-695FB9C2F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C5048-CD75-4FCE-81D0-DE678FFF0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0F0AE-17E0-4BC3-B40A-68D428B9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C1E-0F86-4AD1-A9AE-24CFF37EFED3}" type="datetime1">
              <a:rPr lang="en-GB" smtClean="0"/>
              <a:t>31/03/2019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4931C-6C3B-4892-AAD9-46F2048D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ACAFA-E0FF-4348-A35D-0E2E8419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15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0946D-1873-4480-A507-5DAA639D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3F84F-F304-4D0E-8212-282E02116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0487-77DC-4141-B71B-33D6ABE14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81883-83F8-4FF3-9ECB-CDD6332BF2B6}" type="datetime1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88F4F-28B5-4719-B673-ECBB84748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3F795-F150-4C78-89A0-1BDA17498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030" descr="C&amp;G logo col">
            <a:extLst>
              <a:ext uri="{FF2B5EF4-FFF2-40B4-BE49-F238E27FC236}">
                <a16:creationId xmlns:a16="http://schemas.microsoft.com/office/drawing/2014/main" id="{3C225418-D982-47E7-A2DB-E01FDDD27D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1520" y="115888"/>
            <a:ext cx="225107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554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ebay.com/DevZone/building-blocks/eBB_Join.pdf" TargetMode="External"/><Relationship Id="rId2" Type="http://schemas.openxmlformats.org/officeDocument/2006/relationships/hyperlink" Target="https://developer.ebay.com/DevZone/finding/HowTo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eveloper.ebay.com/DevZone/finding/HowTo/GettingStarted_JS_NV_JSON/GettingStarted_JS_NV_JS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2052" y="1600200"/>
            <a:ext cx="9144000" cy="2355574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Getting Started with the Finding API: Finding Items by Keywords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CT4009</a:t>
            </a:r>
          </a:p>
          <a:p>
            <a:r>
              <a:rPr lang="en-US" dirty="0"/>
              <a:t>Week 10 – Lab Worksheet</a:t>
            </a:r>
          </a:p>
        </p:txBody>
      </p:sp>
    </p:spTree>
    <p:extLst>
      <p:ext uri="{BB962C8B-B14F-4D97-AF65-F5344CB8AC3E}">
        <p14:creationId xmlns:p14="http://schemas.microsoft.com/office/powerpoint/2010/main" val="67461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4559"/>
            <a:ext cx="10515600" cy="965201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https://developer.ebay.com/DevZone/finding/HowTo/index.html</a:t>
            </a:r>
            <a:r>
              <a:rPr lang="en-US" sz="2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760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The above link is an online tutorial that demonstrates how to find items by keywords on eBay using API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sz="800" i="1" dirty="0"/>
          </a:p>
          <a:p>
            <a:r>
              <a:rPr lang="en-GB" i="1" dirty="0"/>
              <a:t>First, </a:t>
            </a:r>
            <a:r>
              <a:rPr lang="en-GB" u="sng" dirty="0">
                <a:hlinkClick r:id="rId3"/>
              </a:rPr>
              <a:t>Register and Get Your Keys</a:t>
            </a:r>
            <a:endParaRPr lang="en-US" i="1" dirty="0"/>
          </a:p>
          <a:p>
            <a:endParaRPr lang="en-US" sz="2000" i="1" dirty="0"/>
          </a:p>
          <a:p>
            <a:endParaRPr lang="en-US" i="1" dirty="0"/>
          </a:p>
          <a:p>
            <a:r>
              <a:rPr lang="en-US" i="1" dirty="0"/>
              <a:t>Then try the </a:t>
            </a:r>
            <a:r>
              <a:rPr lang="en-GB" u="sng" dirty="0">
                <a:hlinkClick r:id="rId4"/>
              </a:rPr>
              <a:t>JavaScript</a:t>
            </a:r>
            <a:r>
              <a:rPr lang="en-US" i="1" dirty="0"/>
              <a:t> tutorial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44692-88C2-41EB-994C-D2C644951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725750"/>
            <a:ext cx="6036717" cy="484732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8EF3096-F5D2-49DF-A775-463F596E40C1}"/>
              </a:ext>
            </a:extLst>
          </p:cNvPr>
          <p:cNvSpPr/>
          <p:nvPr/>
        </p:nvSpPr>
        <p:spPr>
          <a:xfrm>
            <a:off x="5870713" y="3429000"/>
            <a:ext cx="456345" cy="169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404BC16-A52F-41A5-B48F-B9B0128BE8DD}"/>
              </a:ext>
            </a:extLst>
          </p:cNvPr>
          <p:cNvSpPr/>
          <p:nvPr/>
        </p:nvSpPr>
        <p:spPr>
          <a:xfrm>
            <a:off x="5755184" y="4898120"/>
            <a:ext cx="456345" cy="169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0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Getting Started with the Finding API: Finding Items by Keywords  </vt:lpstr>
      <vt:lpstr>https://developer.ebay.com/DevZone/finding/HowTo/index.html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Heatmap  </dc:title>
  <dc:creator>Abu</dc:creator>
  <cp:lastModifiedBy>Abu</cp:lastModifiedBy>
  <cp:revision>9</cp:revision>
  <dcterms:created xsi:type="dcterms:W3CDTF">2019-03-24T14:22:30Z</dcterms:created>
  <dcterms:modified xsi:type="dcterms:W3CDTF">2019-03-31T20:27:55Z</dcterms:modified>
</cp:coreProperties>
</file>