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0"/>
  </p:notesMasterIdLst>
  <p:sldIdLst>
    <p:sldId id="277" r:id="rId2"/>
    <p:sldId id="257" r:id="rId3"/>
    <p:sldId id="272" r:id="rId4"/>
    <p:sldId id="279" r:id="rId5"/>
    <p:sldId id="280" r:id="rId6"/>
    <p:sldId id="281" r:id="rId7"/>
    <p:sldId id="282" r:id="rId8"/>
    <p:sldId id="28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17" autoAdjust="0"/>
    <p:restoredTop sz="95221"/>
  </p:normalViewPr>
  <p:slideViewPr>
    <p:cSldViewPr snapToGrid="0">
      <p:cViewPr varScale="1">
        <p:scale>
          <a:sx n="65" d="100"/>
          <a:sy n="65" d="100"/>
        </p:scale>
        <p:origin x="-216" y="174"/>
      </p:cViewPr>
      <p:guideLst/>
    </p:cSldViewPr>
  </p:slideViewPr>
  <p:notesTextViewPr>
    <p:cViewPr>
      <p:scale>
        <a:sx n="1" d="1"/>
        <a:sy n="1" d="1"/>
      </p:scale>
      <p:origin x="0" y="0"/>
    </p:cViewPr>
  </p:notesTextViewPr>
  <p:notesViewPr>
    <p:cSldViewPr snapToGrid="0">
      <p:cViewPr varScale="1">
        <p:scale>
          <a:sx n="73" d="100"/>
          <a:sy n="73" d="100"/>
        </p:scale>
        <p:origin x="2352"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1B6086-DC0A-4A5D-A7BD-A1B288DE8E74}" type="datetimeFigureOut">
              <a:rPr lang="en-GB" smtClean="0"/>
              <a:t>04/03/2019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01C020-78D2-447F-8646-FA115A9BD598}" type="slidenum">
              <a:rPr lang="en-GB" smtClean="0"/>
              <a:t>‹#›</a:t>
            </a:fld>
            <a:endParaRPr lang="en-GB"/>
          </a:p>
        </p:txBody>
      </p:sp>
    </p:spTree>
    <p:extLst>
      <p:ext uri="{BB962C8B-B14F-4D97-AF65-F5344CB8AC3E}">
        <p14:creationId xmlns:p14="http://schemas.microsoft.com/office/powerpoint/2010/main" val="2513301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81830-826D-4023-B4E0-CF8145668F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8032A4A-F864-43E0-8541-7ECE1FD5E1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749F220-6212-469D-931B-5B20B11C5B43}"/>
              </a:ext>
            </a:extLst>
          </p:cNvPr>
          <p:cNvSpPr>
            <a:spLocks noGrp="1"/>
          </p:cNvSpPr>
          <p:nvPr>
            <p:ph type="dt" sz="half" idx="10"/>
          </p:nvPr>
        </p:nvSpPr>
        <p:spPr/>
        <p:txBody>
          <a:bodyPr/>
          <a:lstStyle/>
          <a:p>
            <a:fld id="{43A877DE-0546-496C-B961-DFAEF6BE08E0}" type="datetime1">
              <a:rPr lang="en-GB" smtClean="0"/>
              <a:t>04/03/2019</a:t>
            </a:fld>
            <a:endParaRPr lang="en-GB"/>
          </a:p>
        </p:txBody>
      </p:sp>
      <p:sp>
        <p:nvSpPr>
          <p:cNvPr id="5" name="Footer Placeholder 4">
            <a:extLst>
              <a:ext uri="{FF2B5EF4-FFF2-40B4-BE49-F238E27FC236}">
                <a16:creationId xmlns:a16="http://schemas.microsoft.com/office/drawing/2014/main" id="{A6397F33-718A-476F-B052-484E2F14FD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21771D-6876-4BBA-9E4B-2929963AE67B}"/>
              </a:ext>
            </a:extLst>
          </p:cNvPr>
          <p:cNvSpPr>
            <a:spLocks noGrp="1"/>
          </p:cNvSpPr>
          <p:nvPr>
            <p:ph type="sldNum" sz="quarter" idx="12"/>
          </p:nvPr>
        </p:nvSpPr>
        <p:spPr/>
        <p:txBody>
          <a:bodyPr/>
          <a:lstStyle/>
          <a:p>
            <a:fld id="{C24C3C9D-6F1A-4956-9A69-650EC14FCC85}" type="slidenum">
              <a:rPr lang="en-GB" smtClean="0"/>
              <a:t>‹#›</a:t>
            </a:fld>
            <a:endParaRPr lang="en-GB"/>
          </a:p>
        </p:txBody>
      </p:sp>
    </p:spTree>
    <p:extLst>
      <p:ext uri="{BB962C8B-B14F-4D97-AF65-F5344CB8AC3E}">
        <p14:creationId xmlns:p14="http://schemas.microsoft.com/office/powerpoint/2010/main" val="994993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D60B-784F-4811-BCA0-E3DB46A7586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4E41301-E635-4165-B070-D381D45530E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385B1D-5777-4F30-8E53-F5B617FFDB0D}"/>
              </a:ext>
            </a:extLst>
          </p:cNvPr>
          <p:cNvSpPr>
            <a:spLocks noGrp="1"/>
          </p:cNvSpPr>
          <p:nvPr>
            <p:ph type="dt" sz="half" idx="10"/>
          </p:nvPr>
        </p:nvSpPr>
        <p:spPr/>
        <p:txBody>
          <a:bodyPr/>
          <a:lstStyle/>
          <a:p>
            <a:fld id="{0A391938-CF7E-4D7E-BCF5-D558D664F0D4}" type="datetime1">
              <a:rPr lang="en-GB" smtClean="0"/>
              <a:t>04/03/2019</a:t>
            </a:fld>
            <a:endParaRPr lang="en-GB"/>
          </a:p>
        </p:txBody>
      </p:sp>
      <p:sp>
        <p:nvSpPr>
          <p:cNvPr id="5" name="Footer Placeholder 4">
            <a:extLst>
              <a:ext uri="{FF2B5EF4-FFF2-40B4-BE49-F238E27FC236}">
                <a16:creationId xmlns:a16="http://schemas.microsoft.com/office/drawing/2014/main" id="{21231FED-33DB-426B-B444-EED8045F38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EA2A5F-EA92-4BF1-842E-F055E095DC4E}"/>
              </a:ext>
            </a:extLst>
          </p:cNvPr>
          <p:cNvSpPr>
            <a:spLocks noGrp="1"/>
          </p:cNvSpPr>
          <p:nvPr>
            <p:ph type="sldNum" sz="quarter" idx="12"/>
          </p:nvPr>
        </p:nvSpPr>
        <p:spPr/>
        <p:txBody>
          <a:bodyPr/>
          <a:lstStyle/>
          <a:p>
            <a:fld id="{C24C3C9D-6F1A-4956-9A69-650EC14FCC85}" type="slidenum">
              <a:rPr lang="en-GB" smtClean="0"/>
              <a:t>‹#›</a:t>
            </a:fld>
            <a:endParaRPr lang="en-GB"/>
          </a:p>
        </p:txBody>
      </p:sp>
    </p:spTree>
    <p:extLst>
      <p:ext uri="{BB962C8B-B14F-4D97-AF65-F5344CB8AC3E}">
        <p14:creationId xmlns:p14="http://schemas.microsoft.com/office/powerpoint/2010/main" val="2029375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832CD3-5993-478B-AFF5-F5814D54CD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2C6231-5D4E-407E-9C42-7B6CE76C1FE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916410-431E-4A0D-9559-CFE35628D4DC}"/>
              </a:ext>
            </a:extLst>
          </p:cNvPr>
          <p:cNvSpPr>
            <a:spLocks noGrp="1"/>
          </p:cNvSpPr>
          <p:nvPr>
            <p:ph type="dt" sz="half" idx="10"/>
          </p:nvPr>
        </p:nvSpPr>
        <p:spPr/>
        <p:txBody>
          <a:bodyPr/>
          <a:lstStyle/>
          <a:p>
            <a:fld id="{0CAB55F8-03B8-4D50-AB57-C1CDD43D3836}" type="datetime1">
              <a:rPr lang="en-GB" smtClean="0"/>
              <a:t>04/03/2019</a:t>
            </a:fld>
            <a:endParaRPr lang="en-GB"/>
          </a:p>
        </p:txBody>
      </p:sp>
      <p:sp>
        <p:nvSpPr>
          <p:cNvPr id="5" name="Footer Placeholder 4">
            <a:extLst>
              <a:ext uri="{FF2B5EF4-FFF2-40B4-BE49-F238E27FC236}">
                <a16:creationId xmlns:a16="http://schemas.microsoft.com/office/drawing/2014/main" id="{8F93D026-13E1-4524-85BE-7B49117632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6B4CD7-05D6-4BAF-87FC-C97F6CD974BB}"/>
              </a:ext>
            </a:extLst>
          </p:cNvPr>
          <p:cNvSpPr>
            <a:spLocks noGrp="1"/>
          </p:cNvSpPr>
          <p:nvPr>
            <p:ph type="sldNum" sz="quarter" idx="12"/>
          </p:nvPr>
        </p:nvSpPr>
        <p:spPr/>
        <p:txBody>
          <a:bodyPr/>
          <a:lstStyle/>
          <a:p>
            <a:fld id="{C24C3C9D-6F1A-4956-9A69-650EC14FCC85}" type="slidenum">
              <a:rPr lang="en-GB" smtClean="0"/>
              <a:t>‹#›</a:t>
            </a:fld>
            <a:endParaRPr lang="en-GB"/>
          </a:p>
        </p:txBody>
      </p:sp>
    </p:spTree>
    <p:extLst>
      <p:ext uri="{BB962C8B-B14F-4D97-AF65-F5344CB8AC3E}">
        <p14:creationId xmlns:p14="http://schemas.microsoft.com/office/powerpoint/2010/main" val="789037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51ECC-FDF7-461C-BCA9-44D958CCA84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6543ECB-AD60-4952-95CF-7A99944BFE2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4BEFD6-A5B2-496A-8B20-92499D2B5A12}"/>
              </a:ext>
            </a:extLst>
          </p:cNvPr>
          <p:cNvSpPr>
            <a:spLocks noGrp="1"/>
          </p:cNvSpPr>
          <p:nvPr>
            <p:ph type="dt" sz="half" idx="10"/>
          </p:nvPr>
        </p:nvSpPr>
        <p:spPr/>
        <p:txBody>
          <a:bodyPr/>
          <a:lstStyle/>
          <a:p>
            <a:fld id="{E1E9A3FE-5048-409E-A18C-AA80F5E1BFEF}" type="datetime1">
              <a:rPr lang="en-GB" smtClean="0"/>
              <a:t>04/03/2019</a:t>
            </a:fld>
            <a:endParaRPr lang="en-GB"/>
          </a:p>
        </p:txBody>
      </p:sp>
      <p:sp>
        <p:nvSpPr>
          <p:cNvPr id="5" name="Footer Placeholder 4">
            <a:extLst>
              <a:ext uri="{FF2B5EF4-FFF2-40B4-BE49-F238E27FC236}">
                <a16:creationId xmlns:a16="http://schemas.microsoft.com/office/drawing/2014/main" id="{E14291E6-DCCC-4F58-8D7E-1ACD22496D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5F4DBF-4AA0-4697-B8FA-0356DCE666DB}"/>
              </a:ext>
            </a:extLst>
          </p:cNvPr>
          <p:cNvSpPr>
            <a:spLocks noGrp="1"/>
          </p:cNvSpPr>
          <p:nvPr>
            <p:ph type="sldNum" sz="quarter" idx="12"/>
          </p:nvPr>
        </p:nvSpPr>
        <p:spPr/>
        <p:txBody>
          <a:bodyPr/>
          <a:lstStyle/>
          <a:p>
            <a:fld id="{C24C3C9D-6F1A-4956-9A69-650EC14FCC85}" type="slidenum">
              <a:rPr lang="en-GB" smtClean="0"/>
              <a:t>‹#›</a:t>
            </a:fld>
            <a:endParaRPr lang="en-GB"/>
          </a:p>
        </p:txBody>
      </p:sp>
    </p:spTree>
    <p:extLst>
      <p:ext uri="{BB962C8B-B14F-4D97-AF65-F5344CB8AC3E}">
        <p14:creationId xmlns:p14="http://schemas.microsoft.com/office/powerpoint/2010/main" val="982287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CC6D-BA8D-40CA-8DE1-50F78B114E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B652E41-0ECC-44AA-BD34-B5AA5B276C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6ED7E66-D95A-4712-AC89-7309F8F803BE}"/>
              </a:ext>
            </a:extLst>
          </p:cNvPr>
          <p:cNvSpPr>
            <a:spLocks noGrp="1"/>
          </p:cNvSpPr>
          <p:nvPr>
            <p:ph type="dt" sz="half" idx="10"/>
          </p:nvPr>
        </p:nvSpPr>
        <p:spPr/>
        <p:txBody>
          <a:bodyPr/>
          <a:lstStyle/>
          <a:p>
            <a:fld id="{464815A0-BC14-4DAA-983C-C9053779EA0A}" type="datetime1">
              <a:rPr lang="en-GB" smtClean="0"/>
              <a:t>04/03/2019</a:t>
            </a:fld>
            <a:endParaRPr lang="en-GB"/>
          </a:p>
        </p:txBody>
      </p:sp>
      <p:sp>
        <p:nvSpPr>
          <p:cNvPr id="5" name="Footer Placeholder 4">
            <a:extLst>
              <a:ext uri="{FF2B5EF4-FFF2-40B4-BE49-F238E27FC236}">
                <a16:creationId xmlns:a16="http://schemas.microsoft.com/office/drawing/2014/main" id="{CE04F63C-B31F-41CC-B528-DDEA422C49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3BCA61-26A8-48E8-8EBD-E8BDC7B8428D}"/>
              </a:ext>
            </a:extLst>
          </p:cNvPr>
          <p:cNvSpPr>
            <a:spLocks noGrp="1"/>
          </p:cNvSpPr>
          <p:nvPr>
            <p:ph type="sldNum" sz="quarter" idx="12"/>
          </p:nvPr>
        </p:nvSpPr>
        <p:spPr/>
        <p:txBody>
          <a:bodyPr/>
          <a:lstStyle/>
          <a:p>
            <a:fld id="{C24C3C9D-6F1A-4956-9A69-650EC14FCC85}" type="slidenum">
              <a:rPr lang="en-GB" smtClean="0"/>
              <a:t>‹#›</a:t>
            </a:fld>
            <a:endParaRPr lang="en-GB"/>
          </a:p>
        </p:txBody>
      </p:sp>
    </p:spTree>
    <p:extLst>
      <p:ext uri="{BB962C8B-B14F-4D97-AF65-F5344CB8AC3E}">
        <p14:creationId xmlns:p14="http://schemas.microsoft.com/office/powerpoint/2010/main" val="1394713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C9795-DBA4-4926-9D62-F2FB3B46FA9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4583171-A2AB-4D22-9C6D-EF07F81C984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CC57056-E3B3-44BF-B53C-F4EEB32752C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CE2E5FB-BB4E-4F69-9F8E-29930ECC4F4B}"/>
              </a:ext>
            </a:extLst>
          </p:cNvPr>
          <p:cNvSpPr>
            <a:spLocks noGrp="1"/>
          </p:cNvSpPr>
          <p:nvPr>
            <p:ph type="dt" sz="half" idx="10"/>
          </p:nvPr>
        </p:nvSpPr>
        <p:spPr/>
        <p:txBody>
          <a:bodyPr/>
          <a:lstStyle/>
          <a:p>
            <a:fld id="{AEEDC931-1ACF-4220-8D61-D4928A886E0B}" type="datetime1">
              <a:rPr lang="en-GB" smtClean="0"/>
              <a:t>04/03/2019</a:t>
            </a:fld>
            <a:endParaRPr lang="en-GB"/>
          </a:p>
        </p:txBody>
      </p:sp>
      <p:sp>
        <p:nvSpPr>
          <p:cNvPr id="6" name="Footer Placeholder 5">
            <a:extLst>
              <a:ext uri="{FF2B5EF4-FFF2-40B4-BE49-F238E27FC236}">
                <a16:creationId xmlns:a16="http://schemas.microsoft.com/office/drawing/2014/main" id="{B774A8C8-7F75-4105-98F3-E133D56999C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74E9F8B-565E-4326-8D51-CB4E1D95B9CB}"/>
              </a:ext>
            </a:extLst>
          </p:cNvPr>
          <p:cNvSpPr>
            <a:spLocks noGrp="1"/>
          </p:cNvSpPr>
          <p:nvPr>
            <p:ph type="sldNum" sz="quarter" idx="12"/>
          </p:nvPr>
        </p:nvSpPr>
        <p:spPr/>
        <p:txBody>
          <a:bodyPr/>
          <a:lstStyle/>
          <a:p>
            <a:fld id="{C24C3C9D-6F1A-4956-9A69-650EC14FCC85}" type="slidenum">
              <a:rPr lang="en-GB" smtClean="0"/>
              <a:t>‹#›</a:t>
            </a:fld>
            <a:endParaRPr lang="en-GB"/>
          </a:p>
        </p:txBody>
      </p:sp>
    </p:spTree>
    <p:extLst>
      <p:ext uri="{BB962C8B-B14F-4D97-AF65-F5344CB8AC3E}">
        <p14:creationId xmlns:p14="http://schemas.microsoft.com/office/powerpoint/2010/main" val="3831871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A39E6-4D08-4EE2-A9D6-9094C7D6E38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C2B9EAC-5979-47A0-8E25-77558C2BCB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198CDD6-F919-41B3-BA1F-F5DE4579A8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DFC3FF8-B170-4487-B21A-3F7C6368EC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99222B5-CA53-43AF-BFFE-11DBCBFCC0F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2F393A2-56C3-4A50-9FDA-7624E7EB41EF}"/>
              </a:ext>
            </a:extLst>
          </p:cNvPr>
          <p:cNvSpPr>
            <a:spLocks noGrp="1"/>
          </p:cNvSpPr>
          <p:nvPr>
            <p:ph type="dt" sz="half" idx="10"/>
          </p:nvPr>
        </p:nvSpPr>
        <p:spPr/>
        <p:txBody>
          <a:bodyPr/>
          <a:lstStyle/>
          <a:p>
            <a:fld id="{49A957B3-A299-4250-9DA9-414391D43F95}" type="datetime1">
              <a:rPr lang="en-GB" smtClean="0"/>
              <a:t>04/03/2019</a:t>
            </a:fld>
            <a:endParaRPr lang="en-GB"/>
          </a:p>
        </p:txBody>
      </p:sp>
      <p:sp>
        <p:nvSpPr>
          <p:cNvPr id="8" name="Footer Placeholder 7">
            <a:extLst>
              <a:ext uri="{FF2B5EF4-FFF2-40B4-BE49-F238E27FC236}">
                <a16:creationId xmlns:a16="http://schemas.microsoft.com/office/drawing/2014/main" id="{B38799D2-092E-4DCA-AD7E-D060C8D0C55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173DAE6-7F7F-4416-BEA1-160E0F821579}"/>
              </a:ext>
            </a:extLst>
          </p:cNvPr>
          <p:cNvSpPr>
            <a:spLocks noGrp="1"/>
          </p:cNvSpPr>
          <p:nvPr>
            <p:ph type="sldNum" sz="quarter" idx="12"/>
          </p:nvPr>
        </p:nvSpPr>
        <p:spPr/>
        <p:txBody>
          <a:bodyPr/>
          <a:lstStyle/>
          <a:p>
            <a:fld id="{C24C3C9D-6F1A-4956-9A69-650EC14FCC85}" type="slidenum">
              <a:rPr lang="en-GB" smtClean="0"/>
              <a:t>‹#›</a:t>
            </a:fld>
            <a:endParaRPr lang="en-GB"/>
          </a:p>
        </p:txBody>
      </p:sp>
    </p:spTree>
    <p:extLst>
      <p:ext uri="{BB962C8B-B14F-4D97-AF65-F5344CB8AC3E}">
        <p14:creationId xmlns:p14="http://schemas.microsoft.com/office/powerpoint/2010/main" val="3658858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9A10-1A3F-4C84-9CDD-9BFE84A7211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86688CE-2208-4768-B0C2-74652A2FC4DC}"/>
              </a:ext>
            </a:extLst>
          </p:cNvPr>
          <p:cNvSpPr>
            <a:spLocks noGrp="1"/>
          </p:cNvSpPr>
          <p:nvPr>
            <p:ph type="dt" sz="half" idx="10"/>
          </p:nvPr>
        </p:nvSpPr>
        <p:spPr/>
        <p:txBody>
          <a:bodyPr/>
          <a:lstStyle/>
          <a:p>
            <a:fld id="{09DF1E78-7929-4538-8A89-17114506C5A9}" type="datetime1">
              <a:rPr lang="en-GB" smtClean="0"/>
              <a:t>04/03/2019</a:t>
            </a:fld>
            <a:endParaRPr lang="en-GB"/>
          </a:p>
        </p:txBody>
      </p:sp>
      <p:sp>
        <p:nvSpPr>
          <p:cNvPr id="4" name="Footer Placeholder 3">
            <a:extLst>
              <a:ext uri="{FF2B5EF4-FFF2-40B4-BE49-F238E27FC236}">
                <a16:creationId xmlns:a16="http://schemas.microsoft.com/office/drawing/2014/main" id="{0DBD3A11-C0D2-439C-99CD-FF5C85E72CA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C95B7EE-B85B-490B-8227-6AB96EC2A2B9}"/>
              </a:ext>
            </a:extLst>
          </p:cNvPr>
          <p:cNvSpPr>
            <a:spLocks noGrp="1"/>
          </p:cNvSpPr>
          <p:nvPr>
            <p:ph type="sldNum" sz="quarter" idx="12"/>
          </p:nvPr>
        </p:nvSpPr>
        <p:spPr/>
        <p:txBody>
          <a:bodyPr/>
          <a:lstStyle/>
          <a:p>
            <a:fld id="{C24C3C9D-6F1A-4956-9A69-650EC14FCC85}" type="slidenum">
              <a:rPr lang="en-GB" smtClean="0"/>
              <a:t>‹#›</a:t>
            </a:fld>
            <a:endParaRPr lang="en-GB"/>
          </a:p>
        </p:txBody>
      </p:sp>
    </p:spTree>
    <p:extLst>
      <p:ext uri="{BB962C8B-B14F-4D97-AF65-F5344CB8AC3E}">
        <p14:creationId xmlns:p14="http://schemas.microsoft.com/office/powerpoint/2010/main" val="3892597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5A80BD-B908-49FE-8B8A-72AA9C4EF1F1}"/>
              </a:ext>
            </a:extLst>
          </p:cNvPr>
          <p:cNvSpPr>
            <a:spLocks noGrp="1"/>
          </p:cNvSpPr>
          <p:nvPr>
            <p:ph type="dt" sz="half" idx="10"/>
          </p:nvPr>
        </p:nvSpPr>
        <p:spPr/>
        <p:txBody>
          <a:bodyPr/>
          <a:lstStyle/>
          <a:p>
            <a:fld id="{CCB40F81-8739-4313-9EB1-43226EB3B546}" type="datetime1">
              <a:rPr lang="en-GB" smtClean="0"/>
              <a:t>04/03/2019</a:t>
            </a:fld>
            <a:endParaRPr lang="en-GB"/>
          </a:p>
        </p:txBody>
      </p:sp>
      <p:sp>
        <p:nvSpPr>
          <p:cNvPr id="3" name="Footer Placeholder 2">
            <a:extLst>
              <a:ext uri="{FF2B5EF4-FFF2-40B4-BE49-F238E27FC236}">
                <a16:creationId xmlns:a16="http://schemas.microsoft.com/office/drawing/2014/main" id="{C296F248-7B11-4F9C-9DB3-793DE74A320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4F49D54-6AAF-4560-8BE3-16026EADC667}"/>
              </a:ext>
            </a:extLst>
          </p:cNvPr>
          <p:cNvSpPr>
            <a:spLocks noGrp="1"/>
          </p:cNvSpPr>
          <p:nvPr>
            <p:ph type="sldNum" sz="quarter" idx="12"/>
          </p:nvPr>
        </p:nvSpPr>
        <p:spPr/>
        <p:txBody>
          <a:bodyPr/>
          <a:lstStyle/>
          <a:p>
            <a:fld id="{C24C3C9D-6F1A-4956-9A69-650EC14FCC85}" type="slidenum">
              <a:rPr lang="en-GB" smtClean="0"/>
              <a:t>‹#›</a:t>
            </a:fld>
            <a:endParaRPr lang="en-GB"/>
          </a:p>
        </p:txBody>
      </p:sp>
    </p:spTree>
    <p:extLst>
      <p:ext uri="{BB962C8B-B14F-4D97-AF65-F5344CB8AC3E}">
        <p14:creationId xmlns:p14="http://schemas.microsoft.com/office/powerpoint/2010/main" val="3356336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40D63-AE3D-46F6-A558-46938D020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8CEE956-3E75-4602-B32A-C0CAA428A8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C8F74FE-D508-4A28-A0A2-9FFA27F8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0555B5-DF47-41CD-87EE-D9F0AC2C1AFA}"/>
              </a:ext>
            </a:extLst>
          </p:cNvPr>
          <p:cNvSpPr>
            <a:spLocks noGrp="1"/>
          </p:cNvSpPr>
          <p:nvPr>
            <p:ph type="dt" sz="half" idx="10"/>
          </p:nvPr>
        </p:nvSpPr>
        <p:spPr/>
        <p:txBody>
          <a:bodyPr/>
          <a:lstStyle/>
          <a:p>
            <a:fld id="{7F0009FB-5104-4380-89B9-051F2A4A257B}" type="datetime1">
              <a:rPr lang="en-GB" smtClean="0"/>
              <a:t>04/03/2019</a:t>
            </a:fld>
            <a:endParaRPr lang="en-GB"/>
          </a:p>
        </p:txBody>
      </p:sp>
      <p:sp>
        <p:nvSpPr>
          <p:cNvPr id="6" name="Footer Placeholder 5">
            <a:extLst>
              <a:ext uri="{FF2B5EF4-FFF2-40B4-BE49-F238E27FC236}">
                <a16:creationId xmlns:a16="http://schemas.microsoft.com/office/drawing/2014/main" id="{C29F7571-D366-4C70-998C-961F921D0AF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5C31D96-F6C5-427C-BA14-DE31CF2C361B}"/>
              </a:ext>
            </a:extLst>
          </p:cNvPr>
          <p:cNvSpPr>
            <a:spLocks noGrp="1"/>
          </p:cNvSpPr>
          <p:nvPr>
            <p:ph type="sldNum" sz="quarter" idx="12"/>
          </p:nvPr>
        </p:nvSpPr>
        <p:spPr/>
        <p:txBody>
          <a:bodyPr/>
          <a:lstStyle/>
          <a:p>
            <a:fld id="{C24C3C9D-6F1A-4956-9A69-650EC14FCC85}" type="slidenum">
              <a:rPr lang="en-GB" smtClean="0"/>
              <a:t>‹#›</a:t>
            </a:fld>
            <a:endParaRPr lang="en-GB"/>
          </a:p>
        </p:txBody>
      </p:sp>
    </p:spTree>
    <p:extLst>
      <p:ext uri="{BB962C8B-B14F-4D97-AF65-F5344CB8AC3E}">
        <p14:creationId xmlns:p14="http://schemas.microsoft.com/office/powerpoint/2010/main" val="3743027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4EC62-6BA9-40CE-BDA4-56B3ACF389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6C0A155-8011-49A5-B05B-695FB9C2F3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5EC5048-CD75-4FCE-81D0-DE678FFF08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7A0F0AE-17E0-4BC3-B40A-68D428B9BCFD}"/>
              </a:ext>
            </a:extLst>
          </p:cNvPr>
          <p:cNvSpPr>
            <a:spLocks noGrp="1"/>
          </p:cNvSpPr>
          <p:nvPr>
            <p:ph type="dt" sz="half" idx="10"/>
          </p:nvPr>
        </p:nvSpPr>
        <p:spPr/>
        <p:txBody>
          <a:bodyPr/>
          <a:lstStyle/>
          <a:p>
            <a:fld id="{B1585C1E-0F86-4AD1-A9AE-24CFF37EFED3}" type="datetime1">
              <a:rPr lang="en-GB" smtClean="0"/>
              <a:t>04/03/2019</a:t>
            </a:fld>
            <a:endParaRPr lang="en-GB"/>
          </a:p>
        </p:txBody>
      </p:sp>
      <p:sp>
        <p:nvSpPr>
          <p:cNvPr id="6" name="Footer Placeholder 5">
            <a:extLst>
              <a:ext uri="{FF2B5EF4-FFF2-40B4-BE49-F238E27FC236}">
                <a16:creationId xmlns:a16="http://schemas.microsoft.com/office/drawing/2014/main" id="{5DD4931C-6C3B-4892-AAD9-46F2048D557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4ACAFA-E0FF-4348-A35D-0E2E84193FE4}"/>
              </a:ext>
            </a:extLst>
          </p:cNvPr>
          <p:cNvSpPr>
            <a:spLocks noGrp="1"/>
          </p:cNvSpPr>
          <p:nvPr>
            <p:ph type="sldNum" sz="quarter" idx="12"/>
          </p:nvPr>
        </p:nvSpPr>
        <p:spPr/>
        <p:txBody>
          <a:bodyPr/>
          <a:lstStyle/>
          <a:p>
            <a:fld id="{C24C3C9D-6F1A-4956-9A69-650EC14FCC85}" type="slidenum">
              <a:rPr lang="en-GB" smtClean="0"/>
              <a:t>‹#›</a:t>
            </a:fld>
            <a:endParaRPr lang="en-GB"/>
          </a:p>
        </p:txBody>
      </p:sp>
    </p:spTree>
    <p:extLst>
      <p:ext uri="{BB962C8B-B14F-4D97-AF65-F5344CB8AC3E}">
        <p14:creationId xmlns:p14="http://schemas.microsoft.com/office/powerpoint/2010/main" val="3882158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E0946D-1873-4480-A507-5DAA639DF6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C3F84F-F304-4D0E-8212-282E02116B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F00487-77DC-4141-B71B-33D6ABE145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A81883-83F8-4FF3-9ECB-CDD6332BF2B6}" type="datetime1">
              <a:rPr lang="en-GB" smtClean="0"/>
              <a:t>04/03/2019</a:t>
            </a:fld>
            <a:endParaRPr lang="en-GB"/>
          </a:p>
        </p:txBody>
      </p:sp>
      <p:sp>
        <p:nvSpPr>
          <p:cNvPr id="5" name="Footer Placeholder 4">
            <a:extLst>
              <a:ext uri="{FF2B5EF4-FFF2-40B4-BE49-F238E27FC236}">
                <a16:creationId xmlns:a16="http://schemas.microsoft.com/office/drawing/2014/main" id="{EBB88F4F-28B5-4719-B673-ECBB84748F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4B3F795-F150-4C78-89A0-1BDA17498B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4C3C9D-6F1A-4956-9A69-650EC14FCC85}" type="slidenum">
              <a:rPr lang="en-GB" smtClean="0"/>
              <a:t>‹#›</a:t>
            </a:fld>
            <a:endParaRPr lang="en-GB"/>
          </a:p>
        </p:txBody>
      </p:sp>
      <p:pic>
        <p:nvPicPr>
          <p:cNvPr id="7" name="Picture 1030" descr="C&amp;G logo col">
            <a:extLst>
              <a:ext uri="{FF2B5EF4-FFF2-40B4-BE49-F238E27FC236}">
                <a16:creationId xmlns:a16="http://schemas.microsoft.com/office/drawing/2014/main" id="{3C225418-D982-47E7-A2DB-E01FDDD27D84}"/>
              </a:ext>
            </a:extLst>
          </p:cNvPr>
          <p:cNvPicPr>
            <a:picLocks noChangeAspect="1" noChangeArrowheads="1"/>
          </p:cNvPicPr>
          <p:nvPr userDrawn="1"/>
        </p:nvPicPr>
        <p:blipFill>
          <a:blip r:embed="rId13" cstate="print"/>
          <a:srcRect/>
          <a:stretch>
            <a:fillRect/>
          </a:stretch>
        </p:blipFill>
        <p:spPr bwMode="auto">
          <a:xfrm>
            <a:off x="251520" y="115888"/>
            <a:ext cx="2251075" cy="569912"/>
          </a:xfrm>
          <a:prstGeom prst="rect">
            <a:avLst/>
          </a:prstGeom>
          <a:noFill/>
          <a:ln w="9525">
            <a:noFill/>
            <a:miter lim="800000"/>
            <a:headEnd/>
            <a:tailEnd/>
          </a:ln>
        </p:spPr>
      </p:pic>
    </p:spTree>
    <p:extLst>
      <p:ext uri="{BB962C8B-B14F-4D97-AF65-F5344CB8AC3E}">
        <p14:creationId xmlns:p14="http://schemas.microsoft.com/office/powerpoint/2010/main" val="2765542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Implementation of Login</a:t>
            </a:r>
            <a:br>
              <a:rPr lang="en-US" dirty="0"/>
            </a:br>
            <a:r>
              <a:rPr lang="en-US" dirty="0"/>
              <a:t>using </a:t>
            </a:r>
            <a:r>
              <a:rPr lang="en-GB" dirty="0"/>
              <a:t>php and MySQL</a:t>
            </a:r>
            <a:r>
              <a:rPr lang="en-US" dirty="0"/>
              <a:t> </a:t>
            </a:r>
            <a:br>
              <a:rPr lang="en-US" dirty="0"/>
            </a:br>
            <a:endParaRPr lang="en-US" dirty="0"/>
          </a:p>
        </p:txBody>
      </p:sp>
      <p:sp>
        <p:nvSpPr>
          <p:cNvPr id="3" name="Subtitle 2"/>
          <p:cNvSpPr>
            <a:spLocks noGrp="1"/>
          </p:cNvSpPr>
          <p:nvPr>
            <p:ph type="subTitle" idx="1"/>
          </p:nvPr>
        </p:nvSpPr>
        <p:spPr/>
        <p:txBody>
          <a:bodyPr/>
          <a:lstStyle/>
          <a:p>
            <a:r>
              <a:rPr lang="en-US" dirty="0"/>
              <a:t>CT4009</a:t>
            </a:r>
          </a:p>
          <a:p>
            <a:r>
              <a:rPr lang="en-US" dirty="0"/>
              <a:t>Week 7 – Lab Worksheet</a:t>
            </a:r>
          </a:p>
        </p:txBody>
      </p:sp>
    </p:spTree>
    <p:extLst>
      <p:ext uri="{BB962C8B-B14F-4D97-AF65-F5344CB8AC3E}">
        <p14:creationId xmlns:p14="http://schemas.microsoft.com/office/powerpoint/2010/main" val="674617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0368"/>
            <a:ext cx="10515600" cy="1325563"/>
          </a:xfrm>
        </p:spPr>
        <p:txBody>
          <a:bodyPr/>
          <a:lstStyle/>
          <a:p>
            <a:r>
              <a:rPr lang="en-US" dirty="0"/>
              <a:t>Purpose of this lab</a:t>
            </a:r>
            <a:r>
              <a:rPr lang="mr-IN" dirty="0"/>
              <a:t>…</a:t>
            </a:r>
            <a:endParaRPr lang="en-US" dirty="0"/>
          </a:p>
        </p:txBody>
      </p:sp>
      <p:sp>
        <p:nvSpPr>
          <p:cNvPr id="3" name="Content Placeholder 2"/>
          <p:cNvSpPr>
            <a:spLocks noGrp="1"/>
          </p:cNvSpPr>
          <p:nvPr>
            <p:ph idx="1"/>
          </p:nvPr>
        </p:nvSpPr>
        <p:spPr/>
        <p:txBody>
          <a:bodyPr/>
          <a:lstStyle/>
          <a:p>
            <a:r>
              <a:rPr lang="en-US" dirty="0"/>
              <a:t>Implementation of “Flogger Sell Item” page so that item images can be u</a:t>
            </a:r>
            <a:r>
              <a:rPr lang="en-GB" dirty="0" err="1"/>
              <a:t>ploaded</a:t>
            </a:r>
            <a:r>
              <a:rPr lang="en-GB" dirty="0"/>
              <a:t> to a server folder and keep a record in the database of the files that were saved so the images can be referenced when needed.</a:t>
            </a:r>
            <a:endParaRPr lang="en-US" i="1" dirty="0"/>
          </a:p>
          <a:p>
            <a:pPr lvl="2"/>
            <a:endParaRPr lang="en-US" dirty="0"/>
          </a:p>
          <a:p>
            <a:endParaRPr lang="en-US" dirty="0"/>
          </a:p>
        </p:txBody>
      </p:sp>
      <p:sp>
        <p:nvSpPr>
          <p:cNvPr id="4" name="Slide Number Placeholder 3"/>
          <p:cNvSpPr>
            <a:spLocks noGrp="1"/>
          </p:cNvSpPr>
          <p:nvPr>
            <p:ph type="sldNum" sz="quarter" idx="12"/>
          </p:nvPr>
        </p:nvSpPr>
        <p:spPr/>
        <p:txBody>
          <a:bodyPr/>
          <a:lstStyle/>
          <a:p>
            <a:fld id="{C24C3C9D-6F1A-4956-9A69-650EC14FCC85}" type="slidenum">
              <a:rPr lang="en-GB" smtClean="0"/>
              <a:t>2</a:t>
            </a:fld>
            <a:endParaRPr lang="en-GB"/>
          </a:p>
        </p:txBody>
      </p:sp>
    </p:spTree>
    <p:extLst>
      <p:ext uri="{BB962C8B-B14F-4D97-AF65-F5344CB8AC3E}">
        <p14:creationId xmlns:p14="http://schemas.microsoft.com/office/powerpoint/2010/main" val="1702305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047AB-83BE-314A-9D5F-ADCF9393C66B}"/>
              </a:ext>
            </a:extLst>
          </p:cNvPr>
          <p:cNvSpPr>
            <a:spLocks noGrp="1"/>
          </p:cNvSpPr>
          <p:nvPr>
            <p:ph type="title"/>
          </p:nvPr>
        </p:nvSpPr>
        <p:spPr/>
        <p:txBody>
          <a:bodyPr/>
          <a:lstStyle/>
          <a:p>
            <a:r>
              <a:rPr lang="en-US" dirty="0"/>
              <a:t>Set up your Folders…</a:t>
            </a:r>
          </a:p>
        </p:txBody>
      </p:sp>
      <p:sp>
        <p:nvSpPr>
          <p:cNvPr id="3" name="Content Placeholder 2">
            <a:extLst>
              <a:ext uri="{FF2B5EF4-FFF2-40B4-BE49-F238E27FC236}">
                <a16:creationId xmlns:a16="http://schemas.microsoft.com/office/drawing/2014/main" id="{A70F5B1B-C056-FA4E-A669-2C9F95F70E2F}"/>
              </a:ext>
            </a:extLst>
          </p:cNvPr>
          <p:cNvSpPr>
            <a:spLocks noGrp="1"/>
          </p:cNvSpPr>
          <p:nvPr>
            <p:ph idx="1"/>
          </p:nvPr>
        </p:nvSpPr>
        <p:spPr/>
        <p:txBody>
          <a:bodyPr/>
          <a:lstStyle/>
          <a:p>
            <a:r>
              <a:rPr lang="en-US" dirty="0"/>
              <a:t>Create the following three folders</a:t>
            </a:r>
          </a:p>
          <a:p>
            <a:pPr lvl="1"/>
            <a:r>
              <a:rPr lang="en-US" b="1" dirty="0"/>
              <a:t>include</a:t>
            </a:r>
            <a:r>
              <a:rPr lang="en-US" dirty="0"/>
              <a:t> – copy the database configuration file (</a:t>
            </a:r>
            <a:r>
              <a:rPr lang="en-US" dirty="0" err="1"/>
              <a:t>config.php</a:t>
            </a:r>
            <a:r>
              <a:rPr lang="en-US" dirty="0"/>
              <a:t>) from previous week implementation</a:t>
            </a:r>
          </a:p>
          <a:p>
            <a:pPr lvl="1"/>
            <a:r>
              <a:rPr lang="en-US" b="1" dirty="0" err="1"/>
              <a:t>SellItem</a:t>
            </a:r>
            <a:r>
              <a:rPr lang="en-US" dirty="0"/>
              <a:t> – create and save the following three files in this folder as shown in the next slides </a:t>
            </a:r>
          </a:p>
          <a:p>
            <a:pPr lvl="2"/>
            <a:r>
              <a:rPr lang="en-US" dirty="0"/>
              <a:t>SellItem.html</a:t>
            </a:r>
          </a:p>
          <a:p>
            <a:pPr lvl="2"/>
            <a:r>
              <a:rPr lang="en-US" dirty="0"/>
              <a:t>SellItem.js</a:t>
            </a:r>
          </a:p>
          <a:p>
            <a:pPr lvl="2"/>
            <a:r>
              <a:rPr lang="en-US" dirty="0" err="1"/>
              <a:t>SellItemDAO.php</a:t>
            </a:r>
            <a:endParaRPr lang="en-US" dirty="0"/>
          </a:p>
          <a:p>
            <a:pPr lvl="1"/>
            <a:r>
              <a:rPr lang="en-US" b="1" dirty="0" err="1"/>
              <a:t>ItemImages</a:t>
            </a:r>
            <a:r>
              <a:rPr lang="en-US" dirty="0"/>
              <a:t> – to save the uploaded images</a:t>
            </a:r>
          </a:p>
        </p:txBody>
      </p:sp>
      <p:sp>
        <p:nvSpPr>
          <p:cNvPr id="4" name="Slide Number Placeholder 3">
            <a:extLst>
              <a:ext uri="{FF2B5EF4-FFF2-40B4-BE49-F238E27FC236}">
                <a16:creationId xmlns:a16="http://schemas.microsoft.com/office/drawing/2014/main" id="{3492A484-6C7D-AE46-AA1E-FC0BF09EE4FE}"/>
              </a:ext>
            </a:extLst>
          </p:cNvPr>
          <p:cNvSpPr>
            <a:spLocks noGrp="1"/>
          </p:cNvSpPr>
          <p:nvPr>
            <p:ph type="sldNum" sz="quarter" idx="12"/>
          </p:nvPr>
        </p:nvSpPr>
        <p:spPr/>
        <p:txBody>
          <a:bodyPr/>
          <a:lstStyle/>
          <a:p>
            <a:fld id="{C24C3C9D-6F1A-4956-9A69-650EC14FCC85}" type="slidenum">
              <a:rPr lang="en-GB" smtClean="0"/>
              <a:t>3</a:t>
            </a:fld>
            <a:endParaRPr lang="en-GB"/>
          </a:p>
        </p:txBody>
      </p:sp>
    </p:spTree>
    <p:extLst>
      <p:ext uri="{BB962C8B-B14F-4D97-AF65-F5344CB8AC3E}">
        <p14:creationId xmlns:p14="http://schemas.microsoft.com/office/powerpoint/2010/main" val="3874343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C5DCB-0494-4781-9BA2-25EE2B0F7C76}"/>
              </a:ext>
            </a:extLst>
          </p:cNvPr>
          <p:cNvSpPr>
            <a:spLocks noGrp="1"/>
          </p:cNvSpPr>
          <p:nvPr>
            <p:ph type="title"/>
          </p:nvPr>
        </p:nvSpPr>
        <p:spPr>
          <a:xfrm>
            <a:off x="2548246" y="0"/>
            <a:ext cx="10515600" cy="1325563"/>
          </a:xfrm>
        </p:spPr>
        <p:txBody>
          <a:bodyPr/>
          <a:lstStyle/>
          <a:p>
            <a:r>
              <a:rPr lang="en-GB" dirty="0"/>
              <a:t>Create Database Tables</a:t>
            </a:r>
          </a:p>
        </p:txBody>
      </p:sp>
      <p:sp>
        <p:nvSpPr>
          <p:cNvPr id="3" name="Content Placeholder 2">
            <a:extLst>
              <a:ext uri="{FF2B5EF4-FFF2-40B4-BE49-F238E27FC236}">
                <a16:creationId xmlns:a16="http://schemas.microsoft.com/office/drawing/2014/main" id="{2A4FB1AC-97D8-4F42-BC33-BCF27D05E0E0}"/>
              </a:ext>
            </a:extLst>
          </p:cNvPr>
          <p:cNvSpPr>
            <a:spLocks noGrp="1"/>
          </p:cNvSpPr>
          <p:nvPr>
            <p:ph idx="1"/>
          </p:nvPr>
        </p:nvSpPr>
        <p:spPr>
          <a:xfrm>
            <a:off x="838200" y="888815"/>
            <a:ext cx="10515600" cy="1701346"/>
          </a:xfrm>
        </p:spPr>
        <p:txBody>
          <a:bodyPr>
            <a:normAutofit/>
          </a:bodyPr>
          <a:lstStyle/>
          <a:p>
            <a:pPr marL="0" indent="0">
              <a:buNone/>
            </a:pPr>
            <a:r>
              <a:rPr lang="en-GB" sz="2000" dirty="0"/>
              <a:t>Write the SQL code below and execute in phpMyAdmin to create two database tables. Item details will be stored in the first table (</a:t>
            </a:r>
            <a:r>
              <a:rPr lang="en-GB" sz="2000" dirty="0" err="1"/>
              <a:t>tblItem</a:t>
            </a:r>
            <a:r>
              <a:rPr lang="en-GB" sz="2000" dirty="0"/>
              <a:t>) and item image references (a single item may have multiple images) will be stored in the second table (</a:t>
            </a:r>
            <a:r>
              <a:rPr lang="en-GB" sz="2000" dirty="0" err="1"/>
              <a:t>tblItemImges</a:t>
            </a:r>
            <a:r>
              <a:rPr lang="en-GB" sz="2000" dirty="0"/>
              <a:t>)</a:t>
            </a:r>
          </a:p>
        </p:txBody>
      </p:sp>
      <p:sp>
        <p:nvSpPr>
          <p:cNvPr id="4" name="Slide Number Placeholder 3">
            <a:extLst>
              <a:ext uri="{FF2B5EF4-FFF2-40B4-BE49-F238E27FC236}">
                <a16:creationId xmlns:a16="http://schemas.microsoft.com/office/drawing/2014/main" id="{B32F7AD8-3C4B-4194-BFC2-F65955FC7899}"/>
              </a:ext>
            </a:extLst>
          </p:cNvPr>
          <p:cNvSpPr>
            <a:spLocks noGrp="1"/>
          </p:cNvSpPr>
          <p:nvPr>
            <p:ph type="sldNum" sz="quarter" idx="12"/>
          </p:nvPr>
        </p:nvSpPr>
        <p:spPr/>
        <p:txBody>
          <a:bodyPr/>
          <a:lstStyle/>
          <a:p>
            <a:fld id="{C24C3C9D-6F1A-4956-9A69-650EC14FCC85}" type="slidenum">
              <a:rPr lang="en-GB" smtClean="0"/>
              <a:t>4</a:t>
            </a:fld>
            <a:endParaRPr lang="en-GB"/>
          </a:p>
        </p:txBody>
      </p:sp>
      <p:pic>
        <p:nvPicPr>
          <p:cNvPr id="5" name="Picture 4">
            <a:extLst>
              <a:ext uri="{FF2B5EF4-FFF2-40B4-BE49-F238E27FC236}">
                <a16:creationId xmlns:a16="http://schemas.microsoft.com/office/drawing/2014/main" id="{A4E2527F-B9FB-45D2-AD49-909133171967}"/>
              </a:ext>
            </a:extLst>
          </p:cNvPr>
          <p:cNvPicPr>
            <a:picLocks noChangeAspect="1"/>
          </p:cNvPicPr>
          <p:nvPr/>
        </p:nvPicPr>
        <p:blipFill>
          <a:blip r:embed="rId2"/>
          <a:stretch>
            <a:fillRect/>
          </a:stretch>
        </p:blipFill>
        <p:spPr>
          <a:xfrm>
            <a:off x="2838264" y="1936750"/>
            <a:ext cx="5377314" cy="4921250"/>
          </a:xfrm>
          <a:prstGeom prst="rect">
            <a:avLst/>
          </a:prstGeom>
        </p:spPr>
      </p:pic>
    </p:spTree>
    <p:extLst>
      <p:ext uri="{BB962C8B-B14F-4D97-AF65-F5344CB8AC3E}">
        <p14:creationId xmlns:p14="http://schemas.microsoft.com/office/powerpoint/2010/main" val="1251048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2399E-9412-4E5C-9007-EC7FDA69D518}"/>
              </a:ext>
            </a:extLst>
          </p:cNvPr>
          <p:cNvSpPr>
            <a:spLocks noGrp="1"/>
          </p:cNvSpPr>
          <p:nvPr>
            <p:ph type="title"/>
          </p:nvPr>
        </p:nvSpPr>
        <p:spPr>
          <a:xfrm>
            <a:off x="2631374" y="-299893"/>
            <a:ext cx="10515600" cy="1325563"/>
          </a:xfrm>
        </p:spPr>
        <p:txBody>
          <a:bodyPr/>
          <a:lstStyle/>
          <a:p>
            <a:r>
              <a:rPr lang="en-US" dirty="0"/>
              <a:t>SellItem.html</a:t>
            </a:r>
            <a:endParaRPr lang="en-GB" dirty="0"/>
          </a:p>
        </p:txBody>
      </p:sp>
      <p:sp>
        <p:nvSpPr>
          <p:cNvPr id="4" name="Slide Number Placeholder 3">
            <a:extLst>
              <a:ext uri="{FF2B5EF4-FFF2-40B4-BE49-F238E27FC236}">
                <a16:creationId xmlns:a16="http://schemas.microsoft.com/office/drawing/2014/main" id="{3A73F9DD-F765-4535-8D8A-62D3797ABF14}"/>
              </a:ext>
            </a:extLst>
          </p:cNvPr>
          <p:cNvSpPr>
            <a:spLocks noGrp="1"/>
          </p:cNvSpPr>
          <p:nvPr>
            <p:ph type="sldNum" sz="quarter" idx="12"/>
          </p:nvPr>
        </p:nvSpPr>
        <p:spPr/>
        <p:txBody>
          <a:bodyPr/>
          <a:lstStyle/>
          <a:p>
            <a:fld id="{C24C3C9D-6F1A-4956-9A69-650EC14FCC85}" type="slidenum">
              <a:rPr lang="en-GB" smtClean="0"/>
              <a:t>5</a:t>
            </a:fld>
            <a:endParaRPr lang="en-GB"/>
          </a:p>
        </p:txBody>
      </p:sp>
      <p:pic>
        <p:nvPicPr>
          <p:cNvPr id="6" name="Picture 5">
            <a:extLst>
              <a:ext uri="{FF2B5EF4-FFF2-40B4-BE49-F238E27FC236}">
                <a16:creationId xmlns:a16="http://schemas.microsoft.com/office/drawing/2014/main" id="{D41449B2-C194-4A44-85D1-34FC6B1AC7F0}"/>
              </a:ext>
            </a:extLst>
          </p:cNvPr>
          <p:cNvPicPr>
            <a:picLocks noChangeAspect="1"/>
          </p:cNvPicPr>
          <p:nvPr/>
        </p:nvPicPr>
        <p:blipFill>
          <a:blip r:embed="rId2"/>
          <a:stretch>
            <a:fillRect/>
          </a:stretch>
        </p:blipFill>
        <p:spPr>
          <a:xfrm>
            <a:off x="303767" y="665704"/>
            <a:ext cx="7063158" cy="6055771"/>
          </a:xfrm>
          <a:prstGeom prst="rect">
            <a:avLst/>
          </a:prstGeom>
        </p:spPr>
      </p:pic>
      <p:sp>
        <p:nvSpPr>
          <p:cNvPr id="7" name="TextBox 6">
            <a:extLst>
              <a:ext uri="{FF2B5EF4-FFF2-40B4-BE49-F238E27FC236}">
                <a16:creationId xmlns:a16="http://schemas.microsoft.com/office/drawing/2014/main" id="{90A558B9-73FF-464B-B7A9-21A1B8150926}"/>
              </a:ext>
            </a:extLst>
          </p:cNvPr>
          <p:cNvSpPr txBox="1"/>
          <p:nvPr/>
        </p:nvSpPr>
        <p:spPr>
          <a:xfrm>
            <a:off x="8009582" y="2734495"/>
            <a:ext cx="3945236" cy="923330"/>
          </a:xfrm>
          <a:prstGeom prst="rect">
            <a:avLst/>
          </a:prstGeom>
          <a:noFill/>
          <a:ln>
            <a:solidFill>
              <a:schemeClr val="accent1"/>
            </a:solidFill>
          </a:ln>
        </p:spPr>
        <p:txBody>
          <a:bodyPr wrap="square" rtlCol="0">
            <a:spAutoFit/>
          </a:bodyPr>
          <a:lstStyle/>
          <a:p>
            <a:r>
              <a:rPr lang="en-US" altLang="en-US" dirty="0">
                <a:solidFill>
                  <a:srgbClr val="242729"/>
                </a:solidFill>
                <a:latin typeface="inherit"/>
                <a:cs typeface="Arial" panose="020B0604020202020204" pitchFamily="34" charset="0"/>
              </a:rPr>
              <a:t>use </a:t>
            </a:r>
            <a:r>
              <a:rPr lang="en-US" altLang="en-US" dirty="0">
                <a:solidFill>
                  <a:srgbClr val="242729"/>
                </a:solidFill>
                <a:latin typeface="Consolas" panose="020B0609020204030204" pitchFamily="49" charset="0"/>
                <a:cs typeface="Consolas" panose="020B0609020204030204" pitchFamily="49" charset="0"/>
              </a:rPr>
              <a:t>multipart/form-data</a:t>
            </a:r>
            <a:r>
              <a:rPr lang="en-US" altLang="en-US" dirty="0">
                <a:solidFill>
                  <a:srgbClr val="242729"/>
                </a:solidFill>
                <a:latin typeface="inherit"/>
                <a:cs typeface="Arial" panose="020B0604020202020204" pitchFamily="34" charset="0"/>
              </a:rPr>
              <a:t> when your form includes any </a:t>
            </a:r>
            <a:r>
              <a:rPr lang="en-US" altLang="en-US" dirty="0">
                <a:solidFill>
                  <a:srgbClr val="242729"/>
                </a:solidFill>
                <a:latin typeface="Consolas" panose="020B0609020204030204" pitchFamily="49" charset="0"/>
                <a:cs typeface="Consolas" panose="020B0609020204030204" pitchFamily="49" charset="0"/>
              </a:rPr>
              <a:t>&lt;input type="file"&gt;</a:t>
            </a:r>
            <a:r>
              <a:rPr lang="en-US" altLang="en-US" dirty="0">
                <a:solidFill>
                  <a:srgbClr val="242729"/>
                </a:solidFill>
                <a:latin typeface="inherit"/>
                <a:cs typeface="Arial" panose="020B0604020202020204" pitchFamily="34" charset="0"/>
              </a:rPr>
              <a:t> elements</a:t>
            </a:r>
            <a:endParaRPr lang="en-US" altLang="en-US" dirty="0">
              <a:solidFill>
                <a:srgbClr val="242729"/>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7963AC83-0F16-4F2D-9D83-E3B87A222A81}"/>
              </a:ext>
            </a:extLst>
          </p:cNvPr>
          <p:cNvSpPr txBox="1"/>
          <p:nvPr/>
        </p:nvSpPr>
        <p:spPr>
          <a:xfrm>
            <a:off x="8009582" y="5109852"/>
            <a:ext cx="3945236" cy="646331"/>
          </a:xfrm>
          <a:prstGeom prst="rect">
            <a:avLst/>
          </a:prstGeom>
          <a:noFill/>
          <a:ln>
            <a:solidFill>
              <a:schemeClr val="accent1"/>
            </a:solidFill>
          </a:ln>
        </p:spPr>
        <p:txBody>
          <a:bodyPr wrap="square" rtlCol="0">
            <a:spAutoFit/>
          </a:bodyPr>
          <a:lstStyle/>
          <a:p>
            <a:r>
              <a:rPr lang="en-GB" altLang="en-US" b="1" dirty="0">
                <a:solidFill>
                  <a:srgbClr val="242729"/>
                </a:solidFill>
                <a:latin typeface="inherit"/>
                <a:cs typeface="Arial" panose="020B0604020202020204" pitchFamily="34" charset="0"/>
              </a:rPr>
              <a:t>multiple</a:t>
            </a:r>
            <a:r>
              <a:rPr lang="en-GB" altLang="en-US" dirty="0">
                <a:solidFill>
                  <a:srgbClr val="242729"/>
                </a:solidFill>
                <a:latin typeface="inherit"/>
                <a:cs typeface="Arial" panose="020B0604020202020204" pitchFamily="34" charset="0"/>
              </a:rPr>
              <a:t> attribute is used to select more than 1 file</a:t>
            </a:r>
            <a:endParaRPr lang="en-US" altLang="en-US" dirty="0">
              <a:solidFill>
                <a:srgbClr val="242729"/>
              </a:solidFill>
              <a:latin typeface="Arial" panose="020B0604020202020204" pitchFamily="34" charset="0"/>
              <a:cs typeface="Arial" panose="020B0604020202020204" pitchFamily="34" charset="0"/>
            </a:endParaRPr>
          </a:p>
        </p:txBody>
      </p:sp>
      <p:sp>
        <p:nvSpPr>
          <p:cNvPr id="11" name="Arrow: Left 10">
            <a:extLst>
              <a:ext uri="{FF2B5EF4-FFF2-40B4-BE49-F238E27FC236}">
                <a16:creationId xmlns:a16="http://schemas.microsoft.com/office/drawing/2014/main" id="{B15C1C3F-DA24-42F1-A563-189BC627F64E}"/>
              </a:ext>
            </a:extLst>
          </p:cNvPr>
          <p:cNvSpPr/>
          <p:nvPr/>
        </p:nvSpPr>
        <p:spPr>
          <a:xfrm>
            <a:off x="7312063" y="3049228"/>
            <a:ext cx="697519" cy="13273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Arrow: Left 11">
            <a:extLst>
              <a:ext uri="{FF2B5EF4-FFF2-40B4-BE49-F238E27FC236}">
                <a16:creationId xmlns:a16="http://schemas.microsoft.com/office/drawing/2014/main" id="{3616E5DE-7BE8-4F0E-8EA8-C2B7A361A74B}"/>
              </a:ext>
            </a:extLst>
          </p:cNvPr>
          <p:cNvSpPr/>
          <p:nvPr/>
        </p:nvSpPr>
        <p:spPr>
          <a:xfrm>
            <a:off x="7300663" y="5366651"/>
            <a:ext cx="697519" cy="13273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44071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E2DE0-8ADF-49D2-AC32-63AE39266A5D}"/>
              </a:ext>
            </a:extLst>
          </p:cNvPr>
          <p:cNvSpPr>
            <a:spLocks noGrp="1"/>
          </p:cNvSpPr>
          <p:nvPr>
            <p:ph type="title"/>
          </p:nvPr>
        </p:nvSpPr>
        <p:spPr/>
        <p:txBody>
          <a:bodyPr/>
          <a:lstStyle/>
          <a:p>
            <a:r>
              <a:rPr lang="en-US" dirty="0"/>
              <a:t>SellItem.js</a:t>
            </a:r>
            <a:endParaRPr lang="en-GB" dirty="0"/>
          </a:p>
        </p:txBody>
      </p:sp>
      <p:sp>
        <p:nvSpPr>
          <p:cNvPr id="4" name="Slide Number Placeholder 3">
            <a:extLst>
              <a:ext uri="{FF2B5EF4-FFF2-40B4-BE49-F238E27FC236}">
                <a16:creationId xmlns:a16="http://schemas.microsoft.com/office/drawing/2014/main" id="{AF8EC913-D8BE-4BAA-960B-84109B3E004A}"/>
              </a:ext>
            </a:extLst>
          </p:cNvPr>
          <p:cNvSpPr>
            <a:spLocks noGrp="1"/>
          </p:cNvSpPr>
          <p:nvPr>
            <p:ph type="sldNum" sz="quarter" idx="12"/>
          </p:nvPr>
        </p:nvSpPr>
        <p:spPr/>
        <p:txBody>
          <a:bodyPr/>
          <a:lstStyle/>
          <a:p>
            <a:fld id="{C24C3C9D-6F1A-4956-9A69-650EC14FCC85}" type="slidenum">
              <a:rPr lang="en-GB" smtClean="0"/>
              <a:t>6</a:t>
            </a:fld>
            <a:endParaRPr lang="en-GB"/>
          </a:p>
        </p:txBody>
      </p:sp>
      <p:pic>
        <p:nvPicPr>
          <p:cNvPr id="5" name="Picture 4">
            <a:extLst>
              <a:ext uri="{FF2B5EF4-FFF2-40B4-BE49-F238E27FC236}">
                <a16:creationId xmlns:a16="http://schemas.microsoft.com/office/drawing/2014/main" id="{9AB58829-49A9-4D9F-8692-96746925C1E9}"/>
              </a:ext>
            </a:extLst>
          </p:cNvPr>
          <p:cNvPicPr>
            <a:picLocks noChangeAspect="1"/>
          </p:cNvPicPr>
          <p:nvPr/>
        </p:nvPicPr>
        <p:blipFill>
          <a:blip r:embed="rId2"/>
          <a:stretch>
            <a:fillRect/>
          </a:stretch>
        </p:blipFill>
        <p:spPr>
          <a:xfrm>
            <a:off x="2327564" y="2109787"/>
            <a:ext cx="5902036" cy="3649250"/>
          </a:xfrm>
          <a:prstGeom prst="rect">
            <a:avLst/>
          </a:prstGeom>
        </p:spPr>
      </p:pic>
      <p:sp>
        <p:nvSpPr>
          <p:cNvPr id="6" name="TextBox 5">
            <a:extLst>
              <a:ext uri="{FF2B5EF4-FFF2-40B4-BE49-F238E27FC236}">
                <a16:creationId xmlns:a16="http://schemas.microsoft.com/office/drawing/2014/main" id="{9E8B6F66-7645-4E1B-9BA1-5657A61CB95D}"/>
              </a:ext>
            </a:extLst>
          </p:cNvPr>
          <p:cNvSpPr txBox="1"/>
          <p:nvPr/>
        </p:nvSpPr>
        <p:spPr>
          <a:xfrm>
            <a:off x="3750435" y="775797"/>
            <a:ext cx="3945236" cy="646331"/>
          </a:xfrm>
          <a:prstGeom prst="rect">
            <a:avLst/>
          </a:prstGeom>
          <a:noFill/>
          <a:ln>
            <a:solidFill>
              <a:schemeClr val="accent1"/>
            </a:solidFill>
          </a:ln>
        </p:spPr>
        <p:txBody>
          <a:bodyPr wrap="square" rtlCol="0">
            <a:spAutoFit/>
          </a:bodyPr>
          <a:lstStyle/>
          <a:p>
            <a:r>
              <a:rPr lang="en-GB" altLang="en-US" b="1" dirty="0">
                <a:solidFill>
                  <a:srgbClr val="242729"/>
                </a:solidFill>
                <a:latin typeface="inherit"/>
                <a:cs typeface="Arial" panose="020B0604020202020204" pitchFamily="34" charset="0"/>
              </a:rPr>
              <a:t>Same as previous week, send form data to a php server using ajax </a:t>
            </a:r>
            <a:endParaRPr lang="en-US" altLang="en-US" dirty="0">
              <a:solidFill>
                <a:srgbClr val="24272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5821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7B5D8-C9A5-4B67-BC4F-66CFCC38B41C}"/>
              </a:ext>
            </a:extLst>
          </p:cNvPr>
          <p:cNvSpPr>
            <a:spLocks noGrp="1"/>
          </p:cNvSpPr>
          <p:nvPr>
            <p:ph type="title"/>
          </p:nvPr>
        </p:nvSpPr>
        <p:spPr>
          <a:xfrm>
            <a:off x="2500746" y="-323643"/>
            <a:ext cx="10515600" cy="1325563"/>
          </a:xfrm>
        </p:spPr>
        <p:txBody>
          <a:bodyPr/>
          <a:lstStyle/>
          <a:p>
            <a:r>
              <a:rPr lang="en-US" dirty="0" err="1"/>
              <a:t>SellItemDAO.php</a:t>
            </a:r>
            <a:endParaRPr lang="en-GB" dirty="0"/>
          </a:p>
        </p:txBody>
      </p:sp>
      <p:sp>
        <p:nvSpPr>
          <p:cNvPr id="4" name="Slide Number Placeholder 3">
            <a:extLst>
              <a:ext uri="{FF2B5EF4-FFF2-40B4-BE49-F238E27FC236}">
                <a16:creationId xmlns:a16="http://schemas.microsoft.com/office/drawing/2014/main" id="{77816D59-A020-4B42-A8E0-75E429FF49D4}"/>
              </a:ext>
            </a:extLst>
          </p:cNvPr>
          <p:cNvSpPr>
            <a:spLocks noGrp="1"/>
          </p:cNvSpPr>
          <p:nvPr>
            <p:ph type="sldNum" sz="quarter" idx="12"/>
          </p:nvPr>
        </p:nvSpPr>
        <p:spPr/>
        <p:txBody>
          <a:bodyPr/>
          <a:lstStyle/>
          <a:p>
            <a:fld id="{C24C3C9D-6F1A-4956-9A69-650EC14FCC85}" type="slidenum">
              <a:rPr lang="en-GB" smtClean="0"/>
              <a:t>7</a:t>
            </a:fld>
            <a:endParaRPr lang="en-GB"/>
          </a:p>
        </p:txBody>
      </p:sp>
      <p:pic>
        <p:nvPicPr>
          <p:cNvPr id="6" name="Picture 5">
            <a:extLst>
              <a:ext uri="{FF2B5EF4-FFF2-40B4-BE49-F238E27FC236}">
                <a16:creationId xmlns:a16="http://schemas.microsoft.com/office/drawing/2014/main" id="{7C24815D-F612-44AF-A823-3FBFFF518DE9}"/>
              </a:ext>
            </a:extLst>
          </p:cNvPr>
          <p:cNvPicPr>
            <a:picLocks noChangeAspect="1"/>
          </p:cNvPicPr>
          <p:nvPr/>
        </p:nvPicPr>
        <p:blipFill>
          <a:blip r:embed="rId2"/>
          <a:stretch>
            <a:fillRect/>
          </a:stretch>
        </p:blipFill>
        <p:spPr>
          <a:xfrm>
            <a:off x="449383" y="700964"/>
            <a:ext cx="7132183" cy="6157036"/>
          </a:xfrm>
          <a:prstGeom prst="rect">
            <a:avLst/>
          </a:prstGeom>
        </p:spPr>
      </p:pic>
      <p:sp>
        <p:nvSpPr>
          <p:cNvPr id="3" name="Rectangle 2">
            <a:extLst>
              <a:ext uri="{FF2B5EF4-FFF2-40B4-BE49-F238E27FC236}">
                <a16:creationId xmlns:a16="http://schemas.microsoft.com/office/drawing/2014/main" id="{BFD9BBF4-4303-473B-825B-7893F63A7CAE}"/>
              </a:ext>
            </a:extLst>
          </p:cNvPr>
          <p:cNvSpPr/>
          <p:nvPr/>
        </p:nvSpPr>
        <p:spPr>
          <a:xfrm>
            <a:off x="7433188" y="1555036"/>
            <a:ext cx="4714568" cy="5078313"/>
          </a:xfrm>
          <a:prstGeom prst="rect">
            <a:avLst/>
          </a:prstGeom>
          <a:ln>
            <a:solidFill>
              <a:schemeClr val="accent1"/>
            </a:solidFill>
          </a:ln>
        </p:spPr>
        <p:txBody>
          <a:bodyPr wrap="square">
            <a:spAutoFit/>
          </a:bodyPr>
          <a:lstStyle/>
          <a:p>
            <a:r>
              <a:rPr lang="en-GB" dirty="0"/>
              <a:t>There is one global PHP variable called </a:t>
            </a:r>
            <a:r>
              <a:rPr lang="en-GB" b="1" dirty="0"/>
              <a:t>$_FILES</a:t>
            </a:r>
            <a:r>
              <a:rPr lang="en-GB" dirty="0"/>
              <a:t>. This variable is an associate double dimension array and keeps all the information related to uploaded file. So if the value assigned to the input's name attribute in uploading form was </a:t>
            </a:r>
            <a:r>
              <a:rPr lang="en-GB" b="1" dirty="0"/>
              <a:t>images</a:t>
            </a:r>
            <a:r>
              <a:rPr lang="en-GB" dirty="0"/>
              <a:t>, then PHP would create following five variables −</a:t>
            </a:r>
          </a:p>
          <a:p>
            <a:r>
              <a:rPr lang="en-GB" b="1" dirty="0"/>
              <a:t>$_FILES['images ']['</a:t>
            </a:r>
            <a:r>
              <a:rPr lang="en-GB" b="1" dirty="0" err="1"/>
              <a:t>tmp_name</a:t>
            </a:r>
            <a:r>
              <a:rPr lang="en-GB" b="1" dirty="0"/>
              <a:t>']</a:t>
            </a:r>
            <a:r>
              <a:rPr lang="en-GB" dirty="0"/>
              <a:t> − the uploaded file in the temporary directory on the web server.</a:t>
            </a:r>
          </a:p>
          <a:p>
            <a:r>
              <a:rPr lang="en-GB" b="1" dirty="0"/>
              <a:t>$_FILES['images']['name']</a:t>
            </a:r>
            <a:r>
              <a:rPr lang="en-GB" dirty="0"/>
              <a:t> − the actual name of the uploaded file.</a:t>
            </a:r>
          </a:p>
          <a:p>
            <a:r>
              <a:rPr lang="en-GB" b="1" dirty="0"/>
              <a:t>$_FILES['images']['size']</a:t>
            </a:r>
            <a:r>
              <a:rPr lang="en-GB" dirty="0"/>
              <a:t> − the size in bytes of the uploaded file.</a:t>
            </a:r>
          </a:p>
          <a:p>
            <a:r>
              <a:rPr lang="en-GB" b="1" dirty="0"/>
              <a:t>$_FILES['images']['type']</a:t>
            </a:r>
            <a:r>
              <a:rPr lang="en-GB" dirty="0"/>
              <a:t> − the MIME type of the uploaded file.</a:t>
            </a:r>
          </a:p>
          <a:p>
            <a:r>
              <a:rPr lang="en-GB" b="1" dirty="0"/>
              <a:t>$_FILES['images']['error']</a:t>
            </a:r>
            <a:r>
              <a:rPr lang="en-GB" dirty="0"/>
              <a:t> − the error code associated with this file upload.</a:t>
            </a:r>
          </a:p>
        </p:txBody>
      </p:sp>
      <p:sp>
        <p:nvSpPr>
          <p:cNvPr id="5" name="Arrow: Left 4">
            <a:extLst>
              <a:ext uri="{FF2B5EF4-FFF2-40B4-BE49-F238E27FC236}">
                <a16:creationId xmlns:a16="http://schemas.microsoft.com/office/drawing/2014/main" id="{12838DAF-6B90-4C64-A5D1-5869943BD57A}"/>
              </a:ext>
            </a:extLst>
          </p:cNvPr>
          <p:cNvSpPr/>
          <p:nvPr/>
        </p:nvSpPr>
        <p:spPr>
          <a:xfrm>
            <a:off x="6494988" y="4122174"/>
            <a:ext cx="840658" cy="1622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92950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66DBE-36A2-40A2-AD4E-B37B2415A4F0}"/>
              </a:ext>
            </a:extLst>
          </p:cNvPr>
          <p:cNvSpPr>
            <a:spLocks noGrp="1"/>
          </p:cNvSpPr>
          <p:nvPr>
            <p:ph type="title"/>
          </p:nvPr>
        </p:nvSpPr>
        <p:spPr/>
        <p:txBody>
          <a:bodyPr/>
          <a:lstStyle/>
          <a:p>
            <a:r>
              <a:rPr lang="en-GB" dirty="0"/>
              <a:t>Upload files and folders</a:t>
            </a:r>
          </a:p>
        </p:txBody>
      </p:sp>
      <p:sp>
        <p:nvSpPr>
          <p:cNvPr id="3" name="Content Placeholder 2">
            <a:extLst>
              <a:ext uri="{FF2B5EF4-FFF2-40B4-BE49-F238E27FC236}">
                <a16:creationId xmlns:a16="http://schemas.microsoft.com/office/drawing/2014/main" id="{54C36E31-6193-415B-9145-753091F686FE}"/>
              </a:ext>
            </a:extLst>
          </p:cNvPr>
          <p:cNvSpPr>
            <a:spLocks noGrp="1"/>
          </p:cNvSpPr>
          <p:nvPr>
            <p:ph idx="1"/>
          </p:nvPr>
        </p:nvSpPr>
        <p:spPr/>
        <p:txBody>
          <a:bodyPr>
            <a:normAutofit fontScale="92500" lnSpcReduction="20000"/>
          </a:bodyPr>
          <a:lstStyle/>
          <a:p>
            <a:r>
              <a:rPr lang="en-GB" dirty="0"/>
              <a:t>Upload all the implemented files and folders to your </a:t>
            </a:r>
            <a:r>
              <a:rPr lang="en-GB" dirty="0" err="1"/>
              <a:t>studentsites</a:t>
            </a:r>
            <a:r>
              <a:rPr lang="en-GB" dirty="0"/>
              <a:t> server (in </a:t>
            </a:r>
            <a:r>
              <a:rPr lang="en-GB" dirty="0" err="1"/>
              <a:t>public_html</a:t>
            </a:r>
            <a:r>
              <a:rPr lang="en-GB" dirty="0"/>
              <a:t> folder)</a:t>
            </a:r>
          </a:p>
          <a:p>
            <a:r>
              <a:rPr lang="en-GB" dirty="0"/>
              <a:t>Open ItemSell.html in a browser window</a:t>
            </a:r>
          </a:p>
          <a:p>
            <a:r>
              <a:rPr lang="en-GB" dirty="0"/>
              <a:t>Enter item details and select </a:t>
            </a:r>
            <a:r>
              <a:rPr lang="en-GB" b="1" dirty="0"/>
              <a:t>multiple</a:t>
            </a:r>
            <a:r>
              <a:rPr lang="en-GB" dirty="0"/>
              <a:t> images and click save button</a:t>
            </a:r>
          </a:p>
          <a:p>
            <a:r>
              <a:rPr lang="en-GB" dirty="0"/>
              <a:t>An alert will be shown as below</a:t>
            </a:r>
          </a:p>
          <a:p>
            <a:endParaRPr lang="en-GB" dirty="0"/>
          </a:p>
          <a:p>
            <a:endParaRPr lang="en-GB" dirty="0"/>
          </a:p>
          <a:p>
            <a:endParaRPr lang="en-GB" dirty="0"/>
          </a:p>
          <a:p>
            <a:r>
              <a:rPr lang="en-GB" dirty="0"/>
              <a:t>Check the database tables (</a:t>
            </a:r>
            <a:r>
              <a:rPr lang="en-GB" dirty="0" err="1"/>
              <a:t>tblItem</a:t>
            </a:r>
            <a:r>
              <a:rPr lang="en-GB" dirty="0"/>
              <a:t>, </a:t>
            </a:r>
            <a:r>
              <a:rPr lang="en-GB" dirty="0" err="1"/>
              <a:t>tblItemImages</a:t>
            </a:r>
            <a:r>
              <a:rPr lang="en-GB" dirty="0"/>
              <a:t>) and the </a:t>
            </a:r>
            <a:r>
              <a:rPr lang="en-GB" dirty="0" err="1"/>
              <a:t>ItemImages</a:t>
            </a:r>
            <a:r>
              <a:rPr lang="en-GB" dirty="0"/>
              <a:t> folder in the server. You will see New records in the database tables and physical image files in the </a:t>
            </a:r>
            <a:r>
              <a:rPr lang="en-GB" dirty="0" err="1"/>
              <a:t>ItemImages</a:t>
            </a:r>
            <a:r>
              <a:rPr lang="en-GB" dirty="0"/>
              <a:t> folder</a:t>
            </a:r>
          </a:p>
        </p:txBody>
      </p:sp>
      <p:sp>
        <p:nvSpPr>
          <p:cNvPr id="4" name="Slide Number Placeholder 3">
            <a:extLst>
              <a:ext uri="{FF2B5EF4-FFF2-40B4-BE49-F238E27FC236}">
                <a16:creationId xmlns:a16="http://schemas.microsoft.com/office/drawing/2014/main" id="{6E433D2B-1FEE-4A17-B58E-FFDDD1F91A1B}"/>
              </a:ext>
            </a:extLst>
          </p:cNvPr>
          <p:cNvSpPr>
            <a:spLocks noGrp="1"/>
          </p:cNvSpPr>
          <p:nvPr>
            <p:ph type="sldNum" sz="quarter" idx="12"/>
          </p:nvPr>
        </p:nvSpPr>
        <p:spPr/>
        <p:txBody>
          <a:bodyPr/>
          <a:lstStyle/>
          <a:p>
            <a:fld id="{C24C3C9D-6F1A-4956-9A69-650EC14FCC85}" type="slidenum">
              <a:rPr lang="en-GB" smtClean="0"/>
              <a:t>8</a:t>
            </a:fld>
            <a:endParaRPr lang="en-GB"/>
          </a:p>
        </p:txBody>
      </p:sp>
      <p:pic>
        <p:nvPicPr>
          <p:cNvPr id="5" name="Picture 4">
            <a:extLst>
              <a:ext uri="{FF2B5EF4-FFF2-40B4-BE49-F238E27FC236}">
                <a16:creationId xmlns:a16="http://schemas.microsoft.com/office/drawing/2014/main" id="{2693435B-C3FB-4731-AB7C-98E71E594366}"/>
              </a:ext>
            </a:extLst>
          </p:cNvPr>
          <p:cNvPicPr>
            <a:picLocks noChangeAspect="1"/>
          </p:cNvPicPr>
          <p:nvPr/>
        </p:nvPicPr>
        <p:blipFill>
          <a:blip r:embed="rId2"/>
          <a:stretch>
            <a:fillRect/>
          </a:stretch>
        </p:blipFill>
        <p:spPr>
          <a:xfrm>
            <a:off x="3389973" y="3853233"/>
            <a:ext cx="4295775" cy="695325"/>
          </a:xfrm>
          <a:prstGeom prst="rect">
            <a:avLst/>
          </a:prstGeom>
        </p:spPr>
      </p:pic>
    </p:spTree>
    <p:extLst>
      <p:ext uri="{BB962C8B-B14F-4D97-AF65-F5344CB8AC3E}">
        <p14:creationId xmlns:p14="http://schemas.microsoft.com/office/powerpoint/2010/main" val="2502684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11487</TotalTime>
  <Words>299</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Consolas</vt:lpstr>
      <vt:lpstr>inherit</vt:lpstr>
      <vt:lpstr>Office Theme</vt:lpstr>
      <vt:lpstr>Implementation of Login using php and MySQL  </vt:lpstr>
      <vt:lpstr>Purpose of this lab…</vt:lpstr>
      <vt:lpstr>Set up your Folders…</vt:lpstr>
      <vt:lpstr>Create Database Tables</vt:lpstr>
      <vt:lpstr>SellItem.html</vt:lpstr>
      <vt:lpstr>SellItem.js</vt:lpstr>
      <vt:lpstr>SellItemDAO.php</vt:lpstr>
      <vt:lpstr>Upload files and folders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CT4009 Introduction to Web Development</dc:title>
  <dc:creator>ALAM, Abu (Dr)</dc:creator>
  <cp:lastModifiedBy>Abu</cp:lastModifiedBy>
  <cp:revision>739</cp:revision>
  <cp:lastPrinted>2018-04-18T11:20:17Z</cp:lastPrinted>
  <dcterms:created xsi:type="dcterms:W3CDTF">2017-09-23T13:20:08Z</dcterms:created>
  <dcterms:modified xsi:type="dcterms:W3CDTF">2019-03-04T06:41:52Z</dcterms:modified>
</cp:coreProperties>
</file>