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277" r:id="rId2"/>
    <p:sldId id="257" r:id="rId3"/>
    <p:sldId id="272" r:id="rId4"/>
    <p:sldId id="280" r:id="rId5"/>
    <p:sldId id="281" r:id="rId6"/>
    <p:sldId id="282" r:id="rId7"/>
    <p:sldId id="284" r:id="rId8"/>
    <p:sldId id="285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5221"/>
  </p:normalViewPr>
  <p:slideViewPr>
    <p:cSldViewPr snapToGrid="0">
      <p:cViewPr varScale="1">
        <p:scale>
          <a:sx n="65" d="100"/>
          <a:sy n="65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3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B6086-DC0A-4A5D-A7BD-A1B288DE8E74}" type="datetimeFigureOut">
              <a:rPr lang="en-GB" smtClean="0"/>
              <a:t>10/03/2019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1C020-78D2-447F-8646-FA115A9BD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1830-826D-4023-B4E0-CF814566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2A4A-F864-43E0-8541-7ECE1FD5E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220-6212-469D-931B-5B20B11C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77DE-0546-496C-B961-DFAEF6BE08E0}" type="datetime1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7F33-718A-476F-B052-484E2F14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771D-6876-4BBA-9E4B-2929963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9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D60B-784F-4811-BCA0-E3DB46A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41301-E635-4165-B070-D381D455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5B1D-5777-4F30-8E53-F5B617F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1938-CF7E-4D7E-BCF5-D558D664F0D4}" type="datetime1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1FED-33DB-426B-B444-EED8045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2A5F-EA92-4BF1-842E-F055E09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3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32CD3-5993-478B-AFF5-F5814D54C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6231-5D4E-407E-9C42-7B6CE76C1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6410-431E-4A0D-9559-CFE35628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55F8-03B8-4D50-AB57-C1CDD43D3836}" type="datetime1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D026-13E1-4524-85BE-7B49117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4CD7-05D6-4BAF-87FC-C97F6CD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CC-FDF7-461C-BCA9-44D958C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3ECB-AD60-4952-95CF-7A99944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EFD6-A5B2-496A-8B20-92499D2B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A3FE-5048-409E-A18C-AA80F5E1BFEF}" type="datetime1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1E6-DCCC-4F58-8D7E-1ACD2249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4DBF-4AA0-4697-B8FA-0356DCE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C6D-BA8D-40CA-8DE1-50F78B11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2E41-0ECC-44AA-BD34-B5AA5B27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D7E66-D95A-4712-AC89-7309F8F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15A0-BC14-4DAA-983C-C9053779EA0A}" type="datetime1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F63C-B31F-41CC-B528-DDEA422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A61-26A8-48E8-8EBD-E8BDC7B8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1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9795-DBA4-4926-9D62-F2FB3B4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171-A2AB-4D22-9C6D-EF07F81C9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7056-E3B3-44BF-B53C-F4EEB327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5FB-BB4E-4F69-9F8E-29930ECC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931-1ACF-4220-8D61-D4928A886E0B}" type="datetime1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A8C8-7F75-4105-98F3-E133D56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9F8B-565E-4326-8D51-CB4E1D95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7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39E6-4D08-4EE2-A9D6-9094C7D6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B9EAC-5979-47A0-8E25-77558C2B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8CDD6-F919-41B3-BA1F-F5DE4579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C3FF8-B170-4487-B21A-3F7C6368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222B5-CA53-43AF-BFFE-11DBCBFC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393A2-56C3-4A50-9FDA-7624E7E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7B3-A299-4250-9DA9-414391D43F95}" type="datetime1">
              <a:rPr lang="en-GB" smtClean="0"/>
              <a:t>10/03/2019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799D2-092E-4DCA-AD7E-D060C8D0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DAE6-7F7F-4416-BEA1-160E0F82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5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A10-1A3F-4C84-9CDD-9BFE84A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688CE-2208-4768-B0C2-74652A2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78-7929-4538-8A89-17114506C5A9}" type="datetime1">
              <a:rPr lang="en-GB" smtClean="0"/>
              <a:t>10/03/2019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3A11-C0D2-439C-99CD-FF5C85E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5B7EE-B85B-490B-8227-6AB96EC2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80BD-B908-49FE-8B8A-72AA9C4E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0F81-8739-4313-9EB1-43226EB3B546}" type="datetime1">
              <a:rPr lang="en-GB" smtClean="0"/>
              <a:t>10/03/2019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6F248-7B11-4F9C-9DB3-793DE74A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49D54-6AAF-4560-8BE3-16026EAD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3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D63-AE3D-46F6-A558-46938D02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E956-3E75-4602-B32A-C0CAA428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74FE-D508-4A28-A0A2-9FFA27F8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55B5-DF47-41CD-87EE-D9F0AC2C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09FB-5104-4380-89B9-051F2A4A257B}" type="datetime1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F7571-D366-4C70-998C-961F921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31D96-F6C5-427C-BA14-DE31CF2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2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EC62-6BA9-40CE-BDA4-56B3ACF3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0A155-8011-49A5-B05B-695FB9C2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5048-CD75-4FCE-81D0-DE678FFF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0F0AE-17E0-4BC3-B40A-68D428B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5C1E-0F86-4AD1-A9AE-24CFF37EFED3}" type="datetime1">
              <a:rPr lang="en-GB" smtClean="0"/>
              <a:t>10/03/2019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931C-6C3B-4892-AAD9-46F2048D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ACAFA-E0FF-4348-A35D-0E2E841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0946D-1873-4480-A507-5DAA639D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F84F-F304-4D0E-8212-282E0211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0487-77DC-4141-B71B-33D6ABE1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1883-83F8-4FF3-9ECB-CDD6332BF2B6}" type="datetime1">
              <a:rPr lang="en-GB" smtClean="0"/>
              <a:t>10/03/2019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8F4F-28B5-4719-B673-ECBB8474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F795-F150-4C78-89A0-1BDA17498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3C9D-6F1A-4956-9A69-650EC14FCC8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030" descr="C&amp;G logo col">
            <a:extLst>
              <a:ext uri="{FF2B5EF4-FFF2-40B4-BE49-F238E27FC236}">
                <a16:creationId xmlns:a16="http://schemas.microsoft.com/office/drawing/2014/main" id="{3C225418-D982-47E7-A2DB-E01FDDD27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1520" y="115888"/>
            <a:ext cx="2251075" cy="56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5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Login</a:t>
            </a:r>
            <a:br>
              <a:rPr lang="en-US" dirty="0"/>
            </a:br>
            <a:r>
              <a:rPr lang="en-US" dirty="0"/>
              <a:t>using </a:t>
            </a:r>
            <a:r>
              <a:rPr lang="en-GB" dirty="0"/>
              <a:t>php and MySQL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CT4009</a:t>
            </a:r>
          </a:p>
          <a:p>
            <a:r>
              <a:rPr lang="en-US" dirty="0"/>
              <a:t>Week 8 – Lab Worksheet</a:t>
            </a:r>
          </a:p>
        </p:txBody>
      </p:sp>
    </p:spTree>
    <p:extLst>
      <p:ext uri="{BB962C8B-B14F-4D97-AF65-F5344CB8AC3E}">
        <p14:creationId xmlns:p14="http://schemas.microsoft.com/office/powerpoint/2010/main" val="6746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dirty="0"/>
              <a:t>Purpose of this lab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“Flogger Item List” page </a:t>
            </a:r>
            <a:r>
              <a:rPr lang="en-GB" dirty="0"/>
              <a:t>that displays a list of items for sale and their images.</a:t>
            </a:r>
            <a:endParaRPr lang="en-US" i="1" dirty="0"/>
          </a:p>
          <a:p>
            <a:endParaRPr lang="en-US" i="1" dirty="0"/>
          </a:p>
          <a:p>
            <a:r>
              <a:rPr lang="en-US" sz="3200" b="1" i="1" dirty="0"/>
              <a:t>Prerequisite: You have completed Week 7 Lab Work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47AB-83BE-314A-9D5F-ADCF9393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Folders…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5B1B-C056-FA4E-A669-2C9F95F7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we created 3 folders (</a:t>
            </a:r>
            <a:r>
              <a:rPr lang="en-US" b="1" dirty="0"/>
              <a:t>include, </a:t>
            </a:r>
            <a:r>
              <a:rPr lang="en-US" b="1" dirty="0" err="1"/>
              <a:t>SellItem</a:t>
            </a:r>
            <a:r>
              <a:rPr lang="en-US" b="1" dirty="0"/>
              <a:t>, </a:t>
            </a:r>
            <a:r>
              <a:rPr lang="en-US" b="1" dirty="0" err="1"/>
              <a:t>ItemImages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Add another folder for this week lab work</a:t>
            </a:r>
          </a:p>
          <a:p>
            <a:pPr lvl="1"/>
            <a:r>
              <a:rPr lang="en-US" b="1" dirty="0" err="1"/>
              <a:t>ShowAllItems</a:t>
            </a:r>
            <a:r>
              <a:rPr lang="en-US" dirty="0"/>
              <a:t> – this should contain the following 5 files</a:t>
            </a:r>
          </a:p>
          <a:p>
            <a:pPr lvl="2"/>
            <a:r>
              <a:rPr lang="en-US" dirty="0"/>
              <a:t>ShowAllItems.html  (Read database item table and show the item list in this page)</a:t>
            </a:r>
          </a:p>
          <a:p>
            <a:pPr lvl="2"/>
            <a:r>
              <a:rPr lang="en-US" dirty="0"/>
              <a:t>ShowAllItems.js (send request to php and display returned data in the html page)</a:t>
            </a:r>
          </a:p>
          <a:p>
            <a:pPr lvl="2"/>
            <a:r>
              <a:rPr lang="en-US" dirty="0" err="1"/>
              <a:t>ShowAllItemsDAO.php</a:t>
            </a:r>
            <a:r>
              <a:rPr lang="en-US" dirty="0"/>
              <a:t> (Read both item and item image tables and return data to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ShowItemImages.html (shows item images of a specific item)</a:t>
            </a:r>
          </a:p>
          <a:p>
            <a:pPr lvl="2"/>
            <a:r>
              <a:rPr lang="en-US" dirty="0"/>
              <a:t>ShowItemImages.js (send request to php and display returned item images in the html page)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2A484-6C7D-AE46-AA1E-FC0BF09E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4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3E7F2-7AFD-49E2-8DAD-7C2223A1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320"/>
            <a:ext cx="8061413" cy="4922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2399E-9412-4E5C-9007-EC7FDA6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74" y="-299893"/>
            <a:ext cx="10515600" cy="1325563"/>
          </a:xfrm>
        </p:spPr>
        <p:txBody>
          <a:bodyPr/>
          <a:lstStyle/>
          <a:p>
            <a:r>
              <a:rPr lang="en-US" dirty="0"/>
              <a:t>ShowAllItems.html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F9DD-F765-4535-8D8A-62D3797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3AC83-0F16-4F2D-9D83-E3B87A222A81}"/>
              </a:ext>
            </a:extLst>
          </p:cNvPr>
          <p:cNvSpPr txBox="1"/>
          <p:nvPr/>
        </p:nvSpPr>
        <p:spPr>
          <a:xfrm>
            <a:off x="8061413" y="4608465"/>
            <a:ext cx="3945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Container for dynamic item list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16E5DE-7BE8-4F0E-8EA8-C2B7A361A74B}"/>
              </a:ext>
            </a:extLst>
          </p:cNvPr>
          <p:cNvSpPr/>
          <p:nvPr/>
        </p:nvSpPr>
        <p:spPr>
          <a:xfrm flipV="1">
            <a:off x="4572000" y="4722125"/>
            <a:ext cx="3489413" cy="1431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07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2DE0-8ADF-49D2-AC32-63AE3926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84" y="0"/>
            <a:ext cx="10515600" cy="1325563"/>
          </a:xfrm>
        </p:spPr>
        <p:txBody>
          <a:bodyPr/>
          <a:lstStyle/>
          <a:p>
            <a:r>
              <a:rPr lang="en-US" dirty="0"/>
              <a:t>ShowAllItems.js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EC913-D8BE-4BAA-960B-84109B3E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B6F66-7645-4E1B-9BA1-5657A61CB95D}"/>
              </a:ext>
            </a:extLst>
          </p:cNvPr>
          <p:cNvSpPr txBox="1"/>
          <p:nvPr/>
        </p:nvSpPr>
        <p:spPr>
          <a:xfrm>
            <a:off x="6593316" y="247282"/>
            <a:ext cx="559868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We are using </a:t>
            </a:r>
            <a:r>
              <a:rPr lang="en-GB" altLang="en-US" sz="2400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post</a:t>
            </a:r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 function for sending request to php which works same way as </a:t>
            </a:r>
            <a:r>
              <a:rPr lang="en-GB" altLang="en-US" sz="2400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ajax</a:t>
            </a:r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 function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08C4A-B0BB-4B57-98FA-8975808E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078279"/>
            <a:ext cx="6675317" cy="577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015D95-B76E-4591-9BD8-954B99A375A1}"/>
              </a:ext>
            </a:extLst>
          </p:cNvPr>
          <p:cNvSpPr txBox="1"/>
          <p:nvPr/>
        </p:nvSpPr>
        <p:spPr>
          <a:xfrm>
            <a:off x="8246764" y="1613223"/>
            <a:ext cx="36008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Create a dynamic table for item list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F415375-EA0A-4948-BD85-FDA2F13B68E7}"/>
              </a:ext>
            </a:extLst>
          </p:cNvPr>
          <p:cNvSpPr/>
          <p:nvPr/>
        </p:nvSpPr>
        <p:spPr>
          <a:xfrm flipV="1">
            <a:off x="6096000" y="1686503"/>
            <a:ext cx="2150764" cy="222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B2D95-0943-48E0-B46A-641ED87CF0CE}"/>
              </a:ext>
            </a:extLst>
          </p:cNvPr>
          <p:cNvSpPr txBox="1"/>
          <p:nvPr/>
        </p:nvSpPr>
        <p:spPr>
          <a:xfrm>
            <a:off x="8453755" y="2967335"/>
            <a:ext cx="36008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Create a button for each item clicking on which open a new page that shows images of the item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E3A6A8-8F20-4526-911C-D1E09CA5718C}"/>
              </a:ext>
            </a:extLst>
          </p:cNvPr>
          <p:cNvSpPr/>
          <p:nvPr/>
        </p:nvSpPr>
        <p:spPr>
          <a:xfrm flipV="1">
            <a:off x="6302991" y="3216408"/>
            <a:ext cx="2150764" cy="222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66A1D-AD50-4F54-B35D-8EAFB817384B}"/>
              </a:ext>
            </a:extLst>
          </p:cNvPr>
          <p:cNvSpPr txBox="1"/>
          <p:nvPr/>
        </p:nvSpPr>
        <p:spPr>
          <a:xfrm>
            <a:off x="7566651" y="5347884"/>
            <a:ext cx="36008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Event handler for show image button created above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DFA4A7-2377-4164-B54E-6560A9C15D30}"/>
              </a:ext>
            </a:extLst>
          </p:cNvPr>
          <p:cNvSpPr/>
          <p:nvPr/>
        </p:nvSpPr>
        <p:spPr>
          <a:xfrm flipV="1">
            <a:off x="5415887" y="5521159"/>
            <a:ext cx="2150764" cy="222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B5D8-C9A5-4B67-BC4F-66CFCC38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746" y="-323643"/>
            <a:ext cx="10515600" cy="1325563"/>
          </a:xfrm>
        </p:spPr>
        <p:txBody>
          <a:bodyPr/>
          <a:lstStyle/>
          <a:p>
            <a:r>
              <a:rPr lang="en-US" dirty="0" err="1"/>
              <a:t>ShowAllItemsDAO.php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6D59-A020-4B42-A8E0-75E429F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FD8F5-0AD9-4500-B1D6-C705449EB161}"/>
              </a:ext>
            </a:extLst>
          </p:cNvPr>
          <p:cNvSpPr txBox="1"/>
          <p:nvPr/>
        </p:nvSpPr>
        <p:spPr>
          <a:xfrm>
            <a:off x="7721332" y="0"/>
            <a:ext cx="442642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Contain two functions: 1) to read data from item table 2) to read data from item images table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A19AC-1020-4155-A8A0-9F30E92D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17" y="1102622"/>
            <a:ext cx="5627718" cy="575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7A175-2698-4890-B705-B921F2FE6D77}"/>
              </a:ext>
            </a:extLst>
          </p:cNvPr>
          <p:cNvSpPr txBox="1"/>
          <p:nvPr/>
        </p:nvSpPr>
        <p:spPr>
          <a:xfrm>
            <a:off x="7952231" y="1325563"/>
            <a:ext cx="394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Calls the right function requested from </a:t>
            </a:r>
            <a:r>
              <a:rPr lang="en-GB" altLang="en-US" b="1" dirty="0" err="1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javascript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166927A-04D6-44AE-9714-A1B1D97B5BD9}"/>
              </a:ext>
            </a:extLst>
          </p:cNvPr>
          <p:cNvSpPr/>
          <p:nvPr/>
        </p:nvSpPr>
        <p:spPr>
          <a:xfrm flipV="1">
            <a:off x="4462818" y="1439223"/>
            <a:ext cx="3489413" cy="1431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EDFB0-FDA5-4A14-BCCA-1065ABFDF76E}"/>
              </a:ext>
            </a:extLst>
          </p:cNvPr>
          <p:cNvSpPr txBox="1"/>
          <p:nvPr/>
        </p:nvSpPr>
        <p:spPr>
          <a:xfrm>
            <a:off x="7952231" y="2409197"/>
            <a:ext cx="394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Returns item list from the database table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59B2AC8-912D-43D9-B15D-22DA5423CB74}"/>
              </a:ext>
            </a:extLst>
          </p:cNvPr>
          <p:cNvSpPr/>
          <p:nvPr/>
        </p:nvSpPr>
        <p:spPr>
          <a:xfrm flipV="1">
            <a:off x="4462818" y="2522857"/>
            <a:ext cx="3489413" cy="1431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B8EE3-3DD8-4E1D-98C6-4272AF93F9AC}"/>
              </a:ext>
            </a:extLst>
          </p:cNvPr>
          <p:cNvSpPr txBox="1"/>
          <p:nvPr/>
        </p:nvSpPr>
        <p:spPr>
          <a:xfrm>
            <a:off x="7952231" y="4392666"/>
            <a:ext cx="394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Returns item image names from database table for a specific item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F182D2D-8BC2-4815-BFB0-A98880DCA4DF}"/>
              </a:ext>
            </a:extLst>
          </p:cNvPr>
          <p:cNvSpPr/>
          <p:nvPr/>
        </p:nvSpPr>
        <p:spPr>
          <a:xfrm flipV="1">
            <a:off x="4462818" y="4506326"/>
            <a:ext cx="3489413" cy="1431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5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0DFF6-BEAA-4D91-AB05-B2B46563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" y="1559977"/>
            <a:ext cx="8170994" cy="504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2399E-9412-4E5C-9007-EC7FDA6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74" y="-299893"/>
            <a:ext cx="10515600" cy="1325563"/>
          </a:xfrm>
        </p:spPr>
        <p:txBody>
          <a:bodyPr/>
          <a:lstStyle/>
          <a:p>
            <a:r>
              <a:rPr lang="en-US" dirty="0"/>
              <a:t>ShowItemImages.html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F9DD-F765-4535-8D8A-62D3797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3AC83-0F16-4F2D-9D83-E3B87A222A81}"/>
              </a:ext>
            </a:extLst>
          </p:cNvPr>
          <p:cNvSpPr txBox="1"/>
          <p:nvPr/>
        </p:nvSpPr>
        <p:spPr>
          <a:xfrm>
            <a:off x="8061413" y="4888337"/>
            <a:ext cx="3945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Container for dynamic item images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16E5DE-7BE8-4F0E-8EA8-C2B7A361A74B}"/>
              </a:ext>
            </a:extLst>
          </p:cNvPr>
          <p:cNvSpPr/>
          <p:nvPr/>
        </p:nvSpPr>
        <p:spPr>
          <a:xfrm flipV="1">
            <a:off x="5595582" y="4902583"/>
            <a:ext cx="2465831" cy="255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0F5A2-CF18-4B11-8322-213E2AFA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68689"/>
            <a:ext cx="8196629" cy="4622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2399E-9412-4E5C-9007-EC7FDA69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374" y="-299893"/>
            <a:ext cx="10515600" cy="1325563"/>
          </a:xfrm>
        </p:spPr>
        <p:txBody>
          <a:bodyPr/>
          <a:lstStyle/>
          <a:p>
            <a:r>
              <a:rPr lang="en-US" dirty="0"/>
              <a:t>ShowItemImages.js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3F9DD-F765-4535-8D8A-62D3797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3AC83-0F16-4F2D-9D83-E3B87A222A81}"/>
              </a:ext>
            </a:extLst>
          </p:cNvPr>
          <p:cNvSpPr txBox="1"/>
          <p:nvPr/>
        </p:nvSpPr>
        <p:spPr>
          <a:xfrm>
            <a:off x="8980227" y="2967335"/>
            <a:ext cx="316163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Create image objects that link to the physical image files in the </a:t>
            </a:r>
            <a:r>
              <a:rPr lang="en-GB" altLang="en-US" sz="2400" b="1" dirty="0" err="1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ItemImages</a:t>
            </a:r>
            <a:r>
              <a:rPr lang="en-GB" altLang="en-US" sz="2400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 </a:t>
            </a:r>
            <a:r>
              <a:rPr lang="en-GB" altLang="en-US" b="1" dirty="0">
                <a:solidFill>
                  <a:srgbClr val="242729"/>
                </a:solidFill>
                <a:latin typeface="inherit"/>
                <a:cs typeface="Arial" panose="020B0604020202020204" pitchFamily="34" charset="0"/>
              </a:rPr>
              <a:t>folder</a:t>
            </a:r>
            <a:endParaRPr lang="en-US" alt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616E5DE-7BE8-4F0E-8EA8-C2B7A361A74B}"/>
              </a:ext>
            </a:extLst>
          </p:cNvPr>
          <p:cNvSpPr/>
          <p:nvPr/>
        </p:nvSpPr>
        <p:spPr>
          <a:xfrm flipV="1">
            <a:off x="7377684" y="3173328"/>
            <a:ext cx="1602543" cy="2556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8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DBE-36A2-40A2-AD4E-B37B2415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files and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6E31-6193-415B-9145-753091F6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Upload all the implemented files and folder to your </a:t>
            </a:r>
            <a:r>
              <a:rPr lang="en-GB" dirty="0" err="1"/>
              <a:t>studentsites</a:t>
            </a:r>
            <a:r>
              <a:rPr lang="en-GB" dirty="0"/>
              <a:t> server (in </a:t>
            </a:r>
            <a:r>
              <a:rPr lang="en-GB" dirty="0" err="1"/>
              <a:t>public_html</a:t>
            </a:r>
            <a:r>
              <a:rPr lang="en-GB" dirty="0"/>
              <a:t> folder)</a:t>
            </a:r>
          </a:p>
          <a:p>
            <a:r>
              <a:rPr lang="en-GB" dirty="0"/>
              <a:t>Open </a:t>
            </a:r>
            <a:r>
              <a:rPr lang="en-US" b="1" dirty="0"/>
              <a:t>ShowAllItems.html </a:t>
            </a:r>
            <a:r>
              <a:rPr lang="en-GB" dirty="0"/>
              <a:t>in a browser window</a:t>
            </a:r>
          </a:p>
          <a:p>
            <a:r>
              <a:rPr lang="en-GB" dirty="0"/>
              <a:t>You will see an item list (you should insert some sample items first by using the page implemented last week). An example of this page is given below: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</a:t>
            </a:r>
            <a:r>
              <a:rPr lang="en-GB" b="1" dirty="0"/>
              <a:t>Show Images </a:t>
            </a:r>
            <a:r>
              <a:rPr lang="en-GB" dirty="0"/>
              <a:t>button that will open a pop-up window and show item images </a:t>
            </a:r>
            <a:r>
              <a:rPr lang="en-GB"/>
              <a:t>of an individual </a:t>
            </a:r>
            <a:r>
              <a:rPr lang="en-GB" dirty="0"/>
              <a:t>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33D2B-1FEE-4A17-B58E-FFDDD1F9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C3C9D-6F1A-4956-9A69-650EC14FCC85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CC8B7-D1F3-4E97-85C0-B0A2BC0F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28" y="3765702"/>
            <a:ext cx="3829050" cy="1400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268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11606</TotalTime>
  <Words>382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Office Theme</vt:lpstr>
      <vt:lpstr>Implementation of Login using php and MySQL  </vt:lpstr>
      <vt:lpstr>Purpose of this lab…</vt:lpstr>
      <vt:lpstr>Set up your Folders…</vt:lpstr>
      <vt:lpstr>ShowAllItems.html</vt:lpstr>
      <vt:lpstr>ShowAllItems.js</vt:lpstr>
      <vt:lpstr>ShowAllItemsDAO.php </vt:lpstr>
      <vt:lpstr>ShowItemImages.html</vt:lpstr>
      <vt:lpstr>ShowItemImages.js</vt:lpstr>
      <vt:lpstr>Upload files and folders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CT4009 Introduction to Web Development</dc:title>
  <dc:creator>ALAM, Abu (Dr)</dc:creator>
  <cp:lastModifiedBy>Abu</cp:lastModifiedBy>
  <cp:revision>760</cp:revision>
  <cp:lastPrinted>2018-04-18T11:20:17Z</cp:lastPrinted>
  <dcterms:created xsi:type="dcterms:W3CDTF">2017-09-23T13:20:08Z</dcterms:created>
  <dcterms:modified xsi:type="dcterms:W3CDTF">2019-03-10T21:48:27Z</dcterms:modified>
</cp:coreProperties>
</file>