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57" r:id="rId3"/>
    <p:sldId id="272" r:id="rId4"/>
    <p:sldId id="286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7" autoAdjust="0"/>
    <p:restoredTop sz="95221"/>
  </p:normalViewPr>
  <p:slideViewPr>
    <p:cSldViewPr snapToGrid="0">
      <p:cViewPr>
        <p:scale>
          <a:sx n="60" d="100"/>
          <a:sy n="60" d="100"/>
        </p:scale>
        <p:origin x="2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77DE-0546-496C-B961-DFAEF6BE08E0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1938-CF7E-4D7E-BCF5-D558D664F0D4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55F8-03B8-4D50-AB57-C1CDD43D3836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A3FE-5048-409E-A18C-AA80F5E1BFEF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5A0-BC14-4DAA-983C-C9053779EA0A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931-1ACF-4220-8D61-D4928A886E0B}" type="datetime1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7B3-A299-4250-9DA9-414391D43F95}" type="datetime1">
              <a:rPr lang="en-GB" smtClean="0"/>
              <a:t>24/03/2019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78-7929-4538-8A89-17114506C5A9}" type="datetime1">
              <a:rPr lang="en-GB" smtClean="0"/>
              <a:t>24/03/2019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F81-8739-4313-9EB1-43226EB3B546}" type="datetime1">
              <a:rPr lang="en-GB" smtClean="0"/>
              <a:t>24/03/2019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09FB-5104-4380-89B9-051F2A4A257B}" type="datetime1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C1E-0F86-4AD1-A9AE-24CFF37EFED3}" type="datetime1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883-83F8-4FF3-9ECB-CDD6332BF2B6}" type="datetime1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Heatmap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CT4009</a:t>
            </a:r>
          </a:p>
          <a:p>
            <a:r>
              <a:rPr lang="en-US"/>
              <a:t>Week 9 </a:t>
            </a:r>
            <a:r>
              <a:rPr lang="en-US" dirty="0"/>
              <a:t>– Lab Worksheet</a:t>
            </a:r>
          </a:p>
        </p:txBody>
      </p:sp>
    </p:spTree>
    <p:extLst>
      <p:ext uri="{BB962C8B-B14F-4D97-AF65-F5344CB8AC3E}">
        <p14:creationId xmlns:p14="http://schemas.microsoft.com/office/powerpoint/2010/main" val="6746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Purpose of this lab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Heatmap </a:t>
            </a:r>
            <a:r>
              <a:rPr lang="en-GB" dirty="0"/>
              <a:t>in google map based on the some location data (latitude and longitude). A database script is provided that contains data of 9 locations in Cheltenham (the first 2 are in ladies college and the last 7 are in Park Campus). The database script should be imported to MySQL database.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87C3B-1E3A-4877-AA0B-0D19E1AF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3506864"/>
            <a:ext cx="3621505" cy="33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47AB-83BE-314A-9D5F-ADCF9393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Folders…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5B1B-C056-FA4E-A669-2C9F95F7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2 folders (</a:t>
            </a:r>
            <a:r>
              <a:rPr lang="en-US" b="1" dirty="0"/>
              <a:t>include and </a:t>
            </a:r>
            <a:r>
              <a:rPr lang="en-US" b="1" dirty="0" err="1"/>
              <a:t>HeatMap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dirty="0"/>
              <a:t>Include – contains the </a:t>
            </a:r>
            <a:r>
              <a:rPr lang="en-US" b="1" dirty="0" err="1"/>
              <a:t>config.php</a:t>
            </a:r>
            <a:r>
              <a:rPr lang="en-US" b="1" dirty="0"/>
              <a:t> file (database connection properties)</a:t>
            </a:r>
          </a:p>
          <a:p>
            <a:pPr lvl="1"/>
            <a:r>
              <a:rPr lang="en-US" b="1" dirty="0" err="1"/>
              <a:t>HeatMap</a:t>
            </a:r>
            <a:r>
              <a:rPr lang="en-US" dirty="0"/>
              <a:t> – this folder contains the following 3 files</a:t>
            </a:r>
          </a:p>
          <a:p>
            <a:pPr lvl="2"/>
            <a:r>
              <a:rPr lang="en-US" b="1" dirty="0"/>
              <a:t>HeatMap.html  </a:t>
            </a:r>
            <a:r>
              <a:rPr lang="en-US" dirty="0"/>
              <a:t>- Show a google map</a:t>
            </a:r>
          </a:p>
          <a:p>
            <a:pPr lvl="2"/>
            <a:r>
              <a:rPr lang="en-US" b="1" dirty="0"/>
              <a:t>HeatMap.js  </a:t>
            </a:r>
            <a:r>
              <a:rPr lang="en-US" dirty="0"/>
              <a:t>- send request to php, receive location json data and display a heatmap in the google map</a:t>
            </a:r>
          </a:p>
          <a:p>
            <a:pPr lvl="2"/>
            <a:r>
              <a:rPr lang="en-US" b="1" dirty="0" err="1"/>
              <a:t>HeatMap.php</a:t>
            </a:r>
            <a:r>
              <a:rPr lang="en-US" b="1" dirty="0"/>
              <a:t> </a:t>
            </a:r>
            <a:r>
              <a:rPr lang="en-US" dirty="0"/>
              <a:t>- Read </a:t>
            </a:r>
            <a:r>
              <a:rPr lang="en-GB" dirty="0" err="1"/>
              <a:t>tbl_Locations_For_Heat_Map</a:t>
            </a:r>
            <a:r>
              <a:rPr lang="en-GB" dirty="0"/>
              <a:t> </a:t>
            </a:r>
            <a:r>
              <a:rPr lang="en-US" dirty="0"/>
              <a:t>table and returns a json array to any requestor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A484-6C7D-AE46-AA1E-FC0BF09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4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B0F-75C1-4D64-A1E7-71B1169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AD48-3EFD-4787-981B-42A4CF81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</a:t>
            </a:r>
            <a:r>
              <a:rPr lang="en-GB" b="1" dirty="0" err="1"/>
              <a:t>tbl_Locations_For_Heat_Map.sql</a:t>
            </a:r>
            <a:r>
              <a:rPr lang="en-GB" b="1" dirty="0"/>
              <a:t> </a:t>
            </a:r>
            <a:r>
              <a:rPr lang="en-GB" dirty="0"/>
              <a:t>file from </a:t>
            </a:r>
            <a:r>
              <a:rPr lang="en-GB" dirty="0" err="1"/>
              <a:t>moodle</a:t>
            </a:r>
            <a:r>
              <a:rPr lang="en-GB" dirty="0"/>
              <a:t> and import the file to create a location table (</a:t>
            </a:r>
            <a:r>
              <a:rPr lang="en-GB" dirty="0" err="1"/>
              <a:t>tbl_Locations_For_Heat_Map</a:t>
            </a:r>
            <a:r>
              <a:rPr lang="en-GB" dirty="0"/>
              <a:t>) and to populate the table with data of 9 locations in Cheltenham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152C2-0FD6-4DDC-801B-057F845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5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192E4-747E-48FF-85B1-4D3BB3BC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0" y="800991"/>
            <a:ext cx="6870542" cy="5920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2399E-9412-4E5C-9007-EC7FDA6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74" y="-299893"/>
            <a:ext cx="10515600" cy="1325563"/>
          </a:xfrm>
        </p:spPr>
        <p:txBody>
          <a:bodyPr/>
          <a:lstStyle/>
          <a:p>
            <a:r>
              <a:rPr lang="en-US" dirty="0"/>
              <a:t>HeatMap.html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F9DD-F765-4535-8D8A-62D3797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3AC83-0F16-4F2D-9D83-E3B87A222A81}"/>
              </a:ext>
            </a:extLst>
          </p:cNvPr>
          <p:cNvSpPr txBox="1"/>
          <p:nvPr/>
        </p:nvSpPr>
        <p:spPr>
          <a:xfrm>
            <a:off x="8109205" y="4793131"/>
            <a:ext cx="394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Make sure you included your google map API key here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16E5DE-7BE8-4F0E-8EA8-C2B7A361A74B}"/>
              </a:ext>
            </a:extLst>
          </p:cNvPr>
          <p:cNvSpPr/>
          <p:nvPr/>
        </p:nvSpPr>
        <p:spPr>
          <a:xfrm flipV="1">
            <a:off x="6898105" y="4793131"/>
            <a:ext cx="116330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2DE0-8ADF-49D2-AC32-63AE3926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84" y="0"/>
            <a:ext cx="10515600" cy="1325563"/>
          </a:xfrm>
        </p:spPr>
        <p:txBody>
          <a:bodyPr/>
          <a:lstStyle/>
          <a:p>
            <a:r>
              <a:rPr lang="en-US" dirty="0"/>
              <a:t>HeatMap.js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EC913-D8BE-4BAA-960B-84109B3E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A574-6F50-4312-B2D8-2C1F6D43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55" y="1056481"/>
            <a:ext cx="6916159" cy="56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B5D8-C9A5-4B67-BC4F-66CFCC3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46" y="-323643"/>
            <a:ext cx="10515600" cy="1325563"/>
          </a:xfrm>
        </p:spPr>
        <p:txBody>
          <a:bodyPr/>
          <a:lstStyle/>
          <a:p>
            <a:r>
              <a:rPr lang="en-US" dirty="0" err="1"/>
              <a:t>HeatMap.php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6D59-A020-4B42-A8E0-75E429F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FD8F5-0AD9-4500-B1D6-C705449EB161}"/>
              </a:ext>
            </a:extLst>
          </p:cNvPr>
          <p:cNvSpPr txBox="1"/>
          <p:nvPr/>
        </p:nvSpPr>
        <p:spPr>
          <a:xfrm>
            <a:off x="6754575" y="637219"/>
            <a:ext cx="44264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The php file returns location data stored in database table. 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1C2F0-C419-4732-9CF4-27A07369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" y="2281237"/>
            <a:ext cx="8701913" cy="3477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906970-3CA9-43BC-8678-9C7824D1E8AC}"/>
              </a:ext>
            </a:extLst>
          </p:cNvPr>
          <p:cNvSpPr txBox="1"/>
          <p:nvPr/>
        </p:nvSpPr>
        <p:spPr>
          <a:xfrm>
            <a:off x="5967663" y="4222630"/>
            <a:ext cx="44264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This returns data in json format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DBE-36A2-40A2-AD4E-B37B2415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Upload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6E31-6193-415B-9145-753091F6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2566737"/>
          </a:xfrm>
        </p:spPr>
        <p:txBody>
          <a:bodyPr>
            <a:normAutofit/>
          </a:bodyPr>
          <a:lstStyle/>
          <a:p>
            <a:r>
              <a:rPr lang="en-GB" sz="1800" dirty="0"/>
              <a:t>Upload all the implemented files and folder to your </a:t>
            </a:r>
            <a:r>
              <a:rPr lang="en-GB" sz="1800" dirty="0" err="1"/>
              <a:t>studentsites</a:t>
            </a:r>
            <a:r>
              <a:rPr lang="en-GB" sz="1800" dirty="0"/>
              <a:t> server (in </a:t>
            </a:r>
            <a:r>
              <a:rPr lang="en-GB" sz="1800" dirty="0" err="1"/>
              <a:t>public_html</a:t>
            </a:r>
            <a:r>
              <a:rPr lang="en-GB" sz="1800" dirty="0"/>
              <a:t> folder)</a:t>
            </a:r>
          </a:p>
          <a:p>
            <a:r>
              <a:rPr lang="en-GB" sz="1800" dirty="0"/>
              <a:t>Open </a:t>
            </a:r>
            <a:r>
              <a:rPr lang="en-US" sz="1800" b="1" dirty="0"/>
              <a:t>HeatMap.html </a:t>
            </a:r>
            <a:r>
              <a:rPr lang="en-GB" sz="1800" dirty="0"/>
              <a:t>in a browser window</a:t>
            </a:r>
          </a:p>
          <a:p>
            <a:r>
              <a:rPr lang="en-GB" sz="1800" dirty="0"/>
              <a:t>You will see google map with heatmap as shown here: 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BF14B-6016-403E-B935-4AACF0C76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" r="-2" b="115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33D2B-1FEE-4A17-B58E-FFDDD1F9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C24C3C9D-6F1A-4956-9A69-650EC14FCC85}" type="slidenum">
              <a:rPr lang="en-GB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86926-5E67-4B6D-9CF7-C6D650962E15}"/>
              </a:ext>
            </a:extLst>
          </p:cNvPr>
          <p:cNvSpPr txBox="1"/>
          <p:nvPr/>
        </p:nvSpPr>
        <p:spPr>
          <a:xfrm>
            <a:off x="2932470" y="5569781"/>
            <a:ext cx="1706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Heatmap 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9B2DE05-759A-4859-9B1A-C413246A3FF9}"/>
              </a:ext>
            </a:extLst>
          </p:cNvPr>
          <p:cNvSpPr/>
          <p:nvPr/>
        </p:nvSpPr>
        <p:spPr>
          <a:xfrm rot="10800000" flipV="1">
            <a:off x="4351169" y="5605398"/>
            <a:ext cx="2530893" cy="298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Theme</vt:lpstr>
      <vt:lpstr>Implementation of Heatmap  </vt:lpstr>
      <vt:lpstr>Purpose of this lab…</vt:lpstr>
      <vt:lpstr>Set up your Folders…</vt:lpstr>
      <vt:lpstr>First…..</vt:lpstr>
      <vt:lpstr>HeatMap.html</vt:lpstr>
      <vt:lpstr>HeatMap.js</vt:lpstr>
      <vt:lpstr>HeatMap.php </vt:lpstr>
      <vt:lpstr>Upload files and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Heatmap  </dc:title>
  <dc:creator>Abu</dc:creator>
  <cp:lastModifiedBy>Abu</cp:lastModifiedBy>
  <cp:revision>4</cp:revision>
  <dcterms:created xsi:type="dcterms:W3CDTF">2019-03-24T14:22:30Z</dcterms:created>
  <dcterms:modified xsi:type="dcterms:W3CDTF">2019-03-24T14:30:45Z</dcterms:modified>
</cp:coreProperties>
</file>