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07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08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6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85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08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83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35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09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10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7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B284-E0A5-4B03-9188-85A528021797}" type="datetimeFigureOut">
              <a:rPr lang="en-SG" smtClean="0"/>
              <a:t>23/8/2018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D1C6-AC06-4D2D-9C67-09DF2B175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7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0513" y="1313415"/>
            <a:ext cx="1862051" cy="615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662542" y="4264433"/>
            <a:ext cx="1862051" cy="615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8750527" y="4264433"/>
            <a:ext cx="1862051" cy="615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Jobs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5170512" y="4264433"/>
            <a:ext cx="1862051" cy="615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Music</a:t>
            </a:r>
            <a:endParaRPr lang="en-SG" dirty="0"/>
          </a:p>
        </p:txBody>
      </p:sp>
      <p:cxnSp>
        <p:nvCxnSpPr>
          <p:cNvPr id="19" name="Elbow Connector 18"/>
          <p:cNvCxnSpPr>
            <a:stCxn id="4" idx="2"/>
            <a:endCxn id="6" idx="0"/>
          </p:cNvCxnSpPr>
          <p:nvPr/>
        </p:nvCxnSpPr>
        <p:spPr>
          <a:xfrm rot="16200000" flipH="1">
            <a:off x="6723608" y="1306488"/>
            <a:ext cx="2335876" cy="3580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5" idx="0"/>
          </p:cNvCxnSpPr>
          <p:nvPr/>
        </p:nvCxnSpPr>
        <p:spPr>
          <a:xfrm rot="5400000">
            <a:off x="3179616" y="1342510"/>
            <a:ext cx="2335876" cy="3507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7" idx="0"/>
          </p:cNvCxnSpPr>
          <p:nvPr/>
        </p:nvCxnSpPr>
        <p:spPr>
          <a:xfrm flipH="1">
            <a:off x="6101538" y="1928557"/>
            <a:ext cx="1" cy="233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7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#FENG NIJING#</dc:creator>
  <cp:lastModifiedBy>#FENG NIJING#</cp:lastModifiedBy>
  <cp:revision>1</cp:revision>
  <dcterms:created xsi:type="dcterms:W3CDTF">2018-08-23T08:00:52Z</dcterms:created>
  <dcterms:modified xsi:type="dcterms:W3CDTF">2018-08-23T08:01:15Z</dcterms:modified>
</cp:coreProperties>
</file>