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779F-3279-49BA-9D07-7B3FA116C67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B515-FE5A-4E46-9AA9-89D0EC48D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1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779F-3279-49BA-9D07-7B3FA116C67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B515-FE5A-4E46-9AA9-89D0EC48D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0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779F-3279-49BA-9D07-7B3FA116C67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B515-FE5A-4E46-9AA9-89D0EC48D0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73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779F-3279-49BA-9D07-7B3FA116C67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B515-FE5A-4E46-9AA9-89D0EC48D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204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779F-3279-49BA-9D07-7B3FA116C67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B515-FE5A-4E46-9AA9-89D0EC48D0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886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779F-3279-49BA-9D07-7B3FA116C67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B515-FE5A-4E46-9AA9-89D0EC48D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629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779F-3279-49BA-9D07-7B3FA116C67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B515-FE5A-4E46-9AA9-89D0EC48D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046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779F-3279-49BA-9D07-7B3FA116C67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B515-FE5A-4E46-9AA9-89D0EC48D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6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779F-3279-49BA-9D07-7B3FA116C67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B515-FE5A-4E46-9AA9-89D0EC48D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43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779F-3279-49BA-9D07-7B3FA116C67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B515-FE5A-4E46-9AA9-89D0EC48D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49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779F-3279-49BA-9D07-7B3FA116C67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B515-FE5A-4E46-9AA9-89D0EC48D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779F-3279-49BA-9D07-7B3FA116C67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B515-FE5A-4E46-9AA9-89D0EC48D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37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779F-3279-49BA-9D07-7B3FA116C67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B515-FE5A-4E46-9AA9-89D0EC48D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71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779F-3279-49BA-9D07-7B3FA116C67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B515-FE5A-4E46-9AA9-89D0EC48D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17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779F-3279-49BA-9D07-7B3FA116C67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B515-FE5A-4E46-9AA9-89D0EC48D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06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B515-FE5A-4E46-9AA9-89D0EC48D0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779F-3279-49BA-9D07-7B3FA116C67E}" type="datetimeFigureOut">
              <a:rPr lang="zh-CN" altLang="en-US" smtClean="0"/>
              <a:t>2019/9/5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08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C779F-3279-49BA-9D07-7B3FA116C67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1FB515-FE5A-4E46-9AA9-89D0EC48D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83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8149" y="2305948"/>
            <a:ext cx="7766936" cy="1646302"/>
          </a:xfrm>
        </p:spPr>
        <p:txBody>
          <a:bodyPr/>
          <a:lstStyle/>
          <a:p>
            <a:r>
              <a:rPr lang="zh-CN" altLang="en-US" sz="7200" dirty="0" smtClean="0"/>
              <a:t>论文经验分享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4275" y="3952250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刘克非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6748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查阅资料</a:t>
            </a:r>
            <a:r>
              <a:rPr lang="zh-CN" altLang="en-US" sz="4400" dirty="0"/>
              <a:t>＆</a:t>
            </a:r>
            <a:r>
              <a:rPr lang="zh-CN" altLang="en-US" sz="4400" dirty="0" smtClean="0"/>
              <a:t>整理</a:t>
            </a:r>
            <a:r>
              <a:rPr lang="zh-CN" altLang="en-US" sz="4400" dirty="0"/>
              <a:t>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9236687" cy="388077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读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快速了解研究方向的研究成果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看过的论文及时保存，并做好批注和标记，方便之后快速查找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设计方案和写论文前集中阅读参考文献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5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方案设计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9236687" cy="388077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多读参考文献，了解研究方向的最新研究成果，目前存在的问题是什么</a:t>
            </a:r>
            <a:endParaRPr lang="en-US" altLang="zh-CN" sz="3200" dirty="0" smtClean="0"/>
          </a:p>
          <a:p>
            <a:r>
              <a:rPr lang="zh-CN" altLang="en-US" sz="3200" dirty="0" smtClean="0"/>
              <a:t>不可闭门造车，站在前人的肩膀上去发现问题，高效科研，避免做无用功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9517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实验开发＆仿真实验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9236687" cy="388077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借鉴前人的工作，尽量避免从零开始，在已有代码上去修改从而降低代码量</a:t>
            </a:r>
            <a:endParaRPr lang="en-US" altLang="zh-CN" sz="3200" dirty="0" smtClean="0"/>
          </a:p>
          <a:p>
            <a:r>
              <a:rPr lang="zh-CN" altLang="en-US" sz="3200" dirty="0"/>
              <a:t>组</a:t>
            </a:r>
            <a:r>
              <a:rPr lang="zh-CN" altLang="en-US" sz="3200" dirty="0" smtClean="0"/>
              <a:t>内加强沟通，用过的代码及时保存，写好注释，方便别的同学快速上手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1823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写作语言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9236687" cy="388077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参考优秀论文的表达，同一研究方向的论文很多内容都是相似的</a:t>
            </a:r>
            <a:endParaRPr lang="en-US" altLang="zh-CN" sz="3200" dirty="0" smtClean="0"/>
          </a:p>
          <a:p>
            <a:r>
              <a:rPr lang="zh-CN" altLang="en-US" sz="3200" dirty="0" smtClean="0"/>
              <a:t>参考他们的表达方式，快速上手，逐渐形成论文的表达方式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6318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总体时间安排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9236687" cy="388077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集中阅读参考文献，总结调研并设计方案</a:t>
            </a:r>
            <a:endParaRPr lang="en-US" altLang="zh-CN" sz="3200" dirty="0" smtClean="0"/>
          </a:p>
          <a:p>
            <a:r>
              <a:rPr lang="en-US" altLang="zh-CN" sz="3200" dirty="0" smtClean="0"/>
              <a:t>Related work </a:t>
            </a:r>
            <a:r>
              <a:rPr lang="zh-CN" altLang="en-US" sz="3200" dirty="0" smtClean="0"/>
              <a:t>和 </a:t>
            </a:r>
            <a:r>
              <a:rPr lang="en-US" altLang="zh-CN" sz="3200" dirty="0" smtClean="0"/>
              <a:t>Motivation</a:t>
            </a:r>
          </a:p>
          <a:p>
            <a:r>
              <a:rPr lang="en-US" altLang="zh-CN" sz="3200" dirty="0" smtClean="0"/>
              <a:t>Design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Evaluation</a:t>
            </a:r>
            <a:r>
              <a:rPr lang="zh-CN" altLang="en-US" sz="3200" dirty="0" smtClean="0"/>
              <a:t>边做仿真边写，并根据仿真情况对方案进行微调</a:t>
            </a:r>
            <a:endParaRPr lang="en-US" altLang="zh-CN" sz="3200" dirty="0" smtClean="0"/>
          </a:p>
          <a:p>
            <a:r>
              <a:rPr lang="en-US" altLang="zh-CN" sz="3200" dirty="0" smtClean="0"/>
              <a:t>Introduction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Conclusion</a:t>
            </a:r>
          </a:p>
          <a:p>
            <a:r>
              <a:rPr lang="zh-CN" altLang="en-US" sz="3200" dirty="0" smtClean="0"/>
              <a:t>写文章的过程中反复修改语病、并使表达更精确</a:t>
            </a:r>
            <a:endParaRPr lang="en-US" altLang="zh-CN" sz="3200" dirty="0" smtClean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8918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总结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9236687" cy="388077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要对整个行业有一个较为全面的了解</a:t>
            </a:r>
            <a:endParaRPr lang="en-US" altLang="zh-CN" sz="3200" dirty="0" smtClean="0"/>
          </a:p>
          <a:p>
            <a:r>
              <a:rPr lang="zh-CN" altLang="en-US" sz="3200" dirty="0" smtClean="0"/>
              <a:t>抓紧时间，赶早不赶晚</a:t>
            </a:r>
            <a:endParaRPr lang="en-US" altLang="zh-CN" sz="3200" dirty="0" smtClean="0"/>
          </a:p>
          <a:p>
            <a:r>
              <a:rPr lang="zh-CN" altLang="en-US" sz="3200" dirty="0" smtClean="0"/>
              <a:t>制定好计划，保证论文高效推进，不要把任务都放到最后去做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0998540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246</Words>
  <Application>Microsoft Office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方正姚体</vt:lpstr>
      <vt:lpstr>华文新魏</vt:lpstr>
      <vt:lpstr>Arial</vt:lpstr>
      <vt:lpstr>Times New Roman</vt:lpstr>
      <vt:lpstr>Trebuchet MS</vt:lpstr>
      <vt:lpstr>Wingdings 3</vt:lpstr>
      <vt:lpstr>平面</vt:lpstr>
      <vt:lpstr>论文经验分享</vt:lpstr>
      <vt:lpstr>查阅资料＆整理文献</vt:lpstr>
      <vt:lpstr>方案设计</vt:lpstr>
      <vt:lpstr>实验开发＆仿真实验</vt:lpstr>
      <vt:lpstr>写作语言</vt:lpstr>
      <vt:lpstr>总体时间安排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论文经验分享</dc:title>
  <dc:creator>kefei liu</dc:creator>
  <cp:lastModifiedBy>kefei liu</cp:lastModifiedBy>
  <cp:revision>3</cp:revision>
  <dcterms:created xsi:type="dcterms:W3CDTF">2019-09-04T23:49:14Z</dcterms:created>
  <dcterms:modified xsi:type="dcterms:W3CDTF">2019-09-05T00:12:41Z</dcterms:modified>
</cp:coreProperties>
</file>