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0" r:id="rId2"/>
  </p:sldMasterIdLst>
  <p:notesMasterIdLst>
    <p:notesMasterId r:id="rId9"/>
  </p:notesMasterIdLst>
  <p:sldIdLst>
    <p:sldId id="256" r:id="rId3"/>
    <p:sldId id="257" r:id="rId4"/>
    <p:sldId id="259" r:id="rId5"/>
    <p:sldId id="260" r:id="rId6"/>
    <p:sldId id="284" r:id="rId7"/>
    <p:sldId id="285" r:id="rId8"/>
  </p:sldIdLst>
  <p:sldSz cx="9144000" cy="6858000" type="screen4x3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8"/>
    <p:restoredTop sz="93717"/>
  </p:normalViewPr>
  <p:slideViewPr>
    <p:cSldViewPr snapToGrid="0" snapToObjects="1">
      <p:cViewPr varScale="1">
        <p:scale>
          <a:sx n="107" d="100"/>
          <a:sy n="107" d="100"/>
        </p:scale>
        <p:origin x="14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FCT</a:t>
            </a:r>
          </a:p>
          <a:p>
            <a:r>
              <a:rPr lang="en-US" altLang="zh-CN" dirty="0" smtClean="0"/>
              <a:t>SRTF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SJF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2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FCT</a:t>
            </a:r>
          </a:p>
          <a:p>
            <a:r>
              <a:rPr lang="en-US" altLang="zh-CN" dirty="0" smtClean="0"/>
              <a:t>SRTF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SJF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726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FCT</a:t>
            </a:r>
          </a:p>
          <a:p>
            <a:r>
              <a:rPr lang="en-US" altLang="zh-CN" dirty="0" smtClean="0"/>
              <a:t>SRTF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SJF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03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045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1929442" y="759874"/>
            <a:ext cx="1051501" cy="373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114758" y="759874"/>
            <a:ext cx="5305759" cy="4506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30453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7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32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49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8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860473" y="0"/>
            <a:ext cx="328352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20542" y="3267182"/>
            <a:ext cx="4329440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20541" y="3914455"/>
            <a:ext cx="4329440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20541" y="5247526"/>
            <a:ext cx="4329440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301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328352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99023" y="870347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350536" y="634821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199023" y="1814944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50536" y="1579417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5199023" y="2766468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4350536" y="2530942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5199023" y="3711065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4350536" y="3475539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5199023" y="4655662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4350536" y="4420136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5199023" y="5600259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4350536" y="5364733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661607" y="2863450"/>
            <a:ext cx="1960314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03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9144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65019" y="144228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1435" y="85347"/>
            <a:ext cx="543584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210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328352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99023" y="1826311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350536" y="1590785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199023" y="2964872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50536" y="2729346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199023" y="4103433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4350536" y="3867907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661607" y="2863450"/>
            <a:ext cx="1960314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328352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99023" y="1479947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350536" y="1244421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199023" y="2618508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50536" y="2382982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199023" y="3757069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4350536" y="3521543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661607" y="2863450"/>
            <a:ext cx="1960314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5199023" y="4895630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4350536" y="4660104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30453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328352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99023" y="967329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350536" y="731803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199023" y="2105890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50536" y="1870364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199023" y="3244451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4350536" y="3008925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5199023" y="4383012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4350536" y="4147486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5199023" y="5521573"/>
            <a:ext cx="2864323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4350536" y="5286047"/>
            <a:ext cx="848487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661607" y="2863450"/>
            <a:ext cx="1960314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923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27832"/>
            <a:ext cx="2286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1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0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6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5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6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5" r:id="rId14"/>
    <p:sldLayoutId id="2147483683" r:id="rId15"/>
    <p:sldLayoutId id="2147483687" r:id="rId16"/>
    <p:sldLayoutId id="2147483688" r:id="rId17"/>
    <p:sldLayoutId id="214748368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-hub.tw/" TargetMode="External"/><Relationship Id="rId7" Type="http://schemas.openxmlformats.org/officeDocument/2006/relationships/hyperlink" Target="https://www.grammarl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detexify.kirelabs.org/classify.html" TargetMode="External"/><Relationship Id="rId5" Type="http://schemas.openxmlformats.org/officeDocument/2006/relationships/hyperlink" Target="http://www.netspeak.org/" TargetMode="External"/><Relationship Id="rId4" Type="http://schemas.openxmlformats.org/officeDocument/2006/relationships/hyperlink" Target="https://ling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601" y="2039018"/>
            <a:ext cx="5808823" cy="1779947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Helm: Credit-based Transport Control </a:t>
            </a:r>
            <a:r>
              <a:rPr kumimoji="1" lang="en-US" altLang="zh-CN" dirty="0" smtClean="0"/>
              <a:t>Protocol to </a:t>
            </a:r>
            <a:r>
              <a:rPr kumimoji="1" lang="en-US" altLang="zh-CN" dirty="0"/>
              <a:t>Achieve Near Global-Optimal </a:t>
            </a:r>
            <a:r>
              <a:rPr kumimoji="1" lang="en-US" altLang="zh-CN" dirty="0" smtClean="0"/>
              <a:t>SRTF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20541" y="5247526"/>
            <a:ext cx="4329440" cy="893298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石佳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 smtClean="0"/>
              <a:t>2019.9.5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Reading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199023" y="1814944"/>
            <a:ext cx="3048506" cy="36270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Writing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Misc.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Reading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665018" y="1323212"/>
            <a:ext cx="6426063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根据自己的研究方向和论文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内容去针对性的看相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似的论文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endParaRPr lang="en-US" altLang="zh-CN" sz="9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选择标准：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作者为英语母语者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665017" y="3908458"/>
            <a:ext cx="642606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怎么看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论文的逻辑结构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句式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和专业词汇表达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7" name="文本框 8"/>
          <p:cNvSpPr txBox="1"/>
          <p:nvPr/>
        </p:nvSpPr>
        <p:spPr>
          <a:xfrm>
            <a:off x="665019" y="1161851"/>
            <a:ext cx="274157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整体大纲：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确定论文每一节要介绍哪些内容，实验结果需要哪些数据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665018" y="3632168"/>
            <a:ext cx="2678818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确定论文每一节内大概要分几段，每段分别说明什么内容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patthomson.files.wordpress.com/2015/11/mckenna-w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342" y="1610087"/>
            <a:ext cx="5447203" cy="406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Writing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5018" y="1161851"/>
            <a:ext cx="642606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准备好模板：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一篇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Infocom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一到两篇熟读的优秀论文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5017" y="4302773"/>
            <a:ext cx="6426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套用句式与段落结构</a:t>
            </a:r>
            <a:endParaRPr lang="en-US" altLang="zh-CN" sz="9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5019" y="2839000"/>
            <a:ext cx="6426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收集整理碎片化的想法与笔记</a:t>
            </a:r>
            <a:endParaRPr lang="en-US" altLang="zh-CN" sz="9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5017" y="5762958"/>
            <a:ext cx="6426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增加段落间的过渡语句</a:t>
            </a:r>
            <a:endParaRPr lang="en-US" altLang="zh-CN" sz="9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7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Misc.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5018" y="1161851"/>
            <a:ext cx="642606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一些有用的网址：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b="1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SCI-HUB: </a:t>
            </a:r>
            <a:r>
              <a:rPr lang="en-US" altLang="zh-CN" dirty="0">
                <a:hlinkClick r:id="rId3"/>
              </a:rPr>
              <a:t>https://sci-hub.tw/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Linggle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4"/>
              </a:rPr>
              <a:t>https://linggle.com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Netspeak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5"/>
              </a:rPr>
              <a:t>http://www.netspeak.org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Detexify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detexify.kirelabs.org/classify.html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Grammarly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7"/>
              </a:rPr>
              <a:t>https://www.grammarly.com/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65019" y="3740370"/>
            <a:ext cx="5171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ea typeface="微软雅黑" panose="020B0503020204020204" pitchFamily="34" charset="-122"/>
              </a:rPr>
              <a:t>Linggle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使用方法的简单介绍：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https</a:t>
            </a:r>
            <a:r>
              <a:rPr lang="en-US" altLang="zh-CN" dirty="0">
                <a:ea typeface="微软雅黑" panose="020B0503020204020204" pitchFamily="34" charset="-122"/>
              </a:rPr>
              <a:t>://zhuanlan.zhihu.com/p/64115657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06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1792</TotalTime>
  <Words>212</Words>
  <Application>Microsoft Office PowerPoint</Application>
  <PresentationFormat>全屏显示(4:3)</PresentationFormat>
  <Paragraphs>63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Century Gothic</vt:lpstr>
      <vt:lpstr>Segoe UI Light</vt:lpstr>
      <vt:lpstr>OfficePLUS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shijiaming</cp:lastModifiedBy>
  <cp:revision>120</cp:revision>
  <dcterms:created xsi:type="dcterms:W3CDTF">2015-08-18T02:51:41Z</dcterms:created>
  <dcterms:modified xsi:type="dcterms:W3CDTF">2019-09-05T09:09:26Z</dcterms:modified>
  <cp:category/>
</cp:coreProperties>
</file>