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0" r:id="rId2"/>
  </p:sldMasterIdLst>
  <p:notesMasterIdLst>
    <p:notesMasterId r:id="rId13"/>
  </p:notesMasterIdLst>
  <p:sldIdLst>
    <p:sldId id="256" r:id="rId3"/>
    <p:sldId id="257" r:id="rId4"/>
    <p:sldId id="291" r:id="rId5"/>
    <p:sldId id="292" r:id="rId6"/>
    <p:sldId id="294" r:id="rId7"/>
    <p:sldId id="293" r:id="rId8"/>
    <p:sldId id="260" r:id="rId9"/>
    <p:sldId id="289" r:id="rId10"/>
    <p:sldId id="295" r:id="rId11"/>
    <p:sldId id="296" r:id="rId12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81192" autoAdjust="0"/>
  </p:normalViewPr>
  <p:slideViewPr>
    <p:cSldViewPr snapToGrid="0" snapToObjects="1">
      <p:cViewPr varScale="1">
        <p:scale>
          <a:sx n="93" d="100"/>
          <a:sy n="93" d="100"/>
        </p:scale>
        <p:origin x="1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DCQCN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，缓解了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被唤醒的频率，但是没有完全解决这些问题。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SIGCOMM’18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的思路一样：不去修复以上这些问题，而是去掉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，用新的拥塞控制和新的拥塞导致的丢包恢复方案代替。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2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 Algorithm: 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相同， 在出端口队列，如果队列超出阈值，这个到达包被标记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 Algorithm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标记的数据包到达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表明网络拥塞。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传递该信息给发送端。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RoCEv2 standard defines explicit Congestion Notification Packets(CNP) for this purpose. NP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算法说明了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应该什么时间以及如何产生。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 Algorithm: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减小当前速率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并更新速率降低因子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DCTCP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，并将目标速率设为当前速率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进一步，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增加它的发送速率 该过程与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微软在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CoNEXT16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上发了一篇论文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ECN or Delay: Lessons Learnt from Analysis of DCQCN and TIMELY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，比较了基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和基于延时的优劣。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RDMA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中基于延时的方法在网络高负载的情况下队列长度会频繁变化，同时变化幅度很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大。而如果想限制网络中的队长，公平性则无法保证。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43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RoGUE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的拥塞控制算法完全就是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Vegas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的算法，不需要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，改为通过拥塞窗口避免丢包，至于拥塞窗口的增长方式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就是比较当前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和最小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的差值，大于某个阈值就减小窗口，小于某个阈值就增大窗口。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32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Uj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normalized</a:t>
            </a: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inflight bytes of link </a:t>
            </a:r>
            <a:r>
              <a:rPr lang="en-US" altLang="zh-CN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45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7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9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8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860473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20542" y="3267182"/>
            <a:ext cx="4329440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0541" y="3914455"/>
            <a:ext cx="4329440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0541" y="5247526"/>
            <a:ext cx="4329440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30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99023" y="870347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350536" y="634821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1814944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0536" y="1579417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199023" y="2766468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4350536" y="2530942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5199023" y="3711065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4350536" y="3475539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5199023" y="4655662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4350536" y="4420136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5199023" y="5600259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350536" y="5364733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61607" y="2863450"/>
            <a:ext cx="1960314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3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9144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65019" y="144228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1435" y="85347"/>
            <a:ext cx="543584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210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99023" y="1826311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350536" y="1590785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2964872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0536" y="2729346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199023" y="4103433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350536" y="3867907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61607" y="2863450"/>
            <a:ext cx="1960314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99023" y="1479947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350536" y="1244421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2618508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0536" y="2382982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199023" y="3757069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350536" y="3521543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61607" y="2863450"/>
            <a:ext cx="1960314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199023" y="4895630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4350536" y="4660104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99023" y="967329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350536" y="731803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2105890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0536" y="1870364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199023" y="3244451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350536" y="3008925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199023" y="4383012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4350536" y="4147486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5199023" y="5521573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4350536" y="5286047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61607" y="2863450"/>
            <a:ext cx="1960314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923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1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5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6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5" r:id="rId14"/>
    <p:sldLayoutId id="2147483683" r:id="rId15"/>
    <p:sldLayoutId id="2147483687" r:id="rId16"/>
    <p:sldLayoutId id="2147483688" r:id="rId17"/>
    <p:sldLayoutId id="21474836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601" y="2039018"/>
            <a:ext cx="5808823" cy="177994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Congestion Control </a:t>
            </a:r>
            <a:r>
              <a:rPr kumimoji="1" lang="en-US" altLang="zh-CN" dirty="0" smtClean="0"/>
              <a:t>for</a:t>
            </a:r>
            <a:r>
              <a:rPr kumimoji="1" lang="en-US" altLang="zh-CN" dirty="0" smtClean="0"/>
              <a:t> RDMA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0541" y="5247526"/>
            <a:ext cx="4329440" cy="8932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石佳</a:t>
            </a:r>
            <a:r>
              <a:rPr kumimoji="1" lang="zh-CN" altLang="en-US" dirty="0" smtClean="0"/>
              <a:t>明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2019.10.10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Related </a:t>
            </a:r>
            <a:r>
              <a:rPr kumimoji="1" lang="en-US" altLang="zh-CN" dirty="0" smtClean="0"/>
              <a:t>Work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524000"/>
            <a:ext cx="718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HPCC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Window-based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ea typeface="微软雅黑" panose="020B0503020204020204" pitchFamily="34" charset="-122"/>
              </a:rPr>
              <a:t>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精确测量 </a:t>
            </a:r>
            <a:r>
              <a:rPr lang="en-US" altLang="zh-CN" dirty="0" smtClean="0">
                <a:ea typeface="微软雅黑" panose="020B0503020204020204" pitchFamily="34" charset="-122"/>
              </a:rPr>
              <a:t>inflight bytes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</a:t>
            </a:r>
            <a:r>
              <a:rPr lang="en-US" altLang="zh-CN" dirty="0"/>
              <a:t>MIMD to quickly adjust to the right </a:t>
            </a:r>
            <a:r>
              <a:rPr lang="en-US" altLang="zh-CN" dirty="0" smtClean="0"/>
              <a:t>rate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40" y="2771856"/>
            <a:ext cx="4219048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1814944"/>
            <a:ext cx="3048506" cy="362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Related </a:t>
            </a:r>
            <a:r>
              <a:rPr kumimoji="1" lang="en-US" altLang="zh-CN" dirty="0" smtClean="0"/>
              <a:t>Work</a:t>
            </a:r>
            <a:endParaRPr kumimoji="1"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575987" y="982553"/>
            <a:ext cx="71964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存储和计算能力的提高使得网络成为系统性能的瓶颈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1910541"/>
            <a:ext cx="7893385" cy="39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575987" y="982553"/>
            <a:ext cx="719641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RDMA vs Traditional TCP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814"/>
            <a:ext cx="5682146" cy="2439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50" y="1803945"/>
            <a:ext cx="3842127" cy="2573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7906" y="5020235"/>
            <a:ext cx="441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TCP 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Three copy operations, resulting in a long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CPU consumed by traffic: 1Hz per bit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88541" y="5015407"/>
            <a:ext cx="4410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RDMA 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Fast startup, maximizing the bandwidth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One copy operation (DMA), effectively reducing the kernel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~0 kernel CPU usage for </a:t>
            </a:r>
            <a:r>
              <a:rPr lang="en-US" altLang="zh-CN" dirty="0" err="1" smtClean="0"/>
              <a:t>Userspace</a:t>
            </a:r>
            <a:r>
              <a:rPr lang="en-US" altLang="zh-CN" dirty="0" smtClean="0"/>
              <a:t> RDMA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4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575987" y="982553"/>
            <a:ext cx="719641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RDMA vs Traditional TCP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0" y="1696149"/>
            <a:ext cx="3814139" cy="26537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5507"/>
            <a:ext cx="3703122" cy="24844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811" y="4349946"/>
            <a:ext cx="3460378" cy="24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575987" y="982553"/>
            <a:ext cx="719641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RDMA over Ethernet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87" y="1852745"/>
            <a:ext cx="7940484" cy="36623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5987" y="5620399"/>
            <a:ext cx="787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PFC for lossless network -&gt; </a:t>
            </a:r>
            <a:r>
              <a:rPr lang="en-US" altLang="zh-CN" b="1" dirty="0" smtClean="0"/>
              <a:t>Head-of-line blocking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Deadlock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 slow start -&gt; Large-scale </a:t>
            </a:r>
            <a:r>
              <a:rPr lang="en-US" altLang="zh-CN" dirty="0" err="1" smtClean="0"/>
              <a:t>incast</a:t>
            </a:r>
            <a:r>
              <a:rPr lang="en-US" altLang="zh-CN" dirty="0" smtClean="0"/>
              <a:t>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Go-back-N batch retransmits -&gt; </a:t>
            </a:r>
            <a:r>
              <a:rPr lang="en-US" altLang="zh-CN" b="1" dirty="0" err="1" smtClean="0"/>
              <a:t>Livelock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40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Related </a:t>
            </a:r>
            <a:r>
              <a:rPr kumimoji="1" lang="en-US" altLang="zh-CN" dirty="0" smtClean="0"/>
              <a:t>Work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524000"/>
            <a:ext cx="7180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Congestion control</a:t>
            </a:r>
            <a:endParaRPr lang="en-US" altLang="zh-CN" b="1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DCQCN -- SIGCOMM ‘15</a:t>
            </a: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TIMELY -- SIGCOMM ’15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IRN -- SIGCOMM ’18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RoGUE</a:t>
            </a:r>
            <a:r>
              <a:rPr lang="en-US" altLang="zh-CN" dirty="0" smtClean="0"/>
              <a:t> -- </a:t>
            </a:r>
            <a:r>
              <a:rPr lang="en-US" altLang="zh-CN" dirty="0" err="1" smtClean="0"/>
              <a:t>SoCC</a:t>
            </a:r>
            <a:r>
              <a:rPr lang="en-US" altLang="zh-CN" dirty="0" smtClean="0"/>
              <a:t> ’18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DCQCN+ -- ICNP ’18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HPCC -- SIGCOMM ‘19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59248" y="41865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Deadlock prevention</a:t>
            </a: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Tagger -- </a:t>
            </a:r>
            <a:r>
              <a:rPr lang="en-US" altLang="zh-CN" dirty="0" err="1" smtClean="0"/>
              <a:t>CoNEXT</a:t>
            </a:r>
            <a:r>
              <a:rPr lang="en-US" altLang="zh-CN" dirty="0" smtClean="0"/>
              <a:t> ‘17</a:t>
            </a: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GFC -- SIGCOMM ‘19</a:t>
            </a:r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Related </a:t>
            </a:r>
            <a:r>
              <a:rPr kumimoji="1" lang="en-US" altLang="zh-CN" dirty="0" smtClean="0"/>
              <a:t>Work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524000"/>
            <a:ext cx="7180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DCQCN: </a:t>
            </a:r>
            <a:r>
              <a:rPr lang="en-US" altLang="zh-CN" dirty="0" smtClean="0"/>
              <a:t>Rate-based, </a:t>
            </a:r>
            <a:r>
              <a:rPr lang="en-US" altLang="zh-CN" dirty="0" smtClean="0"/>
              <a:t>ECN-based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/>
              <a:t>QCN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算法和</a:t>
            </a:r>
            <a:r>
              <a:rPr lang="en-US" altLang="zh-CN" b="1" dirty="0"/>
              <a:t>DCTCP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由三个部分组成：发送端（</a:t>
            </a:r>
            <a:r>
              <a:rPr lang="en-US" altLang="zh-CN" dirty="0"/>
              <a:t>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/>
              <a:t>reaction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），交换机（</a:t>
            </a:r>
            <a:r>
              <a:rPr lang="en-US" altLang="zh-CN" dirty="0"/>
              <a:t>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/>
              <a:t>congestion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），接收端（</a:t>
            </a:r>
            <a:r>
              <a:rPr lang="en-US" altLang="zh-CN" dirty="0"/>
              <a:t>NP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/>
              <a:t>notification point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762000" y="3279728"/>
            <a:ext cx="7426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TIMELY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Rate-based, Delay</a:t>
            </a:r>
            <a:r>
              <a:rPr lang="en-US" altLang="zh-CN" dirty="0" smtClean="0"/>
              <a:t>-based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每个传输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事件结束就计算一次</a:t>
            </a:r>
            <a:r>
              <a:rPr lang="en-US" altLang="zh-CN" dirty="0">
                <a:ea typeface="微软雅黑" panose="020B0503020204020204" pitchFamily="34" charset="-122"/>
              </a:rPr>
              <a:t>RTT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，然后将新的</a:t>
            </a:r>
            <a:r>
              <a:rPr lang="en-US" altLang="zh-CN" dirty="0">
                <a:ea typeface="微软雅黑" panose="020B0503020204020204" pitchFamily="34" charset="-122"/>
              </a:rPr>
              <a:t>RTT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与预设的</a:t>
            </a:r>
            <a:r>
              <a:rPr lang="en-US" altLang="zh-CN" dirty="0" smtClean="0">
                <a:ea typeface="微软雅黑" panose="020B0503020204020204" pitchFamily="34" charset="-122"/>
              </a:rPr>
              <a:t>RTT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下界进行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如果小于下界，就增大下一次发送事件的发送速率，如果大于上界，就减小发送速率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/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如果在上下界之中，计算新旧</a:t>
            </a:r>
            <a:r>
              <a:rPr lang="en-US" altLang="zh-CN" dirty="0">
                <a:ea typeface="微软雅黑" panose="020B0503020204020204" pitchFamily="34" charset="-122"/>
              </a:rPr>
              <a:t>RTT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的差值（</a:t>
            </a:r>
            <a:r>
              <a:rPr lang="en-US" altLang="zh-CN" dirty="0" err="1">
                <a:ea typeface="微软雅黑" panose="020B0503020204020204" pitchFamily="34" charset="-122"/>
              </a:rPr>
              <a:t>rttDiff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），差值大于</a:t>
            </a:r>
            <a:r>
              <a:rPr lang="en-US" altLang="zh-CN" dirty="0"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，减小速率，差值小于</a:t>
            </a:r>
            <a:r>
              <a:rPr lang="en-US" altLang="zh-CN" dirty="0"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，增大发送速率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479" y="5311053"/>
            <a:ext cx="5209543" cy="1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Related </a:t>
            </a:r>
            <a:r>
              <a:rPr kumimoji="1" lang="en-US" altLang="zh-CN" dirty="0" smtClean="0"/>
              <a:t>Work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524000"/>
            <a:ext cx="7180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IRN:</a:t>
            </a: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需要无损网络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微软雅黑" panose="020B0503020204020204" pitchFamily="34" charset="-122"/>
              </a:rPr>
              <a:t>Use selective retransmission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微软雅黑" panose="020B0503020204020204" pitchFamily="34" charset="-122"/>
              </a:rPr>
              <a:t>BDP-based flow control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762000" y="3279728"/>
            <a:ext cx="7426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RoGUE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Window</a:t>
            </a:r>
            <a:r>
              <a:rPr lang="en-US" altLang="zh-CN" dirty="0" smtClean="0"/>
              <a:t>-based, Delay</a:t>
            </a:r>
            <a:r>
              <a:rPr lang="en-US" altLang="zh-CN" dirty="0" smtClean="0"/>
              <a:t>-based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中间层，把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的拥塞控制和丢包恢复功能提到了软件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和丢包来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估计拥塞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05" y="4725448"/>
            <a:ext cx="6046318" cy="10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</TotalTime>
  <Words>480</Words>
  <Application>Microsoft Office PowerPoint</Application>
  <PresentationFormat>全屏显示(4:3)</PresentationFormat>
  <Paragraphs>92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Century Gothic</vt:lpstr>
      <vt:lpstr>Segoe UI Light</vt:lpstr>
      <vt:lpstr>OfficePLUS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shijiaming</cp:lastModifiedBy>
  <cp:revision>125</cp:revision>
  <dcterms:created xsi:type="dcterms:W3CDTF">2015-08-18T02:51:41Z</dcterms:created>
  <dcterms:modified xsi:type="dcterms:W3CDTF">2019-10-10T05:57:25Z</dcterms:modified>
  <cp:category/>
</cp:coreProperties>
</file>