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256" r:id="rId3"/>
    <p:sldId id="598" r:id="rId4"/>
    <p:sldId id="604" r:id="rId5"/>
    <p:sldId id="605" r:id="rId6"/>
    <p:sldId id="606" r:id="rId7"/>
    <p:sldId id="607" r:id="rId8"/>
    <p:sldId id="608" r:id="rId9"/>
    <p:sldId id="609" r:id="rId10"/>
    <p:sldId id="5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CD04D-F623-4A1C-9EC3-13ED8A6F6BFB}" v="363" dt="2018-10-19T16:43:5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81893" autoAdjust="0"/>
  </p:normalViewPr>
  <p:slideViewPr>
    <p:cSldViewPr snapToGrid="0">
      <p:cViewPr varScale="1">
        <p:scale>
          <a:sx n="94" d="100"/>
          <a:sy n="94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Bai" userId="be857441-a184-4146-8eaa-0e6fb39255fd" providerId="ADAL" clId="{A0E2F9FF-ECA7-4997-A5AA-66AB44524C9A}"/>
    <pc:docChg chg="undo custSel addSld modSld">
      <pc:chgData name="Wei Bai" userId="be857441-a184-4146-8eaa-0e6fb39255fd" providerId="ADAL" clId="{A0E2F9FF-ECA7-4997-A5AA-66AB44524C9A}" dt="2018-10-12T06:21:25.232" v="3477" actId="478"/>
      <pc:docMkLst>
        <pc:docMk/>
      </pc:docMkLst>
      <pc:sldChg chg="modSp">
        <pc:chgData name="Wei Bai" userId="be857441-a184-4146-8eaa-0e6fb39255fd" providerId="ADAL" clId="{A0E2F9FF-ECA7-4997-A5AA-66AB44524C9A}" dt="2018-10-12T05:34:17.448" v="266" actId="1035"/>
        <pc:sldMkLst>
          <pc:docMk/>
          <pc:sldMk cId="2282359278" sldId="585"/>
        </pc:sldMkLst>
        <pc:spChg chg="mod">
          <ac:chgData name="Wei Bai" userId="be857441-a184-4146-8eaa-0e6fb39255fd" providerId="ADAL" clId="{A0E2F9FF-ECA7-4997-A5AA-66AB44524C9A}" dt="2018-10-12T05:34:12.088" v="259" actId="20577"/>
          <ac:spMkLst>
            <pc:docMk/>
            <pc:sldMk cId="2282359278" sldId="585"/>
            <ac:spMk id="3" creationId="{7D77BB71-CBDD-4CE8-99E6-05EE56F0AC42}"/>
          </ac:spMkLst>
        </pc:spChg>
        <pc:spChg chg="mod">
          <ac:chgData name="Wei Bai" userId="be857441-a184-4146-8eaa-0e6fb39255fd" providerId="ADAL" clId="{A0E2F9FF-ECA7-4997-A5AA-66AB44524C9A}" dt="2018-10-12T05:34:17.448" v="266" actId="1035"/>
          <ac:spMkLst>
            <pc:docMk/>
            <pc:sldMk cId="2282359278" sldId="585"/>
            <ac:spMk id="5" creationId="{629529E3-2CDE-481A-AD1D-DF71A0EBA9F4}"/>
          </ac:spMkLst>
        </pc:spChg>
      </pc:sldChg>
      <pc:sldChg chg="modSp">
        <pc:chgData name="Wei Bai" userId="be857441-a184-4146-8eaa-0e6fb39255fd" providerId="ADAL" clId="{A0E2F9FF-ECA7-4997-A5AA-66AB44524C9A}" dt="2018-10-12T05:37:49.853" v="404" actId="20577"/>
        <pc:sldMkLst>
          <pc:docMk/>
          <pc:sldMk cId="1833564615" sldId="586"/>
        </pc:sldMkLst>
        <pc:spChg chg="mod">
          <ac:chgData name="Wei Bai" userId="be857441-a184-4146-8eaa-0e6fb39255fd" providerId="ADAL" clId="{A0E2F9FF-ECA7-4997-A5AA-66AB44524C9A}" dt="2018-10-12T05:36:34.816" v="389" actId="20577"/>
          <ac:spMkLst>
            <pc:docMk/>
            <pc:sldMk cId="1833564615" sldId="586"/>
            <ac:spMk id="2" creationId="{912C7155-D7DC-4C64-8428-8E888E9FE17E}"/>
          </ac:spMkLst>
        </pc:spChg>
        <pc:spChg chg="mod">
          <ac:chgData name="Wei Bai" userId="be857441-a184-4146-8eaa-0e6fb39255fd" providerId="ADAL" clId="{A0E2F9FF-ECA7-4997-A5AA-66AB44524C9A}" dt="2018-10-12T05:37:49.853" v="404" actId="20577"/>
          <ac:spMkLst>
            <pc:docMk/>
            <pc:sldMk cId="1833564615" sldId="586"/>
            <ac:spMk id="3" creationId="{271B5593-EE9A-4354-9162-44DB40430625}"/>
          </ac:spMkLst>
        </pc:spChg>
      </pc:sldChg>
      <pc:sldChg chg="modSp add">
        <pc:chgData name="Wei Bai" userId="be857441-a184-4146-8eaa-0e6fb39255fd" providerId="ADAL" clId="{A0E2F9FF-ECA7-4997-A5AA-66AB44524C9A}" dt="2018-10-12T05:41:26.364" v="821" actId="20577"/>
        <pc:sldMkLst>
          <pc:docMk/>
          <pc:sldMk cId="3477553044" sldId="587"/>
        </pc:sldMkLst>
        <pc:spChg chg="mod">
          <ac:chgData name="Wei Bai" userId="be857441-a184-4146-8eaa-0e6fb39255fd" providerId="ADAL" clId="{A0E2F9FF-ECA7-4997-A5AA-66AB44524C9A}" dt="2018-10-12T05:38:08.234" v="423" actId="108"/>
          <ac:spMkLst>
            <pc:docMk/>
            <pc:sldMk cId="3477553044" sldId="587"/>
            <ac:spMk id="2" creationId="{DB2D442B-82BB-4C32-8A0A-EFDF6A92E90F}"/>
          </ac:spMkLst>
        </pc:spChg>
        <pc:spChg chg="mod">
          <ac:chgData name="Wei Bai" userId="be857441-a184-4146-8eaa-0e6fb39255fd" providerId="ADAL" clId="{A0E2F9FF-ECA7-4997-A5AA-66AB44524C9A}" dt="2018-10-12T05:41:26.364" v="821" actId="20577"/>
          <ac:spMkLst>
            <pc:docMk/>
            <pc:sldMk cId="3477553044" sldId="587"/>
            <ac:spMk id="3" creationId="{D2C61AD9-6C87-41B1-8591-3E89A452E2A2}"/>
          </ac:spMkLst>
        </pc:spChg>
      </pc:sldChg>
      <pc:sldChg chg="modSp add">
        <pc:chgData name="Wei Bai" userId="be857441-a184-4146-8eaa-0e6fb39255fd" providerId="ADAL" clId="{A0E2F9FF-ECA7-4997-A5AA-66AB44524C9A}" dt="2018-10-12T06:16:00.113" v="2904" actId="113"/>
        <pc:sldMkLst>
          <pc:docMk/>
          <pc:sldMk cId="3010873864" sldId="588"/>
        </pc:sldMkLst>
        <pc:spChg chg="mod">
          <ac:chgData name="Wei Bai" userId="be857441-a184-4146-8eaa-0e6fb39255fd" providerId="ADAL" clId="{A0E2F9FF-ECA7-4997-A5AA-66AB44524C9A}" dt="2018-10-12T05:53:50.924" v="1565" actId="255"/>
          <ac:spMkLst>
            <pc:docMk/>
            <pc:sldMk cId="3010873864" sldId="588"/>
            <ac:spMk id="2" creationId="{5AB1BF24-90A0-4397-8B2E-F67C04FBB4A4}"/>
          </ac:spMkLst>
        </pc:spChg>
        <pc:spChg chg="mod">
          <ac:chgData name="Wei Bai" userId="be857441-a184-4146-8eaa-0e6fb39255fd" providerId="ADAL" clId="{A0E2F9FF-ECA7-4997-A5AA-66AB44524C9A}" dt="2018-10-12T06:16:00.113" v="2904" actId="113"/>
          <ac:spMkLst>
            <pc:docMk/>
            <pc:sldMk cId="3010873864" sldId="588"/>
            <ac:spMk id="3" creationId="{6B839D50-DB6B-4CE7-99A7-7704CEA60AB1}"/>
          </ac:spMkLst>
        </pc:spChg>
      </pc:sldChg>
      <pc:sldChg chg="modSp add">
        <pc:chgData name="Wei Bai" userId="be857441-a184-4146-8eaa-0e6fb39255fd" providerId="ADAL" clId="{A0E2F9FF-ECA7-4997-A5AA-66AB44524C9A}" dt="2018-10-12T06:01:33.642" v="1914" actId="20577"/>
        <pc:sldMkLst>
          <pc:docMk/>
          <pc:sldMk cId="1587196807" sldId="589"/>
        </pc:sldMkLst>
        <pc:spChg chg="mod">
          <ac:chgData name="Wei Bai" userId="be857441-a184-4146-8eaa-0e6fb39255fd" providerId="ADAL" clId="{A0E2F9FF-ECA7-4997-A5AA-66AB44524C9A}" dt="2018-10-12T05:53:44.513" v="1564" actId="255"/>
          <ac:spMkLst>
            <pc:docMk/>
            <pc:sldMk cId="1587196807" sldId="589"/>
            <ac:spMk id="2" creationId="{760D3516-2AC0-4D8C-A2B4-381045427117}"/>
          </ac:spMkLst>
        </pc:spChg>
        <pc:spChg chg="mod">
          <ac:chgData name="Wei Bai" userId="be857441-a184-4146-8eaa-0e6fb39255fd" providerId="ADAL" clId="{A0E2F9FF-ECA7-4997-A5AA-66AB44524C9A}" dt="2018-10-12T06:01:33.642" v="1914" actId="20577"/>
          <ac:spMkLst>
            <pc:docMk/>
            <pc:sldMk cId="1587196807" sldId="589"/>
            <ac:spMk id="3" creationId="{0F2230BC-2B84-4561-93DC-D1A6FA8A0841}"/>
          </ac:spMkLst>
        </pc:spChg>
      </pc:sldChg>
      <pc:sldChg chg="modSp add">
        <pc:chgData name="Wei Bai" userId="be857441-a184-4146-8eaa-0e6fb39255fd" providerId="ADAL" clId="{A0E2F9FF-ECA7-4997-A5AA-66AB44524C9A}" dt="2018-10-12T06:08:45.733" v="2366" actId="20577"/>
        <pc:sldMkLst>
          <pc:docMk/>
          <pc:sldMk cId="2785849954" sldId="590"/>
        </pc:sldMkLst>
        <pc:spChg chg="mod">
          <ac:chgData name="Wei Bai" userId="be857441-a184-4146-8eaa-0e6fb39255fd" providerId="ADAL" clId="{A0E2F9FF-ECA7-4997-A5AA-66AB44524C9A}" dt="2018-10-12T06:03:07.738" v="1931" actId="255"/>
          <ac:spMkLst>
            <pc:docMk/>
            <pc:sldMk cId="2785849954" sldId="590"/>
            <ac:spMk id="2" creationId="{843E51E5-E0BC-4EFD-B538-C475EBB98990}"/>
          </ac:spMkLst>
        </pc:spChg>
        <pc:spChg chg="mod">
          <ac:chgData name="Wei Bai" userId="be857441-a184-4146-8eaa-0e6fb39255fd" providerId="ADAL" clId="{A0E2F9FF-ECA7-4997-A5AA-66AB44524C9A}" dt="2018-10-12T06:08:45.733" v="2366" actId="20577"/>
          <ac:spMkLst>
            <pc:docMk/>
            <pc:sldMk cId="2785849954" sldId="590"/>
            <ac:spMk id="3" creationId="{A29C501B-0AF8-4F7C-A479-C9DD88EA98A0}"/>
          </ac:spMkLst>
        </pc:spChg>
      </pc:sldChg>
      <pc:sldChg chg="modSp add">
        <pc:chgData name="Wei Bai" userId="be857441-a184-4146-8eaa-0e6fb39255fd" providerId="ADAL" clId="{A0E2F9FF-ECA7-4997-A5AA-66AB44524C9A}" dt="2018-10-12T06:19:19.179" v="3239" actId="20577"/>
        <pc:sldMkLst>
          <pc:docMk/>
          <pc:sldMk cId="3217351865" sldId="592"/>
        </pc:sldMkLst>
        <pc:spChg chg="mod">
          <ac:chgData name="Wei Bai" userId="be857441-a184-4146-8eaa-0e6fb39255fd" providerId="ADAL" clId="{A0E2F9FF-ECA7-4997-A5AA-66AB44524C9A}" dt="2018-10-12T06:17:21.184" v="2959" actId="20577"/>
          <ac:spMkLst>
            <pc:docMk/>
            <pc:sldMk cId="3217351865" sldId="592"/>
            <ac:spMk id="2" creationId="{30D319E1-EF70-401C-8FE3-95FF8381FE19}"/>
          </ac:spMkLst>
        </pc:spChg>
        <pc:spChg chg="mod">
          <ac:chgData name="Wei Bai" userId="be857441-a184-4146-8eaa-0e6fb39255fd" providerId="ADAL" clId="{A0E2F9FF-ECA7-4997-A5AA-66AB44524C9A}" dt="2018-10-12T06:19:19.179" v="3239" actId="20577"/>
          <ac:spMkLst>
            <pc:docMk/>
            <pc:sldMk cId="3217351865" sldId="592"/>
            <ac:spMk id="3" creationId="{9DE96321-7B68-4F13-88E6-51DAC5766B33}"/>
          </ac:spMkLst>
        </pc:spChg>
      </pc:sldChg>
      <pc:sldChg chg="modSp add">
        <pc:chgData name="Wei Bai" userId="be857441-a184-4146-8eaa-0e6fb39255fd" providerId="ADAL" clId="{A0E2F9FF-ECA7-4997-A5AA-66AB44524C9A}" dt="2018-10-12T06:21:03.187" v="3461" actId="20577"/>
        <pc:sldMkLst>
          <pc:docMk/>
          <pc:sldMk cId="2852078128" sldId="593"/>
        </pc:sldMkLst>
        <pc:spChg chg="mod">
          <ac:chgData name="Wei Bai" userId="be857441-a184-4146-8eaa-0e6fb39255fd" providerId="ADAL" clId="{A0E2F9FF-ECA7-4997-A5AA-66AB44524C9A}" dt="2018-10-12T06:19:55.025" v="3247" actId="20577"/>
          <ac:spMkLst>
            <pc:docMk/>
            <pc:sldMk cId="2852078128" sldId="593"/>
            <ac:spMk id="2" creationId="{08535860-CB38-4664-B983-CFA8CB210A47}"/>
          </ac:spMkLst>
        </pc:spChg>
        <pc:spChg chg="mod">
          <ac:chgData name="Wei Bai" userId="be857441-a184-4146-8eaa-0e6fb39255fd" providerId="ADAL" clId="{A0E2F9FF-ECA7-4997-A5AA-66AB44524C9A}" dt="2018-10-12T06:21:03.187" v="3461" actId="20577"/>
          <ac:spMkLst>
            <pc:docMk/>
            <pc:sldMk cId="2852078128" sldId="593"/>
            <ac:spMk id="3" creationId="{54A10BA5-D759-49C9-89CC-948BB530BDA5}"/>
          </ac:spMkLst>
        </pc:spChg>
      </pc:sldChg>
      <pc:sldChg chg="delSp modSp add">
        <pc:chgData name="Wei Bai" userId="be857441-a184-4146-8eaa-0e6fb39255fd" providerId="ADAL" clId="{A0E2F9FF-ECA7-4997-A5AA-66AB44524C9A}" dt="2018-10-12T06:21:25.232" v="3477" actId="478"/>
        <pc:sldMkLst>
          <pc:docMk/>
          <pc:sldMk cId="801651534" sldId="594"/>
        </pc:sldMkLst>
        <pc:spChg chg="mod">
          <ac:chgData name="Wei Bai" userId="be857441-a184-4146-8eaa-0e6fb39255fd" providerId="ADAL" clId="{A0E2F9FF-ECA7-4997-A5AA-66AB44524C9A}" dt="2018-10-12T06:21:22.289" v="3476" actId="20577"/>
          <ac:spMkLst>
            <pc:docMk/>
            <pc:sldMk cId="801651534" sldId="594"/>
            <ac:spMk id="4" creationId="{75C3CE9B-AAD2-4F72-8F07-7F1619B1C59A}"/>
          </ac:spMkLst>
        </pc:spChg>
        <pc:spChg chg="del">
          <ac:chgData name="Wei Bai" userId="be857441-a184-4146-8eaa-0e6fb39255fd" providerId="ADAL" clId="{A0E2F9FF-ECA7-4997-A5AA-66AB44524C9A}" dt="2018-10-12T06:21:25.232" v="3477" actId="478"/>
          <ac:spMkLst>
            <pc:docMk/>
            <pc:sldMk cId="801651534" sldId="594"/>
            <ac:spMk id="5" creationId="{3AAC6090-105C-4179-9DF9-4C1BAE0B1172}"/>
          </ac:spMkLst>
        </pc:spChg>
      </pc:sldChg>
    </pc:docChg>
  </pc:docChgLst>
  <pc:docChgLst>
    <pc:chgData name="Wei Bai" userId="be857441-a184-4146-8eaa-0e6fb39255fd" providerId="ADAL" clId="{A2ACD04D-F623-4A1C-9EC3-13ED8A6F6BFB}"/>
    <pc:docChg chg="undo custSel addSld delSld modSld delMainMaster modMainMaster">
      <pc:chgData name="Wei Bai" userId="be857441-a184-4146-8eaa-0e6fb39255fd" providerId="ADAL" clId="{A2ACD04D-F623-4A1C-9EC3-13ED8A6F6BFB}" dt="2018-10-19T16:44:01.938" v="3284" actId="113"/>
      <pc:docMkLst>
        <pc:docMk/>
      </pc:docMkLst>
      <pc:sldChg chg="delSp modSp">
        <pc:chgData name="Wei Bai" userId="be857441-a184-4146-8eaa-0e6fb39255fd" providerId="ADAL" clId="{A2ACD04D-F623-4A1C-9EC3-13ED8A6F6BFB}" dt="2018-10-19T16:40:50.853" v="3275" actId="207"/>
        <pc:sldMkLst>
          <pc:docMk/>
          <pc:sldMk cId="199822420" sldId="256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99822420" sldId="256"/>
            <ac:spMk id="2" creationId="{8CFBB8A1-C43B-4CB9-B5F0-364F4CBD07E8}"/>
          </ac:spMkLst>
        </pc:spChg>
        <pc:spChg chg="mod">
          <ac:chgData name="Wei Bai" userId="be857441-a184-4146-8eaa-0e6fb39255fd" providerId="ADAL" clId="{A2ACD04D-F623-4A1C-9EC3-13ED8A6F6BFB}" dt="2018-10-19T14:56:21.447" v="2314" actId="207"/>
          <ac:spMkLst>
            <pc:docMk/>
            <pc:sldMk cId="199822420" sldId="256"/>
            <ac:spMk id="3" creationId="{D53FC7DB-02D3-4313-B598-C91D495B3F02}"/>
          </ac:spMkLst>
        </pc:spChg>
        <pc:spChg chg="mod">
          <ac:chgData name="Wei Bai" userId="be857441-a184-4146-8eaa-0e6fb39255fd" providerId="ADAL" clId="{A2ACD04D-F623-4A1C-9EC3-13ED8A6F6BFB}" dt="2018-10-19T14:55:13.955" v="2310" actId="20577"/>
          <ac:spMkLst>
            <pc:docMk/>
            <pc:sldMk cId="199822420" sldId="256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9T16:25:09.412" v="3139" actId="20577"/>
          <ac:spMkLst>
            <pc:docMk/>
            <pc:sldMk cId="199822420" sldId="256"/>
            <ac:spMk id="6" creationId="{BD183C95-025B-440E-A2C2-59A3F3230A17}"/>
          </ac:spMkLst>
        </pc:spChg>
        <pc:spChg chg="mod">
          <ac:chgData name="Wei Bai" userId="be857441-a184-4146-8eaa-0e6fb39255fd" providerId="ADAL" clId="{A2ACD04D-F623-4A1C-9EC3-13ED8A6F6BFB}" dt="2018-10-19T14:55:09.231" v="2309" actId="113"/>
          <ac:spMkLst>
            <pc:docMk/>
            <pc:sldMk cId="199822420" sldId="256"/>
            <ac:spMk id="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9T16:40:50.853" v="3275" actId="207"/>
          <ac:spMkLst>
            <pc:docMk/>
            <pc:sldMk cId="199822420" sldId="256"/>
            <ac:spMk id="8" creationId="{E01B31C4-05B4-4739-B9A7-A1AD67FDAA2A}"/>
          </ac:spMkLst>
        </pc:spChg>
      </pc:sldChg>
      <pc:sldChg chg="delSp modSp del">
        <pc:chgData name="Wei Bai" userId="be857441-a184-4146-8eaa-0e6fb39255fd" providerId="ADAL" clId="{A2ACD04D-F623-4A1C-9EC3-13ED8A6F6BFB}" dt="2018-10-19T14:59:05.350" v="2318" actId="2696"/>
        <pc:sldMkLst>
          <pc:docMk/>
          <pc:sldMk cId="1113423729" sldId="266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113423729" sldId="266"/>
            <ac:spMk id="4" creationId="{3ED2BA34-ADDD-4E87-9435-845D3EB214D1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113423729" sldId="266"/>
            <ac:spMk id="5" creationId="{00000000-0000-0000-0000-000000000000}"/>
          </ac:spMkLst>
        </pc:spChg>
      </pc:sldChg>
      <pc:sldChg chg="delSp modSp add del">
        <pc:chgData name="Wei Bai" userId="be857441-a184-4146-8eaa-0e6fb39255fd" providerId="ADAL" clId="{A2ACD04D-F623-4A1C-9EC3-13ED8A6F6BFB}" dt="2018-10-19T15:15:41.030" v="2390" actId="2711"/>
        <pc:sldMkLst>
          <pc:docMk/>
          <pc:sldMk cId="164938640" sldId="270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64938640" sldId="270"/>
            <ac:spMk id="2" creationId="{44C23DBD-FA6D-404E-B3E4-22A75E515C5E}"/>
          </ac:spMkLst>
        </pc:spChg>
        <pc:spChg chg="mod">
          <ac:chgData name="Wei Bai" userId="be857441-a184-4146-8eaa-0e6fb39255fd" providerId="ADAL" clId="{A2ACD04D-F623-4A1C-9EC3-13ED8A6F6BFB}" dt="2018-10-19T15:15:41.030" v="2390" actId="2711"/>
          <ac:spMkLst>
            <pc:docMk/>
            <pc:sldMk cId="164938640" sldId="270"/>
            <ac:spMk id="4" creationId="{00000000-0000-0000-0000-000000000000}"/>
          </ac:spMkLst>
        </pc:spChg>
      </pc:sldChg>
      <pc:sldChg chg="delSp add del">
        <pc:chgData name="Wei Bai" userId="be857441-a184-4146-8eaa-0e6fb39255fd" providerId="ADAL" clId="{A2ACD04D-F623-4A1C-9EC3-13ED8A6F6BFB}" dt="2018-10-19T14:55:50.193" v="2311"/>
        <pc:sldMkLst>
          <pc:docMk/>
          <pc:sldMk cId="1658128129" sldId="27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658128129" sldId="271"/>
            <ac:spMk id="2" creationId="{AB92D5AB-3A6F-486E-AC74-88EB30ED30DC}"/>
          </ac:spMkLst>
        </pc:spChg>
      </pc:sldChg>
      <pc:sldChg chg="delSp modSp">
        <pc:chgData name="Wei Bai" userId="be857441-a184-4146-8eaa-0e6fb39255fd" providerId="ADAL" clId="{A2ACD04D-F623-4A1C-9EC3-13ED8A6F6BFB}" dt="2018-10-19T15:16:13.179" v="2393" actId="255"/>
        <pc:sldMkLst>
          <pc:docMk/>
          <pc:sldMk cId="917958030" sldId="272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917958030" sldId="272"/>
            <ac:spMk id="2" creationId="{11A36B4C-7D1C-4100-A843-6A1547757748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917958030" sldId="272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9T15:16:13.179" v="2393" actId="255"/>
          <ac:spMkLst>
            <pc:docMk/>
            <pc:sldMk cId="917958030" sldId="272"/>
            <ac:spMk id="4" creationId="{00000000-0000-0000-0000-000000000000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444006894" sldId="276"/>
        </pc:sldMkLst>
        <pc:spChg chg="mod">
          <ac:chgData name="Wei Bai" userId="be857441-a184-4146-8eaa-0e6fb39255fd" providerId="ADAL" clId="{A2ACD04D-F623-4A1C-9EC3-13ED8A6F6BFB}" dt="2018-10-12T02:32:46.386" v="209" actId="122"/>
          <ac:spMkLst>
            <pc:docMk/>
            <pc:sldMk cId="444006894" sldId="276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34:13.727" v="328" actId="255"/>
          <ac:spMkLst>
            <pc:docMk/>
            <pc:sldMk cId="444006894" sldId="276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44006894" sldId="276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44006894" sldId="276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44006894" sldId="276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44006894" sldId="276"/>
            <ac:spMk id="7" creationId="{5AA59D91-D0E9-45CA-854A-7D2BFE4EE1FA}"/>
          </ac:spMkLst>
        </pc:spChg>
        <pc:picChg chg="mod">
          <ac:chgData name="Wei Bai" userId="be857441-a184-4146-8eaa-0e6fb39255fd" providerId="ADAL" clId="{A2ACD04D-F623-4A1C-9EC3-13ED8A6F6BFB}" dt="2018-10-12T02:34:27.075" v="354" actId="1038"/>
          <ac:picMkLst>
            <pc:docMk/>
            <pc:sldMk cId="444006894" sldId="276"/>
            <ac:picMk id="1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34:30.047" v="365" actId="1038"/>
          <ac:picMkLst>
            <pc:docMk/>
            <pc:sldMk cId="444006894" sldId="276"/>
            <ac:picMk id="1026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34:18.451" v="340" actId="1036"/>
          <ac:picMkLst>
            <pc:docMk/>
            <pc:sldMk cId="444006894" sldId="276"/>
            <ac:picMk id="1035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34:29.260" v="363" actId="1038"/>
          <ac:picMkLst>
            <pc:docMk/>
            <pc:sldMk cId="444006894" sldId="276"/>
            <ac:picMk id="1038" creationId="{00000000-0000-0000-0000-000000000000}"/>
          </ac:picMkLst>
        </pc:pic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999008182" sldId="277"/>
        </pc:sldMkLst>
        <pc:spChg chg="mod">
          <ac:chgData name="Wei Bai" userId="be857441-a184-4146-8eaa-0e6fb39255fd" providerId="ADAL" clId="{A2ACD04D-F623-4A1C-9EC3-13ED8A6F6BFB}" dt="2018-10-12T02:32:56.811" v="210" actId="122"/>
          <ac:spMkLst>
            <pc:docMk/>
            <pc:sldMk cId="3999008182" sldId="277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999008182" sldId="277"/>
            <ac:spMk id="3" creationId="{2B71B1E6-F057-4BD7-BD2D-2434344C066F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999008182" sldId="277"/>
            <ac:spMk id="14" creationId="{00000000-0000-0000-0000-000000000000}"/>
          </ac:spMkLst>
        </pc:sp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999008182" sldId="277"/>
            <ac:cxnSpMk id="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999008182" sldId="277"/>
            <ac:cxnSpMk id="1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999008182" sldId="277"/>
            <ac:cxnSpMk id="18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674359618" sldId="278"/>
        </pc:sldMkLst>
        <pc:spChg chg="mod">
          <ac:chgData name="Wei Bai" userId="be857441-a184-4146-8eaa-0e6fb39255fd" providerId="ADAL" clId="{A2ACD04D-F623-4A1C-9EC3-13ED8A6F6BFB}" dt="2018-10-12T02:34:46.749" v="366" actId="122"/>
          <ac:spMkLst>
            <pc:docMk/>
            <pc:sldMk cId="3674359618" sldId="278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74359618" sldId="278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674359618" sldId="278"/>
            <ac:spMk id="7" creationId="{573FD845-6212-40F3-B4C8-6FA4F346EAB8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697626597" sldId="279"/>
        </pc:sldMkLst>
        <pc:spChg chg="mod">
          <ac:chgData name="Wei Bai" userId="be857441-a184-4146-8eaa-0e6fb39255fd" providerId="ADAL" clId="{A2ACD04D-F623-4A1C-9EC3-13ED8A6F6BFB}" dt="2018-10-12T02:34:49.165" v="367" actId="122"/>
          <ac:spMkLst>
            <pc:docMk/>
            <pc:sldMk cId="697626597" sldId="279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697626597" sldId="279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697626597" sldId="279"/>
            <ac:spMk id="8" creationId="{B7E98207-31A2-4828-84DE-253870516F09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265071086" sldId="280"/>
        </pc:sldMkLst>
        <pc:spChg chg="mod">
          <ac:chgData name="Wei Bai" userId="be857441-a184-4146-8eaa-0e6fb39255fd" providerId="ADAL" clId="{A2ACD04D-F623-4A1C-9EC3-13ED8A6F6BFB}" dt="2018-10-12T02:34:52.781" v="368" actId="122"/>
          <ac:spMkLst>
            <pc:docMk/>
            <pc:sldMk cId="3265071086" sldId="280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65071086" sldId="280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265071086" sldId="280"/>
            <ac:spMk id="8" creationId="{DFEFF4BE-6440-4DC7-B79E-E69BBB9A4A8C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877607442" sldId="281"/>
        </pc:sldMkLst>
        <pc:spChg chg="mod">
          <ac:chgData name="Wei Bai" userId="be857441-a184-4146-8eaa-0e6fb39255fd" providerId="ADAL" clId="{A2ACD04D-F623-4A1C-9EC3-13ED8A6F6BFB}" dt="2018-10-12T02:35:01.382" v="369" actId="122"/>
          <ac:spMkLst>
            <pc:docMk/>
            <pc:sldMk cId="877607442" sldId="281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877607442" sldId="281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877607442" sldId="281"/>
            <ac:spMk id="8" creationId="{BD873AFD-5FAF-4A6C-9F78-F7B55B300AE8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44892082" sldId="282"/>
        </pc:sldMkLst>
        <pc:spChg chg="mod">
          <ac:chgData name="Wei Bai" userId="be857441-a184-4146-8eaa-0e6fb39255fd" providerId="ADAL" clId="{A2ACD04D-F623-4A1C-9EC3-13ED8A6F6BFB}" dt="2018-10-12T02:35:04.278" v="370" actId="122"/>
          <ac:spMkLst>
            <pc:docMk/>
            <pc:sldMk cId="144892082" sldId="282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44892082" sldId="282"/>
            <ac:spMk id="8" creationId="{06C6BC82-177A-451B-BFD8-F401E5605D1D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4892082" sldId="282"/>
            <ac:spMk id="9" creationId="{00000000-0000-0000-0000-000000000000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28071707" sldId="287"/>
        </pc:sldMkLst>
        <pc:spChg chg="mod">
          <ac:chgData name="Wei Bai" userId="be857441-a184-4146-8eaa-0e6fb39255fd" providerId="ADAL" clId="{A2ACD04D-F623-4A1C-9EC3-13ED8A6F6BFB}" dt="2018-10-12T02:35:07.382" v="371" actId="122"/>
          <ac:spMkLst>
            <pc:docMk/>
            <pc:sldMk cId="328071707" sldId="287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28071707" sldId="287"/>
            <ac:spMk id="3" creationId="{DC1E4970-963B-4510-BF46-18D0B1D9A658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1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1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2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2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28071707" sldId="287"/>
            <ac:spMk id="22" creationId="{00000000-0000-0000-0000-000000000000}"/>
          </ac:spMkLst>
        </pc:sp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2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3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1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28071707" sldId="287"/>
            <ac:cxnSpMk id="23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2480723341" sldId="288"/>
        </pc:sldMkLst>
        <pc:spChg chg="mod">
          <ac:chgData name="Wei Bai" userId="be857441-a184-4146-8eaa-0e6fb39255fd" providerId="ADAL" clId="{A2ACD04D-F623-4A1C-9EC3-13ED8A6F6BFB}" dt="2018-10-12T02:35:10.638" v="372" actId="122"/>
          <ac:spMkLst>
            <pc:docMk/>
            <pc:sldMk cId="2480723341" sldId="288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480723341" sldId="288"/>
            <ac:spMk id="3" creationId="{0378737D-9E21-4AA2-97E1-BCBAB28C2C22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1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1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2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2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2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480723341" sldId="288"/>
            <ac:spMk id="30" creationId="{00000000-0000-0000-0000-000000000000}"/>
          </ac:spMkLst>
        </pc:sp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2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3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1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480723341" sldId="288"/>
            <ac:cxnSpMk id="22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32812558" sldId="301"/>
        </pc:sldMkLst>
        <pc:spChg chg="mod">
          <ac:chgData name="Wei Bai" userId="be857441-a184-4146-8eaa-0e6fb39255fd" providerId="ADAL" clId="{A2ACD04D-F623-4A1C-9EC3-13ED8A6F6BFB}" dt="2018-10-12T02:35:19.950" v="374" actId="122"/>
          <ac:spMkLst>
            <pc:docMk/>
            <pc:sldMk cId="132812558" sldId="301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32812558" sldId="301"/>
            <ac:spMk id="4" creationId="{23F9F0AD-455E-48D9-9A99-08C2EA76C05B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3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32812558" sldId="301"/>
            <ac:spMk id="204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132812558" sldId="301"/>
            <ac:grpSpMk id="41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32812558" sldId="301"/>
            <ac:picMk id="3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32812558" sldId="301"/>
            <ac:picMk id="3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32812558" sldId="301"/>
            <ac:picMk id="3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2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3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3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0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4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32812558" sldId="301"/>
            <ac:cxnSpMk id="63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2725878500" sldId="302"/>
        </pc:sldMkLst>
        <pc:spChg chg="mod">
          <ac:chgData name="Wei Bai" userId="be857441-a184-4146-8eaa-0e6fb39255fd" providerId="ADAL" clId="{A2ACD04D-F623-4A1C-9EC3-13ED8A6F6BFB}" dt="2018-10-12T02:35:27.793" v="376" actId="122"/>
          <ac:spMkLst>
            <pc:docMk/>
            <pc:sldMk cId="2725878500" sldId="302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725878500" sldId="302"/>
            <ac:spMk id="3" creationId="{A1AD0B83-26D0-4CC8-80B0-FEEC72279E7F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2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3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4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9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25878500" sldId="302"/>
            <ac:spMk id="204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25878500" sldId="302"/>
            <ac:grpSpMk id="41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725878500" sldId="302"/>
            <ac:picMk id="3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725878500" sldId="302"/>
            <ac:picMk id="3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725878500" sldId="302"/>
            <ac:picMk id="3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2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4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4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4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2725878500" sldId="302"/>
            <ac:cxnSpMk id="63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643353034" sldId="304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643353034" sldId="304"/>
            <ac:spMk id="2" creationId="{B72933E9-9AEC-4FF8-9CBF-0F79C3171D08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35:30.655" v="377" actId="122"/>
          <ac:spMkLst>
            <pc:docMk/>
            <pc:sldMk cId="3643353034" sldId="304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2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3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5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7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7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7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8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9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9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9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0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1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643353034" sldId="304"/>
            <ac:spMk id="120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17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20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31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34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51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7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7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9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97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3643353034" sldId="304"/>
            <ac:grpSpMk id="122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4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5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643353034" sldId="304"/>
            <ac:picMk id="16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10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11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8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643353034" sldId="304"/>
            <ac:cxnSpMk id="109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485418626" sldId="305"/>
        </pc:sldMkLst>
        <pc:spChg chg="mod">
          <ac:chgData name="Wei Bai" userId="be857441-a184-4146-8eaa-0e6fb39255fd" providerId="ADAL" clId="{A2ACD04D-F623-4A1C-9EC3-13ED8A6F6BFB}" dt="2018-10-12T02:35:33.655" v="378" actId="122"/>
          <ac:spMkLst>
            <pc:docMk/>
            <pc:sldMk cId="485418626" sldId="305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85418626" sldId="305"/>
            <ac:spMk id="3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85418626" sldId="305"/>
            <ac:spMk id="4" creationId="{DD808302-E4CE-489B-B91D-04D9BE6170EB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2658334960" sldId="306"/>
        </pc:sldMkLst>
        <pc:spChg chg="mod">
          <ac:chgData name="Wei Bai" userId="be857441-a184-4146-8eaa-0e6fb39255fd" providerId="ADAL" clId="{A2ACD04D-F623-4A1C-9EC3-13ED8A6F6BFB}" dt="2018-10-12T02:35:42.904" v="381" actId="113"/>
          <ac:spMkLst>
            <pc:docMk/>
            <pc:sldMk cId="2658334960" sldId="306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658334960" sldId="306"/>
            <ac:spMk id="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658334960" sldId="306"/>
            <ac:spMk id="4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658334960" sldId="306"/>
            <ac:spMk id="5" creationId="{432238B4-4900-43DD-87B7-4B712376C615}"/>
          </ac:spMkLst>
        </pc:s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658334960" sldId="306"/>
            <ac:picMk id="7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2658334960" sldId="306"/>
            <ac:picMk id="8" creationId="{00000000-0000-0000-0000-000000000000}"/>
          </ac:picMkLst>
        </pc:pic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708116287" sldId="307"/>
        </pc:sldMkLst>
        <pc:spChg chg="mod">
          <ac:chgData name="Wei Bai" userId="be857441-a184-4146-8eaa-0e6fb39255fd" providerId="ADAL" clId="{A2ACD04D-F623-4A1C-9EC3-13ED8A6F6BFB}" dt="2018-10-12T02:35:45.912" v="382" actId="122"/>
          <ac:spMkLst>
            <pc:docMk/>
            <pc:sldMk cId="708116287" sldId="307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708116287" sldId="307"/>
            <ac:spMk id="3" creationId="{E86A4A52-7EF2-497E-BF56-8E0675B213A4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708116287" sldId="307"/>
            <ac:spMk id="15" creationId="{00000000-0000-0000-0000-000000000000}"/>
          </ac:spMkLst>
        </pc:sp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708116287" sldId="307"/>
            <ac:graphicFrameMk id="18" creationId="{00000000-0000-0000-0000-000000000000}"/>
          </ac:graphicFrameMkLst>
        </pc:graphicFrame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708116287" sldId="307"/>
            <ac:graphicFrameMk id="19" creationId="{00000000-0000-0000-0000-000000000000}"/>
          </ac:graphicFrameMkLst>
        </pc:graphicFrame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708116287" sldId="307"/>
            <ac:cxnSpMk id="11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708116287" sldId="307"/>
            <ac:cxnSpMk id="14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762536943" sldId="310"/>
        </pc:sldMkLst>
        <pc:spChg chg="mod">
          <ac:chgData name="Wei Bai" userId="be857441-a184-4146-8eaa-0e6fb39255fd" providerId="ADAL" clId="{A2ACD04D-F623-4A1C-9EC3-13ED8A6F6BFB}" dt="2018-10-12T02:35:48.873" v="383" actId="122"/>
          <ac:spMkLst>
            <pc:docMk/>
            <pc:sldMk cId="1762536943" sldId="310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762536943" sldId="310"/>
            <ac:spMk id="3" creationId="{58D5AECC-5CDC-4723-B7CC-F137FFD4FD75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9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1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1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762536943" sldId="310"/>
            <ac:spMk id="13" creationId="{00000000-0000-0000-0000-000000000000}"/>
          </ac:spMkLst>
        </pc:sp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1762536943" sldId="310"/>
            <ac:graphicFrameMk id="15" creationId="{00000000-0000-0000-0000-000000000000}"/>
          </ac:graphicFrameMkLst>
        </pc:graphicFrameChg>
        <pc:graphicFrameChg chg="mod">
          <ac:chgData name="Wei Bai" userId="be857441-a184-4146-8eaa-0e6fb39255fd" providerId="ADAL" clId="{A2ACD04D-F623-4A1C-9EC3-13ED8A6F6BFB}" dt="2018-10-12T02:27:35.808" v="2"/>
          <ac:graphicFrameMkLst>
            <pc:docMk/>
            <pc:sldMk cId="1762536943" sldId="310"/>
            <ac:graphicFrameMk id="16" creationId="{00000000-0000-0000-0000-000000000000}"/>
          </ac:graphicFrameMkLst>
        </pc:graphicFrame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3120443896" sldId="313"/>
        </pc:sldMkLst>
        <pc:spChg chg="mod">
          <ac:chgData name="Wei Bai" userId="be857441-a184-4146-8eaa-0e6fb39255fd" providerId="ADAL" clId="{A2ACD04D-F623-4A1C-9EC3-13ED8A6F6BFB}" dt="2018-10-12T02:35:51.744" v="384" actId="122"/>
          <ac:spMkLst>
            <pc:docMk/>
            <pc:sldMk cId="3120443896" sldId="313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120443896" sldId="313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120443896" sldId="313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120443896" sldId="313"/>
            <ac:spMk id="6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120443896" sldId="313"/>
            <ac:spMk id="7" creationId="{958858CA-2C48-42EE-9CC4-5081EA657C31}"/>
          </ac:spMkLst>
        </pc:spChg>
      </pc:sldChg>
      <pc:sldChg chg="addSp delSp modSp add del modAnim">
        <pc:chgData name="Wei Bai" userId="be857441-a184-4146-8eaa-0e6fb39255fd" providerId="ADAL" clId="{A2ACD04D-F623-4A1C-9EC3-13ED8A6F6BFB}" dt="2018-10-19T16:29:01.702" v="3174"/>
        <pc:sldMkLst>
          <pc:docMk/>
          <pc:sldMk cId="1498204059" sldId="403"/>
        </pc:sldMkLst>
        <pc:spChg chg="del mod">
          <ac:chgData name="Wei Bai" userId="be857441-a184-4146-8eaa-0e6fb39255fd" providerId="ADAL" clId="{A2ACD04D-F623-4A1C-9EC3-13ED8A6F6BFB}" dt="2018-10-19T16:28:31.221" v="3169" actId="478"/>
          <ac:spMkLst>
            <pc:docMk/>
            <pc:sldMk cId="1498204059" sldId="403"/>
            <ac:spMk id="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3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498204059" sldId="403"/>
            <ac:spMk id="4" creationId="{53BEA049-3833-4920-AD89-C4F13D534C0F}"/>
          </ac:spMkLst>
        </pc:spChg>
        <pc:spChg chg="del">
          <ac:chgData name="Wei Bai" userId="be857441-a184-4146-8eaa-0e6fb39255fd" providerId="ADAL" clId="{A2ACD04D-F623-4A1C-9EC3-13ED8A6F6BFB}" dt="2018-10-19T16:25:41.201" v="3141" actId="478"/>
          <ac:spMkLst>
            <pc:docMk/>
            <pc:sldMk cId="1498204059" sldId="403"/>
            <ac:spMk id="5" creationId="{00000000-0000-0000-0000-000000000000}"/>
          </ac:spMkLst>
        </pc:spChg>
        <pc:spChg chg="add del mod">
          <ac:chgData name="Wei Bai" userId="be857441-a184-4146-8eaa-0e6fb39255fd" providerId="ADAL" clId="{A2ACD04D-F623-4A1C-9EC3-13ED8A6F6BFB}" dt="2018-10-19T16:28:33.663" v="3170" actId="478"/>
          <ac:spMkLst>
            <pc:docMk/>
            <pc:sldMk cId="1498204059" sldId="403"/>
            <ac:spMk id="6" creationId="{3D4980CE-1A91-491D-87C0-53E6C26055BE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1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1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1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98204059" sldId="403"/>
            <ac:spMk id="20" creationId="{00000000-0000-0000-0000-000000000000}"/>
          </ac:spMkLst>
        </pc:spChg>
        <pc:spChg chg="add">
          <ac:chgData name="Wei Bai" userId="be857441-a184-4146-8eaa-0e6fb39255fd" providerId="ADAL" clId="{A2ACD04D-F623-4A1C-9EC3-13ED8A6F6BFB}" dt="2018-10-19T16:29:01.702" v="3174"/>
          <ac:spMkLst>
            <pc:docMk/>
            <pc:sldMk cId="1498204059" sldId="403"/>
            <ac:spMk id="21" creationId="{11C5A50E-7473-4939-9362-93A4EDC0616F}"/>
          </ac:spMkLst>
        </pc:spChg>
        <pc:spChg chg="add del">
          <ac:chgData name="Wei Bai" userId="be857441-a184-4146-8eaa-0e6fb39255fd" providerId="ADAL" clId="{A2ACD04D-F623-4A1C-9EC3-13ED8A6F6BFB}" dt="2018-10-19T16:26:14.067" v="3143"/>
          <ac:spMkLst>
            <pc:docMk/>
            <pc:sldMk cId="1498204059" sldId="403"/>
            <ac:spMk id="21" creationId="{A7CDC54A-3D43-4DE6-A644-D6C5846749AF}"/>
          </ac:spMkLst>
        </pc:spChg>
        <pc:spChg chg="add del">
          <ac:chgData name="Wei Bai" userId="be857441-a184-4146-8eaa-0e6fb39255fd" providerId="ADAL" clId="{A2ACD04D-F623-4A1C-9EC3-13ED8A6F6BFB}" dt="2018-10-19T16:26:14.067" v="3143"/>
          <ac:spMkLst>
            <pc:docMk/>
            <pc:sldMk cId="1498204059" sldId="403"/>
            <ac:spMk id="22" creationId="{71EED2D9-5549-4E27-AB09-CFCA8723D17F}"/>
          </ac:spMkLst>
        </pc:s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5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7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498204059" sldId="403"/>
            <ac:picMk id="19" creationId="{00000000-0000-0000-0000-000000000000}"/>
          </ac:picMkLst>
        </pc:picChg>
      </pc:sldChg>
      <pc:sldChg chg="delSp modSp del">
        <pc:chgData name="Wei Bai" userId="be857441-a184-4146-8eaa-0e6fb39255fd" providerId="ADAL" clId="{A2ACD04D-F623-4A1C-9EC3-13ED8A6F6BFB}" dt="2018-10-19T14:59:03.427" v="2317" actId="2696"/>
        <pc:sldMkLst>
          <pc:docMk/>
          <pc:sldMk cId="3579625065" sldId="405"/>
        </pc:sldMkLst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579625065" sldId="405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579625065" sldId="405"/>
            <ac:spMk id="7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579625065" sldId="405"/>
            <ac:spMk id="8" creationId="{29B10CF7-4151-47E3-A1C2-914884B7D5B5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3579625065" sldId="405"/>
            <ac:spMk id="21" creationId="{00000000-0000-0000-0000-000000000000}"/>
          </ac:spMkLst>
        </pc:s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3579625065" sldId="405"/>
            <ac:picMk id="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579625065" sldId="405"/>
            <ac:cxnSpMk id="5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3579625065" sldId="405"/>
            <ac:cxnSpMk id="16" creationId="{00000000-0000-0000-0000-000000000000}"/>
          </ac:cxnSpMkLst>
        </pc:cxn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485108219" sldId="420"/>
        </pc:sldMkLst>
        <pc:spChg chg="mod">
          <ac:chgData name="Wei Bai" userId="be857441-a184-4146-8eaa-0e6fb39255fd" providerId="ADAL" clId="{A2ACD04D-F623-4A1C-9EC3-13ED8A6F6BFB}" dt="2018-10-12T02:35:15.118" v="373" actId="122"/>
          <ac:spMkLst>
            <pc:docMk/>
            <pc:sldMk cId="1485108219" sldId="420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485108219" sldId="420"/>
            <ac:spMk id="3" creationId="{308EC16F-4033-468B-BA00-091342FC1A1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485108219" sldId="420"/>
            <ac:spMk id="25" creationId="{00000000-0000-0000-0000-000000000000}"/>
          </ac:spMkLst>
        </pc:spChg>
      </pc:sldChg>
      <pc:sldChg chg="addSp delSp modSp add del">
        <pc:chgData name="Wei Bai" userId="be857441-a184-4146-8eaa-0e6fb39255fd" providerId="ADAL" clId="{A2ACD04D-F623-4A1C-9EC3-13ED8A6F6BFB}" dt="2018-10-19T16:28:53.553" v="3173" actId="478"/>
        <pc:sldMkLst>
          <pc:docMk/>
          <pc:sldMk cId="2982352494" sldId="42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982352494" sldId="421"/>
            <ac:spMk id="2" creationId="{654B1396-3109-4AE3-8502-99BD81B9CE2E}"/>
          </ac:spMkLst>
        </pc:spChg>
        <pc:spChg chg="del">
          <ac:chgData name="Wei Bai" userId="be857441-a184-4146-8eaa-0e6fb39255fd" providerId="ADAL" clId="{A2ACD04D-F623-4A1C-9EC3-13ED8A6F6BFB}" dt="2018-10-19T16:25:34.187" v="3140" actId="478"/>
          <ac:spMkLst>
            <pc:docMk/>
            <pc:sldMk cId="2982352494" sldId="421"/>
            <ac:spMk id="3" creationId="{00000000-0000-0000-0000-000000000000}"/>
          </ac:spMkLst>
        </pc:spChg>
        <pc:spChg chg="add del mod">
          <ac:chgData name="Wei Bai" userId="be857441-a184-4146-8eaa-0e6fb39255fd" providerId="ADAL" clId="{A2ACD04D-F623-4A1C-9EC3-13ED8A6F6BFB}" dt="2018-10-19T16:28:53.553" v="3173" actId="478"/>
          <ac:spMkLst>
            <pc:docMk/>
            <pc:sldMk cId="2982352494" sldId="421"/>
            <ac:spMk id="5" creationId="{510F5F18-4511-48E0-BB4F-451DACBB8E6B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982352494" sldId="421"/>
            <ac:spMk id="120" creationId="{00000000-0000-0000-0000-000000000000}"/>
          </ac:spMkLst>
        </pc:spChg>
        <pc:spChg chg="add ord">
          <ac:chgData name="Wei Bai" userId="be857441-a184-4146-8eaa-0e6fb39255fd" providerId="ADAL" clId="{A2ACD04D-F623-4A1C-9EC3-13ED8A6F6BFB}" dt="2018-10-19T16:27:08.529" v="3154" actId="167"/>
          <ac:spMkLst>
            <pc:docMk/>
            <pc:sldMk cId="2982352494" sldId="421"/>
            <ac:spMk id="121" creationId="{38D48F1C-5D83-4E35-A241-FE94D2FC612F}"/>
          </ac:spMkLst>
        </pc:spChg>
        <pc:spChg chg="del mod">
          <ac:chgData name="Wei Bai" userId="be857441-a184-4146-8eaa-0e6fb39255fd" providerId="ADAL" clId="{A2ACD04D-F623-4A1C-9EC3-13ED8A6F6BFB}" dt="2018-10-19T16:28:37.095" v="3171" actId="478"/>
          <ac:spMkLst>
            <pc:docMk/>
            <pc:sldMk cId="2982352494" sldId="421"/>
            <ac:spMk id="122" creationId="{00000000-0000-0000-0000-000000000000}"/>
          </ac:spMkLst>
        </pc:spChg>
        <pc:spChg chg="del mod">
          <ac:chgData name="Wei Bai" userId="be857441-a184-4146-8eaa-0e6fb39255fd" providerId="ADAL" clId="{A2ACD04D-F623-4A1C-9EC3-13ED8A6F6BFB}" dt="2018-10-19T16:26:57.425" v="3152" actId="478"/>
          <ac:spMkLst>
            <pc:docMk/>
            <pc:sldMk cId="2982352494" sldId="421"/>
            <ac:spMk id="123" creationId="{00000000-0000-0000-0000-000000000000}"/>
          </ac:spMkLst>
        </pc:spChg>
        <pc:spChg chg="add del mod">
          <ac:chgData name="Wei Bai" userId="be857441-a184-4146-8eaa-0e6fb39255fd" providerId="ADAL" clId="{A2ACD04D-F623-4A1C-9EC3-13ED8A6F6BFB}" dt="2018-10-19T16:26:46.076" v="3148" actId="478"/>
          <ac:spMkLst>
            <pc:docMk/>
            <pc:sldMk cId="2982352494" sldId="421"/>
            <ac:spMk id="124" creationId="{00000000-0000-0000-0000-000000000000}"/>
          </ac:spMkLst>
        </pc:spChg>
        <pc:spChg chg="add">
          <ac:chgData name="Wei Bai" userId="be857441-a184-4146-8eaa-0e6fb39255fd" providerId="ADAL" clId="{A2ACD04D-F623-4A1C-9EC3-13ED8A6F6BFB}" dt="2018-10-19T16:28:48.775" v="3172"/>
          <ac:spMkLst>
            <pc:docMk/>
            <pc:sldMk cId="2982352494" sldId="421"/>
            <ac:spMk id="125" creationId="{EEB20C37-40EF-470B-9921-5A65479B47C8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982352494" sldId="421"/>
            <ac:grpSpMk id="1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982352494" sldId="421"/>
            <ac:grpSpMk id="1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982352494" sldId="421"/>
            <ac:grpSpMk id="18" creationId="{00000000-0000-0000-0000-000000000000}"/>
          </ac:grpSpMkLst>
        </pc:grpChg>
        <pc:picChg chg="add mod ord">
          <ac:chgData name="Wei Bai" userId="be857441-a184-4146-8eaa-0e6fb39255fd" providerId="ADAL" clId="{A2ACD04D-F623-4A1C-9EC3-13ED8A6F6BFB}" dt="2018-10-19T16:27:30.888" v="3155" actId="14100"/>
          <ac:picMkLst>
            <pc:docMk/>
            <pc:sldMk cId="2982352494" sldId="421"/>
            <ac:picMk id="2" creationId="{D93275FC-F00F-4056-9902-4E567A30469E}"/>
          </ac:picMkLst>
        </pc:picChg>
      </pc:sldChg>
      <pc:sldChg chg="delSp modSp add del">
        <pc:chgData name="Wei Bai" userId="be857441-a184-4146-8eaa-0e6fb39255fd" providerId="ADAL" clId="{A2ACD04D-F623-4A1C-9EC3-13ED8A6F6BFB}" dt="2018-10-19T14:58:50.630" v="2315" actId="2696"/>
        <pc:sldMkLst>
          <pc:docMk/>
          <pc:sldMk cId="4102916142" sldId="478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102916142" sldId="478"/>
            <ac:spMk id="2" creationId="{3752F4B7-C24C-41DF-B061-75C476370301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3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4102916142" sldId="478"/>
            <ac:spMk id="147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4102916142" sldId="478"/>
            <ac:grpSpMk id="1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4102916142" sldId="478"/>
            <ac:grpSpMk id="1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4102916142" sldId="478"/>
            <ac:grpSpMk id="18" creationId="{00000000-0000-0000-0000-000000000000}"/>
          </ac:grpSpMkLst>
        </pc:grpChg>
      </pc:sldChg>
      <pc:sldChg chg="delSp modSp del">
        <pc:chgData name="Wei Bai" userId="be857441-a184-4146-8eaa-0e6fb39255fd" providerId="ADAL" clId="{A2ACD04D-F623-4A1C-9EC3-13ED8A6F6BFB}" dt="2018-10-19T14:58:55.383" v="2316" actId="2696"/>
        <pc:sldMkLst>
          <pc:docMk/>
          <pc:sldMk cId="270134640" sldId="48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70134640" sldId="481"/>
            <ac:spMk id="2" creationId="{F5E257A8-3B93-424B-AFE9-9CB4AA21D601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0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2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3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3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270134640" sldId="481"/>
            <ac:spMk id="147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0134640" sldId="481"/>
            <ac:grpSpMk id="15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0134640" sldId="481"/>
            <ac:grpSpMk id="16" creationId="{00000000-0000-0000-0000-000000000000}"/>
          </ac:grpSpMkLst>
        </pc:gr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270134640" sldId="481"/>
            <ac:grpSpMk id="18" creationId="{00000000-0000-0000-0000-000000000000}"/>
          </ac:grpSpMkLst>
        </pc:grpChg>
      </pc:sldChg>
      <pc:sldChg chg="delSp modSp">
        <pc:chgData name="Wei Bai" userId="be857441-a184-4146-8eaa-0e6fb39255fd" providerId="ADAL" clId="{A2ACD04D-F623-4A1C-9EC3-13ED8A6F6BFB}" dt="2018-10-19T15:16:03.263" v="2392" actId="2711"/>
        <pc:sldMkLst>
          <pc:docMk/>
          <pc:sldMk cId="2857424461" sldId="483"/>
        </pc:sldMkLst>
        <pc:spChg chg="mod">
          <ac:chgData name="Wei Bai" userId="be857441-a184-4146-8eaa-0e6fb39255fd" providerId="ADAL" clId="{A2ACD04D-F623-4A1C-9EC3-13ED8A6F6BFB}" dt="2018-10-19T15:16:03.263" v="2392" actId="2711"/>
          <ac:spMkLst>
            <pc:docMk/>
            <pc:sldMk cId="2857424461" sldId="483"/>
            <ac:spMk id="2" creationId="{A7893BFF-F224-4008-97D6-C1B96FDEF80A}"/>
          </ac:spMkLst>
        </pc:spChg>
        <pc:spChg chg="mod">
          <ac:chgData name="Wei Bai" userId="be857441-a184-4146-8eaa-0e6fb39255fd" providerId="ADAL" clId="{A2ACD04D-F623-4A1C-9EC3-13ED8A6F6BFB}" dt="2018-10-19T15:04:06.093" v="2332" actId="20577"/>
          <ac:spMkLst>
            <pc:docMk/>
            <pc:sldMk cId="2857424461" sldId="483"/>
            <ac:spMk id="3" creationId="{6000B977-80CA-4AC5-A90E-D1DEA1066D9C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7424461" sldId="483"/>
            <ac:spMk id="4" creationId="{9CA26E3F-DE49-452F-AF4E-179E2D4E5E35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7424461" sldId="483"/>
            <ac:spMk id="5" creationId="{01359199-67A6-49A7-AD2C-F487C0DD7497}"/>
          </ac:spMkLst>
        </pc:spChg>
      </pc:sldChg>
      <pc:sldChg chg="delSp modSp">
        <pc:chgData name="Wei Bai" userId="be857441-a184-4146-8eaa-0e6fb39255fd" providerId="ADAL" clId="{A2ACD04D-F623-4A1C-9EC3-13ED8A6F6BFB}" dt="2018-10-19T15:16:24.317" v="2394" actId="2711"/>
        <pc:sldMkLst>
          <pc:docMk/>
          <pc:sldMk cId="4071332121" sldId="484"/>
        </pc:sldMkLst>
        <pc:spChg chg="mod">
          <ac:chgData name="Wei Bai" userId="be857441-a184-4146-8eaa-0e6fb39255fd" providerId="ADAL" clId="{A2ACD04D-F623-4A1C-9EC3-13ED8A6F6BFB}" dt="2018-10-19T15:16:24.317" v="2394" actId="2711"/>
          <ac:spMkLst>
            <pc:docMk/>
            <pc:sldMk cId="4071332121" sldId="484"/>
            <ac:spMk id="2" creationId="{08535860-CB38-4664-B983-CFA8CB210A47}"/>
          </ac:spMkLst>
        </pc:spChg>
        <pc:spChg chg="mod">
          <ac:chgData name="Wei Bai" userId="be857441-a184-4146-8eaa-0e6fb39255fd" providerId="ADAL" clId="{A2ACD04D-F623-4A1C-9EC3-13ED8A6F6BFB}" dt="2018-10-12T02:38:02.135" v="419" actId="20577"/>
          <ac:spMkLst>
            <pc:docMk/>
            <pc:sldMk cId="4071332121" sldId="484"/>
            <ac:spMk id="3" creationId="{54A10BA5-D759-49C9-89CC-948BB530BDA5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071332121" sldId="484"/>
            <ac:spMk id="4" creationId="{51A189F0-84BA-4897-A836-F0511A54729B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4071332121" sldId="484"/>
            <ac:spMk id="5" creationId="{D656DE12-0EC2-418B-9C64-3CE1DA2A27FC}"/>
          </ac:spMkLst>
        </pc:spChg>
      </pc:sldChg>
      <pc:sldChg chg="delSp modSp add del">
        <pc:chgData name="Wei Bai" userId="be857441-a184-4146-8eaa-0e6fb39255fd" providerId="ADAL" clId="{A2ACD04D-F623-4A1C-9EC3-13ED8A6F6BFB}" dt="2018-10-19T14:55:50.193" v="2311"/>
        <pc:sldMkLst>
          <pc:docMk/>
          <pc:sldMk cId="1294588200" sldId="580"/>
        </pc:sldMkLst>
        <pc:spChg chg="mod">
          <ac:chgData name="Wei Bai" userId="be857441-a184-4146-8eaa-0e6fb39255fd" providerId="ADAL" clId="{A2ACD04D-F623-4A1C-9EC3-13ED8A6F6BFB}" dt="2018-10-12T02:35:25.143" v="375" actId="122"/>
          <ac:spMkLst>
            <pc:docMk/>
            <pc:sldMk cId="1294588200" sldId="580"/>
            <ac:spMk id="2" creationId="{00000000-0000-0000-0000-00000000000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294588200" sldId="580"/>
            <ac:spMk id="3" creationId="{80E5D728-AE1D-4FB0-B00D-8EB5A495D0FF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4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2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28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1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6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37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4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95" creationId="{00000000-0000-0000-0000-000000000000}"/>
          </ac:spMkLst>
        </pc:spChg>
        <pc:spChg chg="mod">
          <ac:chgData name="Wei Bai" userId="be857441-a184-4146-8eaa-0e6fb39255fd" providerId="ADAL" clId="{A2ACD04D-F623-4A1C-9EC3-13ED8A6F6BFB}" dt="2018-10-12T02:27:35.808" v="2"/>
          <ac:spMkLst>
            <pc:docMk/>
            <pc:sldMk cId="1294588200" sldId="580"/>
            <ac:spMk id="204" creationId="{00000000-0000-0000-0000-000000000000}"/>
          </ac:spMkLst>
        </pc:spChg>
        <pc:grpChg chg="mod">
          <ac:chgData name="Wei Bai" userId="be857441-a184-4146-8eaa-0e6fb39255fd" providerId="ADAL" clId="{A2ACD04D-F623-4A1C-9EC3-13ED8A6F6BFB}" dt="2018-10-12T02:27:35.808" v="2"/>
          <ac:grpSpMkLst>
            <pc:docMk/>
            <pc:sldMk cId="1294588200" sldId="580"/>
            <ac:grpSpMk id="41" creationId="{00000000-0000-0000-0000-000000000000}"/>
          </ac:grpSpMkLst>
        </pc:grp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294588200" sldId="580"/>
            <ac:picMk id="32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294588200" sldId="580"/>
            <ac:picMk id="33" creationId="{00000000-0000-0000-0000-000000000000}"/>
          </ac:picMkLst>
        </pc:picChg>
        <pc:picChg chg="mod">
          <ac:chgData name="Wei Bai" userId="be857441-a184-4146-8eaa-0e6fb39255fd" providerId="ADAL" clId="{A2ACD04D-F623-4A1C-9EC3-13ED8A6F6BFB}" dt="2018-10-12T02:27:35.808" v="2"/>
          <ac:picMkLst>
            <pc:docMk/>
            <pc:sldMk cId="1294588200" sldId="580"/>
            <ac:picMk id="34" creationId="{00000000-0000-0000-0000-000000000000}"/>
          </ac:picMkLst>
        </pc:pic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2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3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39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0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4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6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7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48" creationId="{00000000-0000-0000-0000-000000000000}"/>
          </ac:cxnSpMkLst>
        </pc:cxnChg>
        <pc:cxnChg chg="mod">
          <ac:chgData name="Wei Bai" userId="be857441-a184-4146-8eaa-0e6fb39255fd" providerId="ADAL" clId="{A2ACD04D-F623-4A1C-9EC3-13ED8A6F6BFB}" dt="2018-10-12T02:27:35.808" v="2"/>
          <ac:cxnSpMkLst>
            <pc:docMk/>
            <pc:sldMk cId="1294588200" sldId="580"/>
            <ac:cxnSpMk id="63" creationId="{00000000-0000-0000-0000-000000000000}"/>
          </ac:cxnSpMkLst>
        </pc:cxnChg>
      </pc:sldChg>
      <pc:sldChg chg="addSp delSp modSp add">
        <pc:chgData name="Wei Bai" userId="be857441-a184-4146-8eaa-0e6fb39255fd" providerId="ADAL" clId="{A2ACD04D-F623-4A1C-9EC3-13ED8A6F6BFB}" dt="2018-10-19T14:55:50.193" v="2311"/>
        <pc:sldMkLst>
          <pc:docMk/>
          <pc:sldMk cId="3941722250" sldId="581"/>
        </pc:sldMkLst>
        <pc:spChg chg="del">
          <ac:chgData name="Wei Bai" userId="be857441-a184-4146-8eaa-0e6fb39255fd" providerId="ADAL" clId="{A2ACD04D-F623-4A1C-9EC3-13ED8A6F6BFB}" dt="2018-10-12T02:36:57.818" v="386" actId="478"/>
          <ac:spMkLst>
            <pc:docMk/>
            <pc:sldMk cId="3941722250" sldId="581"/>
            <ac:spMk id="2" creationId="{82BFC9A1-0114-46BF-BD49-54246179F3BE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941722250" sldId="581"/>
            <ac:spMk id="2" creationId="{A56F505B-4A3B-4172-B382-C59BB3618AF8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941722250" sldId="581"/>
            <ac:spMk id="3" creationId="{30408B0A-8019-43F5-A7AD-F03BCAD9413A}"/>
          </ac:spMkLst>
        </pc:spChg>
        <pc:spChg chg="del">
          <ac:chgData name="Wei Bai" userId="be857441-a184-4146-8eaa-0e6fb39255fd" providerId="ADAL" clId="{A2ACD04D-F623-4A1C-9EC3-13ED8A6F6BFB}" dt="2018-10-12T02:37:19.914" v="387" actId="478"/>
          <ac:spMkLst>
            <pc:docMk/>
            <pc:sldMk cId="3941722250" sldId="581"/>
            <ac:spMk id="3" creationId="{B9C681E9-7C85-4E31-994D-E71E8D56A033}"/>
          </ac:spMkLst>
        </pc:spChg>
        <pc:spChg chg="add mod">
          <ac:chgData name="Wei Bai" userId="be857441-a184-4146-8eaa-0e6fb39255fd" providerId="ADAL" clId="{A2ACD04D-F623-4A1C-9EC3-13ED8A6F6BFB}" dt="2018-10-12T02:39:04.868" v="513" actId="1035"/>
          <ac:spMkLst>
            <pc:docMk/>
            <pc:sldMk cId="3941722250" sldId="581"/>
            <ac:spMk id="4" creationId="{75C3CE9B-AAD2-4F72-8F07-7F1619B1C59A}"/>
          </ac:spMkLst>
        </pc:spChg>
        <pc:spChg chg="add mod">
          <ac:chgData name="Wei Bai" userId="be857441-a184-4146-8eaa-0e6fb39255fd" providerId="ADAL" clId="{A2ACD04D-F623-4A1C-9EC3-13ED8A6F6BFB}" dt="2018-10-12T02:39:06.412" v="516" actId="1035"/>
          <ac:spMkLst>
            <pc:docMk/>
            <pc:sldMk cId="3941722250" sldId="581"/>
            <ac:spMk id="5" creationId="{3AAC6090-105C-4179-9DF9-4C1BAE0B1172}"/>
          </ac:spMkLst>
        </pc:spChg>
      </pc:sldChg>
      <pc:sldChg chg="delSp modSp add">
        <pc:chgData name="Wei Bai" userId="be857441-a184-4146-8eaa-0e6fb39255fd" providerId="ADAL" clId="{A2ACD04D-F623-4A1C-9EC3-13ED8A6F6BFB}" dt="2018-10-19T15:09:22.250" v="2378" actId="1038"/>
        <pc:sldMkLst>
          <pc:docMk/>
          <pc:sldMk cId="2263003529" sldId="582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263003529" sldId="582"/>
            <ac:spMk id="2" creationId="{213B8BDF-91E5-47FA-B7D0-D38F9DACC7C1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263003529" sldId="582"/>
            <ac:spMk id="3" creationId="{7CEBFF45-7516-4562-819E-04436B2415A3}"/>
          </ac:spMkLst>
        </pc:spChg>
        <pc:spChg chg="mod">
          <ac:chgData name="Wei Bai" userId="be857441-a184-4146-8eaa-0e6fb39255fd" providerId="ADAL" clId="{A2ACD04D-F623-4A1C-9EC3-13ED8A6F6BFB}" dt="2018-10-12T02:42:48.395" v="572" actId="20577"/>
          <ac:spMkLst>
            <pc:docMk/>
            <pc:sldMk cId="2263003529" sldId="582"/>
            <ac:spMk id="4" creationId="{75C3CE9B-AAD2-4F72-8F07-7F1619B1C59A}"/>
          </ac:spMkLst>
        </pc:spChg>
        <pc:spChg chg="mod">
          <ac:chgData name="Wei Bai" userId="be857441-a184-4146-8eaa-0e6fb39255fd" providerId="ADAL" clId="{A2ACD04D-F623-4A1C-9EC3-13ED8A6F6BFB}" dt="2018-10-19T15:09:22.250" v="2378" actId="1038"/>
          <ac:spMkLst>
            <pc:docMk/>
            <pc:sldMk cId="2263003529" sldId="582"/>
            <ac:spMk id="5" creationId="{3AAC6090-105C-4179-9DF9-4C1BAE0B1172}"/>
          </ac:spMkLst>
        </pc:spChg>
      </pc:sldChg>
      <pc:sldChg chg="addSp delSp modSp add modAnim">
        <pc:chgData name="Wei Bai" userId="be857441-a184-4146-8eaa-0e6fb39255fd" providerId="ADAL" clId="{A2ACD04D-F623-4A1C-9EC3-13ED8A6F6BFB}" dt="2018-10-19T15:20:04.015" v="2438" actId="14100"/>
        <pc:sldMkLst>
          <pc:docMk/>
          <pc:sldMk cId="2579773132" sldId="583"/>
        </pc:sldMkLst>
        <pc:spChg chg="mod">
          <ac:chgData name="Wei Bai" userId="be857441-a184-4146-8eaa-0e6fb39255fd" providerId="ADAL" clId="{A2ACD04D-F623-4A1C-9EC3-13ED8A6F6BFB}" dt="2018-10-12T03:10:24.141" v="1578" actId="20577"/>
          <ac:spMkLst>
            <pc:docMk/>
            <pc:sldMk cId="2579773132" sldId="583"/>
            <ac:spMk id="2" creationId="{A540E217-6B2A-457E-8B77-BF4165EA7E7A}"/>
          </ac:spMkLst>
        </pc:spChg>
        <pc:spChg chg="mod">
          <ac:chgData name="Wei Bai" userId="be857441-a184-4146-8eaa-0e6fb39255fd" providerId="ADAL" clId="{A2ACD04D-F623-4A1C-9EC3-13ED8A6F6BFB}" dt="2018-10-19T15:12:16.656" v="2385" actId="20577"/>
          <ac:spMkLst>
            <pc:docMk/>
            <pc:sldMk cId="2579773132" sldId="583"/>
            <ac:spMk id="3" creationId="{C1319016-2128-4897-9E5C-8E21470B400E}"/>
          </ac:spMkLst>
        </pc:spChg>
        <pc:spChg chg="add del mod">
          <ac:chgData name="Wei Bai" userId="be857441-a184-4146-8eaa-0e6fb39255fd" providerId="ADAL" clId="{A2ACD04D-F623-4A1C-9EC3-13ED8A6F6BFB}" dt="2018-10-12T02:51:09.939" v="1066" actId="478"/>
          <ac:spMkLst>
            <pc:docMk/>
            <pc:sldMk cId="2579773132" sldId="583"/>
            <ac:spMk id="5" creationId="{A0C6D1D3-B994-4665-8F08-461FCDCAB1E7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579773132" sldId="583"/>
            <ac:spMk id="5" creationId="{C1EF3760-8A8C-4E87-9834-ABE715820581}"/>
          </ac:spMkLst>
        </pc:spChg>
        <pc:spChg chg="add mod">
          <ac:chgData name="Wei Bai" userId="be857441-a184-4146-8eaa-0e6fb39255fd" providerId="ADAL" clId="{A2ACD04D-F623-4A1C-9EC3-13ED8A6F6BFB}" dt="2018-10-19T15:20:04.015" v="2438" actId="14100"/>
          <ac:spMkLst>
            <pc:docMk/>
            <pc:sldMk cId="2579773132" sldId="583"/>
            <ac:spMk id="6" creationId="{F09A91C9-2E66-437C-99C3-9F3F77BB1CD4}"/>
          </ac:spMkLst>
        </pc:spChg>
      </pc:sldChg>
      <pc:sldChg chg="addSp delSp modSp add delAnim modAnim">
        <pc:chgData name="Wei Bai" userId="be857441-a184-4146-8eaa-0e6fb39255fd" providerId="ADAL" clId="{A2ACD04D-F623-4A1C-9EC3-13ED8A6F6BFB}" dt="2018-10-19T16:00:56.657" v="2901" actId="255"/>
        <pc:sldMkLst>
          <pc:docMk/>
          <pc:sldMk cId="150832838" sldId="584"/>
        </pc:sldMkLst>
        <pc:spChg chg="mod">
          <ac:chgData name="Wei Bai" userId="be857441-a184-4146-8eaa-0e6fb39255fd" providerId="ADAL" clId="{A2ACD04D-F623-4A1C-9EC3-13ED8A6F6BFB}" dt="2018-10-12T02:53:03.059" v="1174" actId="20577"/>
          <ac:spMkLst>
            <pc:docMk/>
            <pc:sldMk cId="150832838" sldId="584"/>
            <ac:spMk id="2" creationId="{8D0DD213-2D7D-4927-8FBC-A3755CE247D6}"/>
          </ac:spMkLst>
        </pc:spChg>
        <pc:spChg chg="mod">
          <ac:chgData name="Wei Bai" userId="be857441-a184-4146-8eaa-0e6fb39255fd" providerId="ADAL" clId="{A2ACD04D-F623-4A1C-9EC3-13ED8A6F6BFB}" dt="2018-10-19T16:00:56.657" v="2901" actId="255"/>
          <ac:spMkLst>
            <pc:docMk/>
            <pc:sldMk cId="150832838" sldId="584"/>
            <ac:spMk id="3" creationId="{32F00C6D-E33D-471C-A1C9-5BD52E1021E9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50832838" sldId="584"/>
            <ac:spMk id="5" creationId="{8A089737-CCE4-4EB2-8D0F-E0E63F1E7964}"/>
          </ac:spMkLst>
        </pc:spChg>
        <pc:spChg chg="add del mod">
          <ac:chgData name="Wei Bai" userId="be857441-a184-4146-8eaa-0e6fb39255fd" providerId="ADAL" clId="{A2ACD04D-F623-4A1C-9EC3-13ED8A6F6BFB}" dt="2018-10-12T03:09:32.187" v="1535" actId="478"/>
          <ac:spMkLst>
            <pc:docMk/>
            <pc:sldMk cId="150832838" sldId="584"/>
            <ac:spMk id="6" creationId="{7507138D-B2E8-49C2-AC26-CF822C7F127B}"/>
          </ac:spMkLst>
        </pc:spChg>
        <pc:spChg chg="add del mod">
          <ac:chgData name="Wei Bai" userId="be857441-a184-4146-8eaa-0e6fb39255fd" providerId="ADAL" clId="{A2ACD04D-F623-4A1C-9EC3-13ED8A6F6BFB}" dt="2018-10-19T15:57:15.207" v="2833" actId="1035"/>
          <ac:spMkLst>
            <pc:docMk/>
            <pc:sldMk cId="150832838" sldId="584"/>
            <ac:spMk id="20" creationId="{E13EDD9D-EFBF-49C5-9301-67243ED90E94}"/>
          </ac:spMkLst>
        </pc:spChg>
        <pc:spChg chg="add mod">
          <ac:chgData name="Wei Bai" userId="be857441-a184-4146-8eaa-0e6fb39255fd" providerId="ADAL" clId="{A2ACD04D-F623-4A1C-9EC3-13ED8A6F6BFB}" dt="2018-10-19T15:57:10.370" v="2822" actId="1035"/>
          <ac:spMkLst>
            <pc:docMk/>
            <pc:sldMk cId="150832838" sldId="584"/>
            <ac:spMk id="21" creationId="{73C1D3CA-737C-40A7-91AB-C245CC76F74D}"/>
          </ac:spMkLst>
        </pc:spChg>
        <pc:spChg chg="add mod">
          <ac:chgData name="Wei Bai" userId="be857441-a184-4146-8eaa-0e6fb39255fd" providerId="ADAL" clId="{A2ACD04D-F623-4A1C-9EC3-13ED8A6F6BFB}" dt="2018-10-19T15:58:22.331" v="2864" actId="1076"/>
          <ac:spMkLst>
            <pc:docMk/>
            <pc:sldMk cId="150832838" sldId="584"/>
            <ac:spMk id="22" creationId="{4100D66E-09AD-4E44-B665-92F3157A307A}"/>
          </ac:spMkLst>
        </pc:spChg>
        <pc:spChg chg="add mod">
          <ac:chgData name="Wei Bai" userId="be857441-a184-4146-8eaa-0e6fb39255fd" providerId="ADAL" clId="{A2ACD04D-F623-4A1C-9EC3-13ED8A6F6BFB}" dt="2018-10-19T15:58:25.665" v="2867" actId="1035"/>
          <ac:spMkLst>
            <pc:docMk/>
            <pc:sldMk cId="150832838" sldId="584"/>
            <ac:spMk id="23" creationId="{1EA8D03E-17D1-4183-BD4D-F4E624086471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27" creationId="{0CB4FE0B-B528-4ADE-95A0-7C75B4CF1D1A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30" creationId="{D7BB8AB8-D1EC-47AD-8279-BD94F6337D2D}"/>
          </ac:spMkLst>
        </pc:spChg>
        <pc:spChg chg="add mod">
          <ac:chgData name="Wei Bai" userId="be857441-a184-4146-8eaa-0e6fb39255fd" providerId="ADAL" clId="{A2ACD04D-F623-4A1C-9EC3-13ED8A6F6BFB}" dt="2018-10-19T15:58:51.619" v="2888" actId="1035"/>
          <ac:spMkLst>
            <pc:docMk/>
            <pc:sldMk cId="150832838" sldId="584"/>
            <ac:spMk id="33" creationId="{C064A051-50AA-426F-B269-E1C7C03CA8C7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4" creationId="{7AEECAEE-0C5C-4F7D-8963-C1A706274F90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5" creationId="{AFF38472-45C8-4A98-BAFD-80FBA59A7B60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6" creationId="{9B62B94B-3D12-473F-B3B6-30C3338A4B76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7" creationId="{0AF45D56-564D-4ACE-A6B7-6EE0F2EED630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59" creationId="{C2549446-B7A6-4F54-BBE4-838C5ABC8E16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60" creationId="{8E4D679C-5FC2-44E8-A775-897DCA3BA4E8}"/>
          </ac:spMkLst>
        </pc:spChg>
        <pc:spChg chg="add mod">
          <ac:chgData name="Wei Bai" userId="be857441-a184-4146-8eaa-0e6fb39255fd" providerId="ADAL" clId="{A2ACD04D-F623-4A1C-9EC3-13ED8A6F6BFB}" dt="2018-10-19T15:52:42.649" v="2712" actId="571"/>
          <ac:spMkLst>
            <pc:docMk/>
            <pc:sldMk cId="150832838" sldId="584"/>
            <ac:spMk id="61" creationId="{60F57444-5717-43F5-AC20-287649E00990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69" creationId="{0B47F2E9-BADD-4DCF-B9D7-2425F456C299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0" creationId="{D49224F6-BC28-475A-83DD-35884704800A}"/>
          </ac:spMkLst>
        </pc:spChg>
        <pc:spChg chg="add del mod">
          <ac:chgData name="Wei Bai" userId="be857441-a184-4146-8eaa-0e6fb39255fd" providerId="ADAL" clId="{A2ACD04D-F623-4A1C-9EC3-13ED8A6F6BFB}" dt="2018-10-19T15:54:04.596" v="2735" actId="478"/>
          <ac:spMkLst>
            <pc:docMk/>
            <pc:sldMk cId="150832838" sldId="584"/>
            <ac:spMk id="71" creationId="{8F0C7F61-21E3-4A63-8548-AAAB4379A4FA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2" creationId="{F5C18D68-3ECD-4BCE-9C24-D7C3EB01DBF7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4" creationId="{AF007B47-8373-402A-AACE-88D5E17D8EB1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5" creationId="{763CA923-739E-4A01-BABD-198A08B0DA9E}"/>
          </ac:spMkLst>
        </pc:spChg>
        <pc:spChg chg="add mod">
          <ac:chgData name="Wei Bai" userId="be857441-a184-4146-8eaa-0e6fb39255fd" providerId="ADAL" clId="{A2ACD04D-F623-4A1C-9EC3-13ED8A6F6BFB}" dt="2018-10-19T15:56:46.634" v="2816" actId="1037"/>
          <ac:spMkLst>
            <pc:docMk/>
            <pc:sldMk cId="150832838" sldId="584"/>
            <ac:spMk id="76" creationId="{B68C1894-9A44-4F5F-A0BE-58B2CD9D6B30}"/>
          </ac:spMkLst>
        </pc:spChg>
        <pc:spChg chg="add mod">
          <ac:chgData name="Wei Bai" userId="be857441-a184-4146-8eaa-0e6fb39255fd" providerId="ADAL" clId="{A2ACD04D-F623-4A1C-9EC3-13ED8A6F6BFB}" dt="2018-10-19T15:58:04.890" v="2859" actId="571"/>
          <ac:spMkLst>
            <pc:docMk/>
            <pc:sldMk cId="150832838" sldId="584"/>
            <ac:spMk id="82" creationId="{F38BA030-CB69-4FD0-9A3B-D47ECF8782C7}"/>
          </ac:spMkLst>
        </pc:spChg>
        <pc:spChg chg="add mod">
          <ac:chgData name="Wei Bai" userId="be857441-a184-4146-8eaa-0e6fb39255fd" providerId="ADAL" clId="{A2ACD04D-F623-4A1C-9EC3-13ED8A6F6BFB}" dt="2018-10-19T15:59:50.454" v="2896"/>
          <ac:spMkLst>
            <pc:docMk/>
            <pc:sldMk cId="150832838" sldId="584"/>
            <ac:spMk id="84" creationId="{ED5E6A54-971C-4C66-B8A4-15567616C98E}"/>
          </ac:spMkLst>
        </pc:spChg>
        <pc:inkChg chg="add del">
          <ac:chgData name="Wei Bai" userId="be857441-a184-4146-8eaa-0e6fb39255fd" providerId="ADAL" clId="{A2ACD04D-F623-4A1C-9EC3-13ED8A6F6BFB}" dt="2018-10-12T03:02:37.534" v="1341"/>
          <ac:inkMkLst>
            <pc:docMk/>
            <pc:sldMk cId="150832838" sldId="584"/>
            <ac:inkMk id="5" creationId="{1BE8DCDF-44E7-49F6-AE44-5AC7F953C762}"/>
          </ac:inkMkLst>
        </pc:inkChg>
        <pc:inkChg chg="add del">
          <ac:chgData name="Wei Bai" userId="be857441-a184-4146-8eaa-0e6fb39255fd" providerId="ADAL" clId="{A2ACD04D-F623-4A1C-9EC3-13ED8A6F6BFB}" dt="2018-10-19T15:34:05.548" v="2485"/>
          <ac:inkMkLst>
            <pc:docMk/>
            <pc:sldMk cId="150832838" sldId="584"/>
            <ac:inkMk id="6" creationId="{C8AEF9F2-83DD-44CC-8257-B5777F8CB2F4}"/>
          </ac:inkMkLst>
        </pc:inkChg>
        <pc:cxnChg chg="add mod">
          <ac:chgData name="Wei Bai" userId="be857441-a184-4146-8eaa-0e6fb39255fd" providerId="ADAL" clId="{A2ACD04D-F623-4A1C-9EC3-13ED8A6F6BFB}" dt="2018-10-19T15:57:07.410" v="2820" actId="1035"/>
          <ac:cxnSpMkLst>
            <pc:docMk/>
            <pc:sldMk cId="150832838" sldId="584"/>
            <ac:cxnSpMk id="8" creationId="{DF2326C1-8190-4E1F-A1EB-EA192B8B5B12}"/>
          </ac:cxnSpMkLst>
        </pc:cxnChg>
        <pc:cxnChg chg="add del mod">
          <ac:chgData name="Wei Bai" userId="be857441-a184-4146-8eaa-0e6fb39255fd" providerId="ADAL" clId="{A2ACD04D-F623-4A1C-9EC3-13ED8A6F6BFB}" dt="2018-10-19T15:41:46.818" v="2514" actId="478"/>
          <ac:cxnSpMkLst>
            <pc:docMk/>
            <pc:sldMk cId="150832838" sldId="584"/>
            <ac:cxnSpMk id="10" creationId="{A9B97C0D-D802-4474-AC77-236E744589B1}"/>
          </ac:cxnSpMkLst>
        </pc:cxnChg>
        <pc:cxnChg chg="add del mod">
          <ac:chgData name="Wei Bai" userId="be857441-a184-4146-8eaa-0e6fb39255fd" providerId="ADAL" clId="{A2ACD04D-F623-4A1C-9EC3-13ED8A6F6BFB}" dt="2018-10-19T15:41:48.219" v="2515" actId="478"/>
          <ac:cxnSpMkLst>
            <pc:docMk/>
            <pc:sldMk cId="150832838" sldId="584"/>
            <ac:cxnSpMk id="11" creationId="{E74996DC-6448-46BB-A51C-E0CE16369530}"/>
          </ac:cxnSpMkLst>
        </pc:cxnChg>
        <pc:cxnChg chg="add mod">
          <ac:chgData name="Wei Bai" userId="be857441-a184-4146-8eaa-0e6fb39255fd" providerId="ADAL" clId="{A2ACD04D-F623-4A1C-9EC3-13ED8A6F6BFB}" dt="2018-10-19T15:58:16.387" v="2863" actId="1035"/>
          <ac:cxnSpMkLst>
            <pc:docMk/>
            <pc:sldMk cId="150832838" sldId="584"/>
            <ac:cxnSpMk id="14" creationId="{33C442E8-A2EF-43F5-AFC0-9E6A6FB71E6C}"/>
          </ac:cxnSpMkLst>
        </pc:cxnChg>
        <pc:cxnChg chg="add del mod">
          <ac:chgData name="Wei Bai" userId="be857441-a184-4146-8eaa-0e6fb39255fd" providerId="ADAL" clId="{A2ACD04D-F623-4A1C-9EC3-13ED8A6F6BFB}" dt="2018-10-19T15:50:18.989" v="2663" actId="478"/>
          <ac:cxnSpMkLst>
            <pc:docMk/>
            <pc:sldMk cId="150832838" sldId="584"/>
            <ac:cxnSpMk id="15" creationId="{0B0A0863-6383-4309-B6F2-BCF9ECF1A29B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17" creationId="{681DA155-9765-470C-AC1D-90760DCBB92C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18" creationId="{ECAEFDFA-20D1-4F75-A174-A0AAA827F9C2}"/>
          </ac:cxnSpMkLst>
        </pc:cxnChg>
        <pc:cxnChg chg="add mod">
          <ac:chgData name="Wei Bai" userId="be857441-a184-4146-8eaa-0e6fb39255fd" providerId="ADAL" clId="{A2ACD04D-F623-4A1C-9EC3-13ED8A6F6BFB}" dt="2018-10-19T15:58:45.596" v="2883" actId="1035"/>
          <ac:cxnSpMkLst>
            <pc:docMk/>
            <pc:sldMk cId="150832838" sldId="584"/>
            <ac:cxnSpMk id="24" creationId="{734B14C7-853E-43FC-9F81-2A37088D981C}"/>
          </ac:cxnSpMkLst>
        </pc:cxnChg>
        <pc:cxnChg chg="add del mod">
          <ac:chgData name="Wei Bai" userId="be857441-a184-4146-8eaa-0e6fb39255fd" providerId="ADAL" clId="{A2ACD04D-F623-4A1C-9EC3-13ED8A6F6BFB}" dt="2018-10-19T15:49:23.305" v="2650" actId="478"/>
          <ac:cxnSpMkLst>
            <pc:docMk/>
            <pc:sldMk cId="150832838" sldId="584"/>
            <ac:cxnSpMk id="29" creationId="{9F417690-6C3E-489E-AC39-B9D08726A70F}"/>
          </ac:cxnSpMkLst>
        </pc:cxnChg>
        <pc:cxnChg chg="add del mod">
          <ac:chgData name="Wei Bai" userId="be857441-a184-4146-8eaa-0e6fb39255fd" providerId="ADAL" clId="{A2ACD04D-F623-4A1C-9EC3-13ED8A6F6BFB}" dt="2018-10-19T15:50:59.673" v="2673" actId="478"/>
          <ac:cxnSpMkLst>
            <pc:docMk/>
            <pc:sldMk cId="150832838" sldId="584"/>
            <ac:cxnSpMk id="31" creationId="{498C14A2-E708-435F-88B1-5AB8D54E1229}"/>
          </ac:cxnSpMkLst>
        </pc:cxnChg>
        <pc:cxnChg chg="add mod">
          <ac:chgData name="Wei Bai" userId="be857441-a184-4146-8eaa-0e6fb39255fd" providerId="ADAL" clId="{A2ACD04D-F623-4A1C-9EC3-13ED8A6F6BFB}" dt="2018-10-19T15:58:15.552" v="2862" actId="1035"/>
          <ac:cxnSpMkLst>
            <pc:docMk/>
            <pc:sldMk cId="150832838" sldId="584"/>
            <ac:cxnSpMk id="44" creationId="{C67E9EAC-9310-425E-B458-66074A7A6416}"/>
          </ac:cxnSpMkLst>
        </pc:cxnChg>
        <pc:cxnChg chg="add del mod">
          <ac:chgData name="Wei Bai" userId="be857441-a184-4146-8eaa-0e6fb39255fd" providerId="ADAL" clId="{A2ACD04D-F623-4A1C-9EC3-13ED8A6F6BFB}" dt="2018-10-19T15:51:43.308" v="2699" actId="478"/>
          <ac:cxnSpMkLst>
            <pc:docMk/>
            <pc:sldMk cId="150832838" sldId="584"/>
            <ac:cxnSpMk id="46" creationId="{CAF7B8B4-CE08-40AB-9A05-3FDC6DB2060B}"/>
          </ac:cxnSpMkLst>
        </pc:cxnChg>
        <pc:cxnChg chg="add mod">
          <ac:chgData name="Wei Bai" userId="be857441-a184-4146-8eaa-0e6fb39255fd" providerId="ADAL" clId="{A2ACD04D-F623-4A1C-9EC3-13ED8A6F6BFB}" dt="2018-10-19T15:59:13.951" v="2890" actId="1076"/>
          <ac:cxnSpMkLst>
            <pc:docMk/>
            <pc:sldMk cId="150832838" sldId="584"/>
            <ac:cxnSpMk id="47" creationId="{A4F1646B-8E87-4A9A-B00B-DDB048B96786}"/>
          </ac:cxnSpMkLst>
        </pc:cxnChg>
        <pc:cxnChg chg="add mod">
          <ac:chgData name="Wei Bai" userId="be857441-a184-4146-8eaa-0e6fb39255fd" providerId="ADAL" clId="{A2ACD04D-F623-4A1C-9EC3-13ED8A6F6BFB}" dt="2018-10-19T15:58:46.811" v="2884" actId="1035"/>
          <ac:cxnSpMkLst>
            <pc:docMk/>
            <pc:sldMk cId="150832838" sldId="584"/>
            <ac:cxnSpMk id="49" creationId="{4A0947E3-2D86-4C4D-901A-67BE84005C6C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0" creationId="{338CEB16-3152-4579-B7CE-7B6DA76E38B5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1" creationId="{100D8526-4D81-46F3-A9CB-ED06B0CE2D3A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2" creationId="{7DA7E232-318B-46B6-A58F-13AAFB1A220A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3" creationId="{313E0E8F-3F7C-4435-B6BA-8CC612FBB682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58" creationId="{95A61965-A9CD-4957-B158-727059040CE0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62" creationId="{E9A86C8B-A1B7-4099-A1EA-6986C34C8B9B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63" creationId="{A5E75B63-B543-46A3-81F2-FDB92F9A186D}"/>
          </ac:cxnSpMkLst>
        </pc:cxnChg>
        <pc:cxnChg chg="add mod">
          <ac:chgData name="Wei Bai" userId="be857441-a184-4146-8eaa-0e6fb39255fd" providerId="ADAL" clId="{A2ACD04D-F623-4A1C-9EC3-13ED8A6F6BFB}" dt="2018-10-19T15:52:42.649" v="2712" actId="571"/>
          <ac:cxnSpMkLst>
            <pc:docMk/>
            <pc:sldMk cId="150832838" sldId="584"/>
            <ac:cxnSpMk id="64" creationId="{B36821AF-D143-43C0-AD8F-9D79E495D270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5" creationId="{282DB53A-5904-4213-A5C7-BBACE9469578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6" creationId="{8CE8D011-9EF8-4F7B-868F-00725AC1C9FC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7" creationId="{B17368A3-2BA9-4C0E-AD61-00DF9AB0FD13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68" creationId="{AEC8A0D6-B579-482D-88E0-2F891CA1D052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73" creationId="{2C7E997D-D294-4AC7-A072-78D678AF8591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77" creationId="{28BCD809-98FC-4D28-AD3C-6EF6DED8FB25}"/>
          </ac:cxnSpMkLst>
        </pc:cxnChg>
        <pc:cxnChg chg="add del mod">
          <ac:chgData name="Wei Bai" userId="be857441-a184-4146-8eaa-0e6fb39255fd" providerId="ADAL" clId="{A2ACD04D-F623-4A1C-9EC3-13ED8A6F6BFB}" dt="2018-10-19T15:55:33.168" v="2759" actId="478"/>
          <ac:cxnSpMkLst>
            <pc:docMk/>
            <pc:sldMk cId="150832838" sldId="584"/>
            <ac:cxnSpMk id="78" creationId="{B25B91E8-3607-4295-BA2E-8F173FDBF838}"/>
          </ac:cxnSpMkLst>
        </pc:cxnChg>
        <pc:cxnChg chg="add mod">
          <ac:chgData name="Wei Bai" userId="be857441-a184-4146-8eaa-0e6fb39255fd" providerId="ADAL" clId="{A2ACD04D-F623-4A1C-9EC3-13ED8A6F6BFB}" dt="2018-10-19T15:56:46.634" v="2816" actId="1037"/>
          <ac:cxnSpMkLst>
            <pc:docMk/>
            <pc:sldMk cId="150832838" sldId="584"/>
            <ac:cxnSpMk id="79" creationId="{20287055-4CCF-4638-9AD2-1B0C33B4E428}"/>
          </ac:cxnSpMkLst>
        </pc:cxnChg>
        <pc:cxnChg chg="add mod">
          <ac:chgData name="Wei Bai" userId="be857441-a184-4146-8eaa-0e6fb39255fd" providerId="ADAL" clId="{A2ACD04D-F623-4A1C-9EC3-13ED8A6F6BFB}" dt="2018-10-19T15:59:18.477" v="2892" actId="1076"/>
          <ac:cxnSpMkLst>
            <pc:docMk/>
            <pc:sldMk cId="150832838" sldId="584"/>
            <ac:cxnSpMk id="83" creationId="{7C580F59-824F-43BA-80A1-5D5971C399BF}"/>
          </ac:cxnSpMkLst>
        </pc:cxnChg>
      </pc:sldChg>
      <pc:sldChg chg="addSp delSp modSp add modAnim">
        <pc:chgData name="Wei Bai" userId="be857441-a184-4146-8eaa-0e6fb39255fd" providerId="ADAL" clId="{A2ACD04D-F623-4A1C-9EC3-13ED8A6F6BFB}" dt="2018-10-19T15:26:04.382" v="2483" actId="1035"/>
        <pc:sldMkLst>
          <pc:docMk/>
          <pc:sldMk cId="2282359278" sldId="585"/>
        </pc:sldMkLst>
        <pc:spChg chg="mod">
          <ac:chgData name="Wei Bai" userId="be857441-a184-4146-8eaa-0e6fb39255fd" providerId="ADAL" clId="{A2ACD04D-F623-4A1C-9EC3-13ED8A6F6BFB}" dt="2018-10-12T03:20:04.861" v="2094" actId="20577"/>
          <ac:spMkLst>
            <pc:docMk/>
            <pc:sldMk cId="2282359278" sldId="585"/>
            <ac:spMk id="2" creationId="{7EA9D0A3-040D-4BD8-8271-35ADE4208BD4}"/>
          </ac:spMkLst>
        </pc:spChg>
        <pc:spChg chg="mod">
          <ac:chgData name="Wei Bai" userId="be857441-a184-4146-8eaa-0e6fb39255fd" providerId="ADAL" clId="{A2ACD04D-F623-4A1C-9EC3-13ED8A6F6BFB}" dt="2018-10-19T15:25:56.940" v="2454" actId="255"/>
          <ac:spMkLst>
            <pc:docMk/>
            <pc:sldMk cId="2282359278" sldId="585"/>
            <ac:spMk id="3" creationId="{7D77BB71-CBDD-4CE8-99E6-05EE56F0AC42}"/>
          </ac:spMkLst>
        </pc:spChg>
        <pc:spChg chg="add mod">
          <ac:chgData name="Wei Bai" userId="be857441-a184-4146-8eaa-0e6fb39255fd" providerId="ADAL" clId="{A2ACD04D-F623-4A1C-9EC3-13ED8A6F6BFB}" dt="2018-10-19T15:26:04.382" v="2483" actId="1035"/>
          <ac:spMkLst>
            <pc:docMk/>
            <pc:sldMk cId="2282359278" sldId="585"/>
            <ac:spMk id="5" creationId="{629529E3-2CDE-481A-AD1D-DF71A0EBA9F4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282359278" sldId="585"/>
            <ac:spMk id="6" creationId="{D6E818CE-8067-429C-945E-7CDF5BB1B20B}"/>
          </ac:spMkLst>
        </pc:spChg>
      </pc:sldChg>
      <pc:sldChg chg="delSp modSp add">
        <pc:chgData name="Wei Bai" userId="be857441-a184-4146-8eaa-0e6fb39255fd" providerId="ADAL" clId="{A2ACD04D-F623-4A1C-9EC3-13ED8A6F6BFB}" dt="2018-10-19T14:55:50.193" v="2311"/>
        <pc:sldMkLst>
          <pc:docMk/>
          <pc:sldMk cId="1833564615" sldId="586"/>
        </pc:sldMkLst>
        <pc:spChg chg="mod">
          <ac:chgData name="Wei Bai" userId="be857441-a184-4146-8eaa-0e6fb39255fd" providerId="ADAL" clId="{A2ACD04D-F623-4A1C-9EC3-13ED8A6F6BFB}" dt="2018-10-12T03:17:17.349" v="2080" actId="20577"/>
          <ac:spMkLst>
            <pc:docMk/>
            <pc:sldMk cId="1833564615" sldId="586"/>
            <ac:spMk id="2" creationId="{912C7155-D7DC-4C64-8428-8E888E9FE17E}"/>
          </ac:spMkLst>
        </pc:spChg>
        <pc:spChg chg="mod">
          <ac:chgData name="Wei Bai" userId="be857441-a184-4146-8eaa-0e6fb39255fd" providerId="ADAL" clId="{A2ACD04D-F623-4A1C-9EC3-13ED8A6F6BFB}" dt="2018-10-12T03:25:57.356" v="2265" actId="20577"/>
          <ac:spMkLst>
            <pc:docMk/>
            <pc:sldMk cId="1833564615" sldId="586"/>
            <ac:spMk id="3" creationId="{271B5593-EE9A-4354-9162-44DB40430625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833564615" sldId="586"/>
            <ac:spMk id="5" creationId="{8A1605F7-9119-4C86-8802-E809A928AC89}"/>
          </ac:spMkLst>
        </pc:spChg>
      </pc:sldChg>
      <pc:sldChg chg="delSp modSp">
        <pc:chgData name="Wei Bai" userId="be857441-a184-4146-8eaa-0e6fb39255fd" providerId="ADAL" clId="{A2ACD04D-F623-4A1C-9EC3-13ED8A6F6BFB}" dt="2018-10-19T16:03:39.139" v="2912" actId="20577"/>
        <pc:sldMkLst>
          <pc:docMk/>
          <pc:sldMk cId="3477553044" sldId="587"/>
        </pc:sldMkLst>
        <pc:spChg chg="mod">
          <ac:chgData name="Wei Bai" userId="be857441-a184-4146-8eaa-0e6fb39255fd" providerId="ADAL" clId="{A2ACD04D-F623-4A1C-9EC3-13ED8A6F6BFB}" dt="2018-10-19T16:03:39.139" v="2912" actId="20577"/>
          <ac:spMkLst>
            <pc:docMk/>
            <pc:sldMk cId="3477553044" sldId="587"/>
            <ac:spMk id="3" creationId="{D2C61AD9-6C87-41B1-8591-3E89A452E2A2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477553044" sldId="587"/>
            <ac:spMk id="5" creationId="{58D2B239-46FB-4F9E-8AE3-1126ECF4D32F}"/>
          </ac:spMkLst>
        </pc:spChg>
      </pc:sldChg>
      <pc:sldChg chg="delSp modSp">
        <pc:chgData name="Wei Bai" userId="be857441-a184-4146-8eaa-0e6fb39255fd" providerId="ADAL" clId="{A2ACD04D-F623-4A1C-9EC3-13ED8A6F6BFB}" dt="2018-10-19T16:44:01.938" v="3284" actId="113"/>
        <pc:sldMkLst>
          <pc:docMk/>
          <pc:sldMk cId="3010873864" sldId="588"/>
        </pc:sldMkLst>
        <pc:spChg chg="mod">
          <ac:chgData name="Wei Bai" userId="be857441-a184-4146-8eaa-0e6fb39255fd" providerId="ADAL" clId="{A2ACD04D-F623-4A1C-9EC3-13ED8A6F6BFB}" dt="2018-10-19T16:04:48.413" v="2937" actId="255"/>
          <ac:spMkLst>
            <pc:docMk/>
            <pc:sldMk cId="3010873864" sldId="588"/>
            <ac:spMk id="2" creationId="{5AB1BF24-90A0-4397-8B2E-F67C04FBB4A4}"/>
          </ac:spMkLst>
        </pc:spChg>
        <pc:spChg chg="mod">
          <ac:chgData name="Wei Bai" userId="be857441-a184-4146-8eaa-0e6fb39255fd" providerId="ADAL" clId="{A2ACD04D-F623-4A1C-9EC3-13ED8A6F6BFB}" dt="2018-10-19T16:44:01.938" v="3284" actId="113"/>
          <ac:spMkLst>
            <pc:docMk/>
            <pc:sldMk cId="3010873864" sldId="588"/>
            <ac:spMk id="3" creationId="{6B839D50-DB6B-4CE7-99A7-7704CEA60AB1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010873864" sldId="588"/>
            <ac:spMk id="5" creationId="{7B74374C-0315-42E4-9787-F7BB179D63FE}"/>
          </ac:spMkLst>
        </pc:spChg>
      </pc:sldChg>
      <pc:sldChg chg="delSp modSp modAnim">
        <pc:chgData name="Wei Bai" userId="be857441-a184-4146-8eaa-0e6fb39255fd" providerId="ADAL" clId="{A2ACD04D-F623-4A1C-9EC3-13ED8A6F6BFB}" dt="2018-10-19T16:43:57.720" v="3283" actId="207"/>
        <pc:sldMkLst>
          <pc:docMk/>
          <pc:sldMk cId="1587196807" sldId="589"/>
        </pc:sldMkLst>
        <pc:spChg chg="mod">
          <ac:chgData name="Wei Bai" userId="be857441-a184-4146-8eaa-0e6fb39255fd" providerId="ADAL" clId="{A2ACD04D-F623-4A1C-9EC3-13ED8A6F6BFB}" dt="2018-10-19T16:04:52.149" v="2938" actId="255"/>
          <ac:spMkLst>
            <pc:docMk/>
            <pc:sldMk cId="1587196807" sldId="589"/>
            <ac:spMk id="2" creationId="{760D3516-2AC0-4D8C-A2B4-381045427117}"/>
          </ac:spMkLst>
        </pc:spChg>
        <pc:spChg chg="mod">
          <ac:chgData name="Wei Bai" userId="be857441-a184-4146-8eaa-0e6fb39255fd" providerId="ADAL" clId="{A2ACD04D-F623-4A1C-9EC3-13ED8A6F6BFB}" dt="2018-10-19T16:43:57.720" v="3283" actId="207"/>
          <ac:spMkLst>
            <pc:docMk/>
            <pc:sldMk cId="1587196807" sldId="589"/>
            <ac:spMk id="3" creationId="{0F2230BC-2B84-4561-93DC-D1A6FA8A0841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1587196807" sldId="589"/>
            <ac:spMk id="5" creationId="{F12AB8D7-549D-40DE-B250-9BF8351815B6}"/>
          </ac:spMkLst>
        </pc:spChg>
      </pc:sldChg>
      <pc:sldChg chg="addSp delSp modSp modAnim">
        <pc:chgData name="Wei Bai" userId="be857441-a184-4146-8eaa-0e6fb39255fd" providerId="ADAL" clId="{A2ACD04D-F623-4A1C-9EC3-13ED8A6F6BFB}" dt="2018-10-19T16:14:24.635" v="3064" actId="478"/>
        <pc:sldMkLst>
          <pc:docMk/>
          <pc:sldMk cId="2785849954" sldId="590"/>
        </pc:sldMkLst>
        <pc:spChg chg="mod">
          <ac:chgData name="Wei Bai" userId="be857441-a184-4146-8eaa-0e6fb39255fd" providerId="ADAL" clId="{A2ACD04D-F623-4A1C-9EC3-13ED8A6F6BFB}" dt="2018-10-19T16:08:39.610" v="2960" actId="255"/>
          <ac:spMkLst>
            <pc:docMk/>
            <pc:sldMk cId="2785849954" sldId="590"/>
            <ac:spMk id="2" creationId="{843E51E5-E0BC-4EFD-B538-C475EBB98990}"/>
          </ac:spMkLst>
        </pc:spChg>
        <pc:spChg chg="mod">
          <ac:chgData name="Wei Bai" userId="be857441-a184-4146-8eaa-0e6fb39255fd" providerId="ADAL" clId="{A2ACD04D-F623-4A1C-9EC3-13ED8A6F6BFB}" dt="2018-10-19T16:09:32.166" v="2964" actId="20577"/>
          <ac:spMkLst>
            <pc:docMk/>
            <pc:sldMk cId="2785849954" sldId="590"/>
            <ac:spMk id="3" creationId="{A29C501B-0AF8-4F7C-A479-C9DD88EA98A0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785849954" sldId="590"/>
            <ac:spMk id="5" creationId="{3BED07E1-6FC1-4861-8190-61398E01CB87}"/>
          </ac:spMkLst>
        </pc:spChg>
        <pc:spChg chg="add del mod">
          <ac:chgData name="Wei Bai" userId="be857441-a184-4146-8eaa-0e6fb39255fd" providerId="ADAL" clId="{A2ACD04D-F623-4A1C-9EC3-13ED8A6F6BFB}" dt="2018-10-19T16:14:24.635" v="3064" actId="478"/>
          <ac:spMkLst>
            <pc:docMk/>
            <pc:sldMk cId="2785849954" sldId="590"/>
            <ac:spMk id="13" creationId="{3B4C2A36-E3AB-44DC-BB1E-3538E8F1E0B4}"/>
          </ac:spMkLst>
        </pc:spChg>
        <pc:spChg chg="add del mod">
          <ac:chgData name="Wei Bai" userId="be857441-a184-4146-8eaa-0e6fb39255fd" providerId="ADAL" clId="{A2ACD04D-F623-4A1C-9EC3-13ED8A6F6BFB}" dt="2018-10-19T16:14:18.243" v="3061" actId="478"/>
          <ac:spMkLst>
            <pc:docMk/>
            <pc:sldMk cId="2785849954" sldId="590"/>
            <ac:spMk id="14" creationId="{3C5EA362-F898-4FAB-841C-56E9084C9FEE}"/>
          </ac:spMkLst>
        </pc:spChg>
        <pc:spChg chg="add del mod">
          <ac:chgData name="Wei Bai" userId="be857441-a184-4146-8eaa-0e6fb39255fd" providerId="ADAL" clId="{A2ACD04D-F623-4A1C-9EC3-13ED8A6F6BFB}" dt="2018-10-19T16:14:18.243" v="3061" actId="478"/>
          <ac:spMkLst>
            <pc:docMk/>
            <pc:sldMk cId="2785849954" sldId="590"/>
            <ac:spMk id="15" creationId="{2FA4A54F-3F62-49D7-A991-E501F6E62005}"/>
          </ac:spMkLst>
        </pc:spChg>
        <pc:spChg chg="add del mod">
          <ac:chgData name="Wei Bai" userId="be857441-a184-4146-8eaa-0e6fb39255fd" providerId="ADAL" clId="{A2ACD04D-F623-4A1C-9EC3-13ED8A6F6BFB}" dt="2018-10-19T16:14:22.605" v="3063" actId="478"/>
          <ac:spMkLst>
            <pc:docMk/>
            <pc:sldMk cId="2785849954" sldId="590"/>
            <ac:spMk id="16" creationId="{17C45B06-EC18-4249-8C2B-8A76B8E7834B}"/>
          </ac:spMkLst>
        </pc:spChg>
        <pc:spChg chg="add del mod">
          <ac:chgData name="Wei Bai" userId="be857441-a184-4146-8eaa-0e6fb39255fd" providerId="ADAL" clId="{A2ACD04D-F623-4A1C-9EC3-13ED8A6F6BFB}" dt="2018-10-19T16:14:20.892" v="3062" actId="478"/>
          <ac:spMkLst>
            <pc:docMk/>
            <pc:sldMk cId="2785849954" sldId="590"/>
            <ac:spMk id="17" creationId="{C6B40247-F833-4315-87B3-19D0B85F7968}"/>
          </ac:spMkLst>
        </pc:spChg>
        <pc:grpChg chg="add del mod">
          <ac:chgData name="Wei Bai" userId="be857441-a184-4146-8eaa-0e6fb39255fd" providerId="ADAL" clId="{A2ACD04D-F623-4A1C-9EC3-13ED8A6F6BFB}" dt="2018-10-19T16:14:18.243" v="3061" actId="478"/>
          <ac:grpSpMkLst>
            <pc:docMk/>
            <pc:sldMk cId="2785849954" sldId="590"/>
            <ac:grpSpMk id="6" creationId="{96AFD88F-B2E2-42CC-997D-1094F0222E69}"/>
          </ac:grpSpMkLst>
        </pc:grpChg>
        <pc:cxnChg chg="add del mod">
          <ac:chgData name="Wei Bai" userId="be857441-a184-4146-8eaa-0e6fb39255fd" providerId="ADAL" clId="{A2ACD04D-F623-4A1C-9EC3-13ED8A6F6BFB}" dt="2018-10-19T16:14:18.243" v="3061" actId="478"/>
          <ac:cxnSpMkLst>
            <pc:docMk/>
            <pc:sldMk cId="2785849954" sldId="590"/>
            <ac:cxnSpMk id="9" creationId="{F48628B1-3CF0-4B56-BF7C-4BD0036E8F51}"/>
          </ac:cxnSpMkLst>
        </pc:cxnChg>
      </pc:sldChg>
      <pc:sldChg chg="delSp del">
        <pc:chgData name="Wei Bai" userId="be857441-a184-4146-8eaa-0e6fb39255fd" providerId="ADAL" clId="{A2ACD04D-F623-4A1C-9EC3-13ED8A6F6BFB}" dt="2018-10-19T16:02:36.912" v="2902" actId="2696"/>
        <pc:sldMkLst>
          <pc:docMk/>
          <pc:sldMk cId="3025258142" sldId="591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025258142" sldId="591"/>
            <ac:spMk id="5" creationId="{3584F4D2-729D-4957-A1B3-F6ECD5A940A4}"/>
          </ac:spMkLst>
        </pc:spChg>
      </pc:sldChg>
      <pc:sldChg chg="delSp">
        <pc:chgData name="Wei Bai" userId="be857441-a184-4146-8eaa-0e6fb39255fd" providerId="ADAL" clId="{A2ACD04D-F623-4A1C-9EC3-13ED8A6F6BFB}" dt="2018-10-19T14:55:50.193" v="2311"/>
        <pc:sldMkLst>
          <pc:docMk/>
          <pc:sldMk cId="3217351865" sldId="592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3217351865" sldId="592"/>
            <ac:spMk id="5" creationId="{D388C37F-9C5C-4A14-A13E-A6E7F21FCCE6}"/>
          </ac:spMkLst>
        </pc:spChg>
      </pc:sldChg>
      <pc:sldChg chg="delSp">
        <pc:chgData name="Wei Bai" userId="be857441-a184-4146-8eaa-0e6fb39255fd" providerId="ADAL" clId="{A2ACD04D-F623-4A1C-9EC3-13ED8A6F6BFB}" dt="2018-10-19T14:55:50.193" v="2311"/>
        <pc:sldMkLst>
          <pc:docMk/>
          <pc:sldMk cId="2852078128" sldId="593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2078128" sldId="593"/>
            <ac:spMk id="4" creationId="{C0471E5E-842D-4C92-AD8F-9A6404C00CDC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2852078128" sldId="593"/>
            <ac:spMk id="5" creationId="{51D9DB23-ED84-4EF6-B496-9EA1C9235998}"/>
          </ac:spMkLst>
        </pc:spChg>
      </pc:sldChg>
      <pc:sldChg chg="delSp">
        <pc:chgData name="Wei Bai" userId="be857441-a184-4146-8eaa-0e6fb39255fd" providerId="ADAL" clId="{A2ACD04D-F623-4A1C-9EC3-13ED8A6F6BFB}" dt="2018-10-19T14:55:50.193" v="2311"/>
        <pc:sldMkLst>
          <pc:docMk/>
          <pc:sldMk cId="801651534" sldId="594"/>
        </pc:sldMkLst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801651534" sldId="594"/>
            <ac:spMk id="2" creationId="{2DC7A17D-8BCC-4B37-A850-3F7A157DA3C9}"/>
          </ac:spMkLst>
        </pc:spChg>
        <pc:spChg chg="del">
          <ac:chgData name="Wei Bai" userId="be857441-a184-4146-8eaa-0e6fb39255fd" providerId="ADAL" clId="{A2ACD04D-F623-4A1C-9EC3-13ED8A6F6BFB}" dt="2018-10-19T14:55:50.193" v="2311"/>
          <ac:spMkLst>
            <pc:docMk/>
            <pc:sldMk cId="801651534" sldId="594"/>
            <ac:spMk id="3" creationId="{2EBD283A-7C31-4664-881F-1A36E641FEA8}"/>
          </ac:spMkLst>
        </pc:spChg>
      </pc:sldChg>
      <pc:sldChg chg="modSp add del">
        <pc:chgData name="Wei Bai" userId="be857441-a184-4146-8eaa-0e6fb39255fd" providerId="ADAL" clId="{A2ACD04D-F623-4A1C-9EC3-13ED8A6F6BFB}" dt="2018-10-19T15:17:21.041" v="2408" actId="2696"/>
        <pc:sldMkLst>
          <pc:docMk/>
          <pc:sldMk cId="2322684441" sldId="595"/>
        </pc:sldMkLst>
        <pc:spChg chg="mod">
          <ac:chgData name="Wei Bai" userId="be857441-a184-4146-8eaa-0e6fb39255fd" providerId="ADAL" clId="{A2ACD04D-F623-4A1C-9EC3-13ED8A6F6BFB}" dt="2018-10-19T15:15:12.555" v="2389"/>
          <ac:spMkLst>
            <pc:docMk/>
            <pc:sldMk cId="2322684441" sldId="595"/>
            <ac:spMk id="2" creationId="{E66A59CD-BD76-4D52-A375-E84070D87213}"/>
          </ac:spMkLst>
        </pc:spChg>
        <pc:spChg chg="mod">
          <ac:chgData name="Wei Bai" userId="be857441-a184-4146-8eaa-0e6fb39255fd" providerId="ADAL" clId="{A2ACD04D-F623-4A1C-9EC3-13ED8A6F6BFB}" dt="2018-10-19T15:16:58.500" v="2407" actId="20577"/>
          <ac:spMkLst>
            <pc:docMk/>
            <pc:sldMk cId="2322684441" sldId="595"/>
            <ac:spMk id="3" creationId="{ACAFDC39-A877-4BA0-A314-8DF6A3E5C078}"/>
          </ac:spMkLst>
        </pc:spChg>
      </pc:sldChg>
      <pc:sldChg chg="add del">
        <pc:chgData name="Wei Bai" userId="be857441-a184-4146-8eaa-0e6fb39255fd" providerId="ADAL" clId="{A2ACD04D-F623-4A1C-9EC3-13ED8A6F6BFB}" dt="2018-10-19T16:08:29.091" v="2958"/>
        <pc:sldMkLst>
          <pc:docMk/>
          <pc:sldMk cId="2617360906" sldId="595"/>
        </pc:sldMkLst>
      </pc:sldChg>
      <pc:sldChg chg="modSp add modAnim">
        <pc:chgData name="Wei Bai" userId="be857441-a184-4146-8eaa-0e6fb39255fd" providerId="ADAL" clId="{A2ACD04D-F623-4A1C-9EC3-13ED8A6F6BFB}" dt="2018-10-19T16:34:19.665" v="3226" actId="20577"/>
        <pc:sldMkLst>
          <pc:docMk/>
          <pc:sldMk cId="4065377231" sldId="595"/>
        </pc:sldMkLst>
        <pc:spChg chg="mod">
          <ac:chgData name="Wei Bai" userId="be857441-a184-4146-8eaa-0e6fb39255fd" providerId="ADAL" clId="{A2ACD04D-F623-4A1C-9EC3-13ED8A6F6BFB}" dt="2018-10-19T16:34:19.665" v="3226" actId="20577"/>
          <ac:spMkLst>
            <pc:docMk/>
            <pc:sldMk cId="4065377231" sldId="595"/>
            <ac:spMk id="3" creationId="{A29C501B-0AF8-4F7C-A479-C9DD88EA98A0}"/>
          </ac:spMkLst>
        </pc:spChg>
      </pc:sldChg>
      <pc:sldChg chg="addSp modSp add modAnim">
        <pc:chgData name="Wei Bai" userId="be857441-a184-4146-8eaa-0e6fb39255fd" providerId="ADAL" clId="{A2ACD04D-F623-4A1C-9EC3-13ED8A6F6BFB}" dt="2018-10-19T16:42:01.391" v="3279"/>
        <pc:sldMkLst>
          <pc:docMk/>
          <pc:sldMk cId="2350584438" sldId="596"/>
        </pc:sldMkLst>
        <pc:spChg chg="mod">
          <ac:chgData name="Wei Bai" userId="be857441-a184-4146-8eaa-0e6fb39255fd" providerId="ADAL" clId="{A2ACD04D-F623-4A1C-9EC3-13ED8A6F6BFB}" dt="2018-10-19T16:18:00.015" v="3106" actId="1076"/>
          <ac:spMkLst>
            <pc:docMk/>
            <pc:sldMk cId="2350584438" sldId="596"/>
            <ac:spMk id="4" creationId="{A3A93D58-609C-4ABA-AA5C-752905230DB8}"/>
          </ac:spMkLst>
        </pc:spChg>
        <pc:spChg chg="mod">
          <ac:chgData name="Wei Bai" userId="be857441-a184-4146-8eaa-0e6fb39255fd" providerId="ADAL" clId="{A2ACD04D-F623-4A1C-9EC3-13ED8A6F6BFB}" dt="2018-10-19T16:23:03.180" v="3135" actId="1038"/>
          <ac:spMkLst>
            <pc:docMk/>
            <pc:sldMk cId="2350584438" sldId="596"/>
            <ac:spMk id="13" creationId="{3B4C2A36-E3AB-44DC-BB1E-3538E8F1E0B4}"/>
          </ac:spMkLst>
        </pc:spChg>
        <pc:spChg chg="mod">
          <ac:chgData name="Wei Bai" userId="be857441-a184-4146-8eaa-0e6fb39255fd" providerId="ADAL" clId="{A2ACD04D-F623-4A1C-9EC3-13ED8A6F6BFB}" dt="2018-10-19T16:18:08.792" v="3107" actId="14100"/>
          <ac:spMkLst>
            <pc:docMk/>
            <pc:sldMk cId="2350584438" sldId="596"/>
            <ac:spMk id="14" creationId="{3C5EA362-F898-4FAB-841C-56E9084C9FEE}"/>
          </ac:spMkLst>
        </pc:spChg>
        <pc:spChg chg="mod">
          <ac:chgData name="Wei Bai" userId="be857441-a184-4146-8eaa-0e6fb39255fd" providerId="ADAL" clId="{A2ACD04D-F623-4A1C-9EC3-13ED8A6F6BFB}" dt="2018-10-19T16:17:57.137" v="3104" actId="1076"/>
          <ac:spMkLst>
            <pc:docMk/>
            <pc:sldMk cId="2350584438" sldId="596"/>
            <ac:spMk id="15" creationId="{2FA4A54F-3F62-49D7-A991-E501F6E62005}"/>
          </ac:spMkLst>
        </pc:spChg>
        <pc:spChg chg="mod">
          <ac:chgData name="Wei Bai" userId="be857441-a184-4146-8eaa-0e6fb39255fd" providerId="ADAL" clId="{A2ACD04D-F623-4A1C-9EC3-13ED8A6F6BFB}" dt="2018-10-19T16:17:57.137" v="3104" actId="1076"/>
          <ac:spMkLst>
            <pc:docMk/>
            <pc:sldMk cId="2350584438" sldId="596"/>
            <ac:spMk id="16" creationId="{17C45B06-EC18-4249-8C2B-8A76B8E7834B}"/>
          </ac:spMkLst>
        </pc:spChg>
        <pc:spChg chg="mod">
          <ac:chgData name="Wei Bai" userId="be857441-a184-4146-8eaa-0e6fb39255fd" providerId="ADAL" clId="{A2ACD04D-F623-4A1C-9EC3-13ED8A6F6BFB}" dt="2018-10-19T16:17:57.137" v="3104" actId="1076"/>
          <ac:spMkLst>
            <pc:docMk/>
            <pc:sldMk cId="2350584438" sldId="596"/>
            <ac:spMk id="17" creationId="{C6B40247-F833-4315-87B3-19D0B85F7968}"/>
          </ac:spMkLst>
        </pc:spChg>
        <pc:spChg chg="add mod">
          <ac:chgData name="Wei Bai" userId="be857441-a184-4146-8eaa-0e6fb39255fd" providerId="ADAL" clId="{A2ACD04D-F623-4A1C-9EC3-13ED8A6F6BFB}" dt="2018-10-19T16:14:39.135" v="3066" actId="571"/>
          <ac:spMkLst>
            <pc:docMk/>
            <pc:sldMk cId="2350584438" sldId="596"/>
            <ac:spMk id="18" creationId="{D37CA4B1-FA79-4876-9EBB-D9B9045F90D1}"/>
          </ac:spMkLst>
        </pc:spChg>
        <pc:spChg chg="add mod">
          <ac:chgData name="Wei Bai" userId="be857441-a184-4146-8eaa-0e6fb39255fd" providerId="ADAL" clId="{A2ACD04D-F623-4A1C-9EC3-13ED8A6F6BFB}" dt="2018-10-19T16:14:48.365" v="3068" actId="571"/>
          <ac:spMkLst>
            <pc:docMk/>
            <pc:sldMk cId="2350584438" sldId="596"/>
            <ac:spMk id="19" creationId="{3B3B239F-E621-4196-834B-C6A5459BF971}"/>
          </ac:spMkLst>
        </pc:spChg>
        <pc:spChg chg="add mod">
          <ac:chgData name="Wei Bai" userId="be857441-a184-4146-8eaa-0e6fb39255fd" providerId="ADAL" clId="{A2ACD04D-F623-4A1C-9EC3-13ED8A6F6BFB}" dt="2018-10-19T16:16:26.364" v="3091" actId="1076"/>
          <ac:spMkLst>
            <pc:docMk/>
            <pc:sldMk cId="2350584438" sldId="596"/>
            <ac:spMk id="20" creationId="{A819CD3E-DD15-485E-80F6-51EDBA5D168E}"/>
          </ac:spMkLst>
        </pc:spChg>
        <pc:spChg chg="add mod">
          <ac:chgData name="Wei Bai" userId="be857441-a184-4146-8eaa-0e6fb39255fd" providerId="ADAL" clId="{A2ACD04D-F623-4A1C-9EC3-13ED8A6F6BFB}" dt="2018-10-19T16:17:00.973" v="3096" actId="1076"/>
          <ac:spMkLst>
            <pc:docMk/>
            <pc:sldMk cId="2350584438" sldId="596"/>
            <ac:spMk id="21" creationId="{BFB7FE77-DE57-49A6-85D8-5E7F58D45A97}"/>
          </ac:spMkLst>
        </pc:spChg>
        <pc:spChg chg="add mod">
          <ac:chgData name="Wei Bai" userId="be857441-a184-4146-8eaa-0e6fb39255fd" providerId="ADAL" clId="{A2ACD04D-F623-4A1C-9EC3-13ED8A6F6BFB}" dt="2018-10-19T16:17:00.973" v="3096" actId="1076"/>
          <ac:spMkLst>
            <pc:docMk/>
            <pc:sldMk cId="2350584438" sldId="596"/>
            <ac:spMk id="22" creationId="{668DF7CC-8BCD-4ACE-9BDC-69190782F132}"/>
          </ac:spMkLst>
        </pc:spChg>
        <pc:spChg chg="add mod">
          <ac:chgData name="Wei Bai" userId="be857441-a184-4146-8eaa-0e6fb39255fd" providerId="ADAL" clId="{A2ACD04D-F623-4A1C-9EC3-13ED8A6F6BFB}" dt="2018-10-19T16:17:00.973" v="3096" actId="1076"/>
          <ac:spMkLst>
            <pc:docMk/>
            <pc:sldMk cId="2350584438" sldId="596"/>
            <ac:spMk id="23" creationId="{ACB96383-7554-4EE0-BD4C-47CA14F35F8C}"/>
          </ac:spMkLst>
        </pc:spChg>
        <pc:spChg chg="add mod">
          <ac:chgData name="Wei Bai" userId="be857441-a184-4146-8eaa-0e6fb39255fd" providerId="ADAL" clId="{A2ACD04D-F623-4A1C-9EC3-13ED8A6F6BFB}" dt="2018-10-19T16:18:22.947" v="3112" actId="14100"/>
          <ac:spMkLst>
            <pc:docMk/>
            <pc:sldMk cId="2350584438" sldId="596"/>
            <ac:spMk id="24" creationId="{D25A1702-6228-4050-9903-B00EB16200E2}"/>
          </ac:spMkLst>
        </pc:spChg>
        <pc:spChg chg="add mod">
          <ac:chgData name="Wei Bai" userId="be857441-a184-4146-8eaa-0e6fb39255fd" providerId="ADAL" clId="{A2ACD04D-F623-4A1C-9EC3-13ED8A6F6BFB}" dt="2018-10-19T16:17:04.706" v="3097" actId="571"/>
          <ac:spMkLst>
            <pc:docMk/>
            <pc:sldMk cId="2350584438" sldId="596"/>
            <ac:spMk id="25" creationId="{B0A50C96-B6B4-4E6D-AC0F-412F838CA981}"/>
          </ac:spMkLst>
        </pc:spChg>
        <pc:spChg chg="add mod">
          <ac:chgData name="Wei Bai" userId="be857441-a184-4146-8eaa-0e6fb39255fd" providerId="ADAL" clId="{A2ACD04D-F623-4A1C-9EC3-13ED8A6F6BFB}" dt="2018-10-19T16:17:04.706" v="3097" actId="571"/>
          <ac:spMkLst>
            <pc:docMk/>
            <pc:sldMk cId="2350584438" sldId="596"/>
            <ac:spMk id="26" creationId="{6A442962-6668-490D-B79F-EA5FE6E28633}"/>
          </ac:spMkLst>
        </pc:spChg>
        <pc:spChg chg="add mod">
          <ac:chgData name="Wei Bai" userId="be857441-a184-4146-8eaa-0e6fb39255fd" providerId="ADAL" clId="{A2ACD04D-F623-4A1C-9EC3-13ED8A6F6BFB}" dt="2018-10-19T16:17:04.706" v="3097" actId="571"/>
          <ac:spMkLst>
            <pc:docMk/>
            <pc:sldMk cId="2350584438" sldId="596"/>
            <ac:spMk id="27" creationId="{9D573427-21A3-41E0-B12A-925B12253E83}"/>
          </ac:spMkLst>
        </pc:spChg>
        <pc:spChg chg="add mod">
          <ac:chgData name="Wei Bai" userId="be857441-a184-4146-8eaa-0e6fb39255fd" providerId="ADAL" clId="{A2ACD04D-F623-4A1C-9EC3-13ED8A6F6BFB}" dt="2018-10-19T16:18:16.099" v="3111" actId="1076"/>
          <ac:spMkLst>
            <pc:docMk/>
            <pc:sldMk cId="2350584438" sldId="596"/>
            <ac:spMk id="28" creationId="{F49E1DEE-018D-4C2E-9F96-4E777E7E2363}"/>
          </ac:spMkLst>
        </pc:spChg>
        <pc:spChg chg="add mod">
          <ac:chgData name="Wei Bai" userId="be857441-a184-4146-8eaa-0e6fb39255fd" providerId="ADAL" clId="{A2ACD04D-F623-4A1C-9EC3-13ED8A6F6BFB}" dt="2018-10-19T16:20:59.294" v="3120" actId="1076"/>
          <ac:spMkLst>
            <pc:docMk/>
            <pc:sldMk cId="2350584438" sldId="596"/>
            <ac:spMk id="29" creationId="{F2A69CF9-D0E5-4556-92D9-FBB904BFE70B}"/>
          </ac:spMkLst>
        </pc:spChg>
        <pc:cxnChg chg="mod ord">
          <ac:chgData name="Wei Bai" userId="be857441-a184-4146-8eaa-0e6fb39255fd" providerId="ADAL" clId="{A2ACD04D-F623-4A1C-9EC3-13ED8A6F6BFB}" dt="2018-10-19T16:22:59.823" v="3128" actId="1076"/>
          <ac:cxnSpMkLst>
            <pc:docMk/>
            <pc:sldMk cId="2350584438" sldId="596"/>
            <ac:cxnSpMk id="9" creationId="{F48628B1-3CF0-4B56-BF7C-4BD0036E8F51}"/>
          </ac:cxnSpMkLst>
        </pc:cxnChg>
        <pc:cxnChg chg="add mod">
          <ac:chgData name="Wei Bai" userId="be857441-a184-4146-8eaa-0e6fb39255fd" providerId="ADAL" clId="{A2ACD04D-F623-4A1C-9EC3-13ED8A6F6BFB}" dt="2018-10-19T16:41:49.079" v="3277" actId="1076"/>
          <ac:cxnSpMkLst>
            <pc:docMk/>
            <pc:sldMk cId="2350584438" sldId="596"/>
            <ac:cxnSpMk id="30" creationId="{4DC09579-0866-48E8-B41D-4093CEB80CF7}"/>
          </ac:cxnSpMkLst>
        </pc:cxnChg>
      </pc:sldChg>
      <pc:sldMasterChg chg="modSldLayout">
        <pc:chgData name="Wei Bai" userId="be857441-a184-4146-8eaa-0e6fb39255fd" providerId="ADAL" clId="{A2ACD04D-F623-4A1C-9EC3-13ED8A6F6BFB}" dt="2018-10-19T16:32:29.798" v="3178" actId="207"/>
        <pc:sldMasterMkLst>
          <pc:docMk/>
          <pc:sldMasterMk cId="341091216" sldId="2147483660"/>
        </pc:sldMasterMkLst>
        <pc:sldLayoutChg chg="modSp">
          <pc:chgData name="Wei Bai" userId="be857441-a184-4146-8eaa-0e6fb39255fd" providerId="ADAL" clId="{A2ACD04D-F623-4A1C-9EC3-13ED8A6F6BFB}" dt="2018-10-19T16:32:29.798" v="3178" actId="207"/>
          <pc:sldLayoutMkLst>
            <pc:docMk/>
            <pc:sldMasterMk cId="341091216" sldId="2147483660"/>
            <pc:sldLayoutMk cId="352769839" sldId="2147483661"/>
          </pc:sldLayoutMkLst>
          <pc:spChg chg="mod">
            <ac:chgData name="Wei Bai" userId="be857441-a184-4146-8eaa-0e6fb39255fd" providerId="ADAL" clId="{A2ACD04D-F623-4A1C-9EC3-13ED8A6F6BFB}" dt="2018-10-19T16:32:29.798" v="3178" actId="207"/>
            <ac:spMkLst>
              <pc:docMk/>
              <pc:sldMasterMk cId="341091216" sldId="2147483660"/>
              <pc:sldLayoutMk cId="352769839" sldId="2147483661"/>
              <ac:spMk id="6" creationId="{00000000-0000-0000-0000-000000000000}"/>
            </ac:spMkLst>
          </pc:spChg>
        </pc:sldLayoutChg>
        <pc:sldLayoutChg chg="modSp">
          <pc:chgData name="Wei Bai" userId="be857441-a184-4146-8eaa-0e6fb39255fd" providerId="ADAL" clId="{A2ACD04D-F623-4A1C-9EC3-13ED8A6F6BFB}" dt="2018-10-19T16:32:25.727" v="3177" actId="207"/>
          <pc:sldLayoutMkLst>
            <pc:docMk/>
            <pc:sldMasterMk cId="341091216" sldId="2147483660"/>
            <pc:sldLayoutMk cId="3261398652" sldId="2147483662"/>
          </pc:sldLayoutMkLst>
          <pc:spChg chg="mod">
            <ac:chgData name="Wei Bai" userId="be857441-a184-4146-8eaa-0e6fb39255fd" providerId="ADAL" clId="{A2ACD04D-F623-4A1C-9EC3-13ED8A6F6BFB}" dt="2018-10-19T16:32:25.727" v="3177" actId="207"/>
            <ac:spMkLst>
              <pc:docMk/>
              <pc:sldMasterMk cId="341091216" sldId="2147483660"/>
              <pc:sldLayoutMk cId="3261398652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E9418-4031-4CFA-BDD6-4E265AF668C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56A50-18B2-4F32-AAE6-53E73DCBC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8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478F-FACE-4038-B9AB-44F432E4C415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5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D834-6779-45E2-8520-C0DB15F03DC5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0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12A-7DA2-4EF7-8A31-9F935939021D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3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9979-6606-4A44-9138-FA79884561F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2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F187-6B98-4FAA-86D9-C6061E4D7533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5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5A0A-3CF7-438D-8226-15B8CAA47462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C34F-720F-416E-9BF3-8E9784CD9B6D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0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F659-440B-4CC5-9E92-3A54372F7B16}" type="datetime1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4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4B87C-F9D5-44A5-A5BA-EA8FBC974B6B}" type="datetime1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4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61EB-6BC0-4193-B332-0E2EC449CEF8}" type="datetime1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2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F6DF0-1845-4296-8084-CC6C9C0034B8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885D-F4C6-42B0-8CE8-AAF8AE6ABA0A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635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BD4E-3B9F-4D56-9F48-4F9B7BCE05B3}" type="datetime1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19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FA3-4A18-40B7-A1AC-4ACA594ADBB4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31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9C34-7434-44FA-9EEF-F7E8C9F515FF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0B22-9E39-4DD5-917B-F0D3B0F25D66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2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20A8-9CE3-4275-AC3E-6F15FC2816A8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0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55B4-3E39-46C9-A4B8-CA23DCA0A036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1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E3E9-D901-40BA-AD04-B91CB67CBA54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0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87BA-4538-4A3D-8904-368517AD6779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4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CF85-C985-4287-8F78-01ECC830FD22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5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D26C-B9A7-46F9-BDF7-E4A259EEB8FC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1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9955-8BD4-4677-BAFE-0E37CF7F9F69}" type="datetime1">
              <a:rPr lang="en-US" altLang="zh-CN" smtClean="0"/>
              <a:t>9/4/2019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HotDC 2018, Beijing, China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8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982F2-6040-4F3C-92B2-698634A4A872}" type="datetime1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HotDC 2018, Beijing,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FCE61-A974-455F-9759-CF99396BC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96155"/>
            <a:ext cx="9144000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zh-CN" altLang="en-US" sz="3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黄程远</a:t>
            </a:r>
            <a:endParaRPr lang="en-US" altLang="zh-CN" sz="3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4282" y="1859340"/>
            <a:ext cx="9163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科研和投稿经验分享</a:t>
            </a:r>
            <a:endParaRPr lang="en-US" sz="5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B31C4-05B4-4739-B9A7-A1AD67FD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September 5th, 2019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420"/>
      </p:ext>
    </p:extLst>
  </p:cSld>
  <p:clrMapOvr>
    <a:masterClrMapping/>
  </p:clrMapOvr>
  <p:transition spd="slow" advTm="1062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论文投稿注意事项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1600201"/>
            <a:ext cx="9641151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投稿周期</a:t>
            </a:r>
            <a:endParaRPr lang="en-US" altLang="zh-CN" dirty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个月较为充足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Corbel" charset="0"/>
              <a:ea typeface="Corbel" charset="0"/>
              <a:cs typeface="Corbel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论文结构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Chunyi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Peng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Baochun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Li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的书写指南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文章句式</a:t>
            </a:r>
            <a:endParaRPr lang="en-US" altLang="zh-CN" dirty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找到领域内著名会议的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好文章进行模仿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5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科研经验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选择大方向</a:t>
            </a:r>
            <a:endParaRPr lang="en-US" altLang="zh-CN" dirty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NFV</a:t>
            </a:r>
          </a:p>
          <a:p>
            <a:pPr lvl="1"/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在近期会议泛阅相关文献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15-20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篇，可以视频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 PPT-&gt;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论文本身的顺序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找到感兴趣的细分方向</a:t>
            </a:r>
            <a:endParaRPr lang="en-US" altLang="zh-CN" dirty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RDMA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拥塞控制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可编程交换机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6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科研经验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找到</a:t>
            </a:r>
            <a:r>
              <a:rPr lang="zh-CN" altLang="en-US" dirty="0">
                <a:solidFill>
                  <a:srgbClr val="0000CC"/>
                </a:solidFill>
                <a:ea typeface="Corbel" charset="0"/>
                <a:cs typeface="Corbel" charset="0"/>
              </a:rPr>
              <a:t>该领域内的</a:t>
            </a:r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牛人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Mohammad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Alizadeh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Wei Bai,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Yibo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Zhu, Radhika Mittal …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使用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Google Scholar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追踪他的动态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邮件通知新发表的文章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阅读他的历史文章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5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资料展示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使用</a:t>
            </a:r>
            <a:r>
              <a:rPr lang="en-US" altLang="zh-CN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PPT</a:t>
            </a:r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或者</a:t>
            </a:r>
            <a:r>
              <a:rPr lang="en-US" altLang="zh-CN" dirty="0" err="1" smtClean="0">
                <a:solidFill>
                  <a:srgbClr val="0000CC"/>
                </a:solidFill>
                <a:ea typeface="Corbel" charset="0"/>
                <a:cs typeface="Corbel" charset="0"/>
              </a:rPr>
              <a:t>visio</a:t>
            </a:r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进行绘图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找到合适的模板进行模仿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注意字体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英文用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Calibri,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中文使用微软雅黑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注意通篇颜色字体要保持一致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使用</a:t>
            </a:r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Python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根据数据进行绘图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numpy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pandas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进行数据处理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matplotlib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进行绘图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jupyter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进行程序的交互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5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工具使用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983479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  <a:ea typeface="Corbel" charset="0"/>
                <a:cs typeface="Corbel" charset="0"/>
              </a:rPr>
              <a:t>Git</a:t>
            </a:r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和</a:t>
            </a:r>
            <a:r>
              <a:rPr lang="en-US" altLang="zh-CN" dirty="0" err="1" smtClean="0">
                <a:solidFill>
                  <a:srgbClr val="0000CC"/>
                </a:solidFill>
                <a:ea typeface="Corbel" charset="0"/>
                <a:cs typeface="Corbel" charset="0"/>
              </a:rPr>
              <a:t>github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掌握基本的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github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follow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感兴趣的人或者项目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管理你的代码，甚至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Latex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的使用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Latex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进行论文的书写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IEEE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模板的使用方法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Winedit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Latex …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3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工具使用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论文的管理工具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Mendeley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免费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Endnote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熟练的翻墙技巧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Shadowsocks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或者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V2Ray</a:t>
            </a: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6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8C2-CA90-4249-BA2B-A1B3F7D0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  <a:ea typeface="Corbel" charset="0"/>
                <a:cs typeface="Corbel" charset="0"/>
              </a:rPr>
              <a:t>Sigcomm</a:t>
            </a:r>
            <a:r>
              <a:rPr lang="en-US" altLang="zh-CN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 2019 </a:t>
            </a:r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见闻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7AC07-A9EE-4BC4-8829-510C71B3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8" y="1549401"/>
            <a:ext cx="9859344" cy="480695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ea typeface="Corbel" charset="0"/>
                <a:cs typeface="Corbel" charset="0"/>
              </a:rPr>
              <a:t>网络硬件相关的工作增多</a:t>
            </a:r>
            <a:endParaRPr lang="en-US" altLang="zh-CN" dirty="0" smtClean="0">
              <a:solidFill>
                <a:srgbClr val="0000CC"/>
              </a:solidFill>
              <a:ea typeface="Corbel" charset="0"/>
              <a:cs typeface="Corbel" charset="0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迎来硬件加速的时代？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系统工作的扎实</a:t>
            </a:r>
            <a:endParaRPr lang="en-US" altLang="zh-CN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考虑的非常周全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试验进行的非常充分，参考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Sockdirect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rbel" charset="0"/>
              </a:rPr>
              <a:t>感觉自己工作的不足</a:t>
            </a:r>
            <a:endParaRPr lang="en-US" altLang="zh-CN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rbel" charset="0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Idea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是一个方面，需要大量的试验进行支撑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3EE2-E4EA-44BB-A731-7C3AB962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8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5C3CE9B-AAD2-4F72-8F07-7F1619B1C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36" y="823326"/>
            <a:ext cx="8229600" cy="4559708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b="1" dirty="0">
                <a:solidFill>
                  <a:srgbClr val="0000CC"/>
                </a:solidFill>
                <a:cs typeface="Times New Roman" panose="02020603050405020304" pitchFamily="18" charset="0"/>
              </a:rPr>
              <a:t>Thank You!</a:t>
            </a:r>
            <a:endParaRPr lang="zh-CN" altLang="en-US" sz="7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D790-AFD7-401F-9E75-E7161559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5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311</Words>
  <Application>Microsoft Office PowerPoint</Application>
  <PresentationFormat>宽屏</PresentationFormat>
  <Paragraphs>89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宋体</vt:lpstr>
      <vt:lpstr>微软雅黑</vt:lpstr>
      <vt:lpstr>Arial</vt:lpstr>
      <vt:lpstr>Calibri</vt:lpstr>
      <vt:lpstr>Calibri Light</vt:lpstr>
      <vt:lpstr>Corbel</vt:lpstr>
      <vt:lpstr>Times New Roman</vt:lpstr>
      <vt:lpstr>Office 主题</vt:lpstr>
      <vt:lpstr>Office Theme</vt:lpstr>
      <vt:lpstr>PowerPoint 演示文稿</vt:lpstr>
      <vt:lpstr>论文投稿注意事项</vt:lpstr>
      <vt:lpstr>科研经验</vt:lpstr>
      <vt:lpstr>科研经验</vt:lpstr>
      <vt:lpstr>资料展示</vt:lpstr>
      <vt:lpstr>工具使用</vt:lpstr>
      <vt:lpstr>工具使用</vt:lpstr>
      <vt:lpstr>Sigcomm 2019 见闻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Bai</dc:creator>
  <cp:lastModifiedBy>Microsoft</cp:lastModifiedBy>
  <cp:revision>53</cp:revision>
  <dcterms:created xsi:type="dcterms:W3CDTF">2018-10-11T17:58:48Z</dcterms:created>
  <dcterms:modified xsi:type="dcterms:W3CDTF">2019-09-05T00:42:46Z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webai@microsoft.com</vt:lpwstr>
  </property>
  <property fmtid="{D5CDD505-2E9C-101B-9397-08002B2CF9AE}" pid="5" name="MSIP_Label_f42aa342-8706-4288-bd11-ebb85995028c_SetDate">
    <vt:lpwstr>2018-10-11T17:59:41.8073182Z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