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538412" cy="7018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3382747" y="0"/>
            <a:ext cx="25538412" cy="7018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271158" y="1748433"/>
            <a:ext cx="8392480" cy="472077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893480" y="6731468"/>
            <a:ext cx="47147837" cy="55075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3285666"/>
            <a:ext cx="25538412" cy="70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3382747" y="13285666"/>
            <a:ext cx="25538412" cy="70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指的是服务器；</a:t>
            </a:r>
            <a:r>
              <a:rPr lang="en-US" altLang="zh-CN"/>
              <a:t>F</a:t>
            </a:r>
            <a:r>
              <a:rPr lang="zh-CN" altLang="en-US"/>
              <a:t>指的是</a:t>
            </a:r>
            <a:r>
              <a:rPr lang="en-US" altLang="zh-CN"/>
              <a:t>FPGA</a:t>
            </a:r>
            <a:r>
              <a:rPr lang="zh-CN" altLang="en-US"/>
              <a:t>；</a:t>
            </a:r>
            <a:r>
              <a:rPr lang="en-US" altLang="zh-CN"/>
              <a:t>X</a:t>
            </a:r>
            <a:r>
              <a:rPr lang="zh-CN" altLang="en-US"/>
              <a:t>指的是</a:t>
            </a:r>
            <a:r>
              <a:rPr lang="en-US" altLang="zh-CN"/>
              <a:t>CPU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800"/>
              <a:t>Flightplan</a:t>
            </a:r>
            <a:r>
              <a:rPr lang="zh-CN" altLang="en-US" sz="800"/>
              <a:t>积极探索交换机周围的资源，以便沿着数据平面将一些计算可以卸载到数据平面上；在这里，</a:t>
            </a:r>
            <a:r>
              <a:rPr lang="en-US" altLang="zh-CN" sz="800"/>
              <a:t>S1</a:t>
            </a:r>
            <a:r>
              <a:rPr lang="zh-CN" altLang="en-US" sz="800"/>
              <a:t>将计算资源卸载到</a:t>
            </a:r>
            <a:r>
              <a:rPr lang="en-US" altLang="zh-CN" sz="800"/>
              <a:t>F1</a:t>
            </a:r>
            <a:r>
              <a:rPr lang="zh-CN" altLang="en-US" sz="800"/>
              <a:t>、</a:t>
            </a:r>
            <a:r>
              <a:rPr lang="en-US" altLang="zh-CN" sz="800"/>
              <a:t>X3</a:t>
            </a:r>
            <a:r>
              <a:rPr lang="zh-CN" altLang="en-US" sz="800"/>
              <a:t>，</a:t>
            </a:r>
            <a:r>
              <a:rPr lang="en-US" altLang="zh-CN" sz="800"/>
              <a:t>S2</a:t>
            </a:r>
            <a:r>
              <a:rPr lang="zh-CN" altLang="en-US" sz="800"/>
              <a:t>卸载到</a:t>
            </a:r>
            <a:r>
              <a:rPr lang="en-US" altLang="zh-CN" sz="800"/>
              <a:t>F2.</a:t>
            </a:r>
            <a:endParaRPr lang="en-US" altLang="zh-CN"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Font typeface="+mj-ea"/>
              <a:buAutoNum type="circleNumDbPlain"/>
            </a:pPr>
            <a:r>
              <a:rPr lang="zh-CN" altLang="en-US"/>
              <a:t>程序会手动或自动地使用逻辑分隔符进行注释，</a:t>
            </a:r>
            <a:r>
              <a:rPr lang="en-US" altLang="zh-CN"/>
              <a:t>Flightplan使用这些注释将程序分割为互补部分，并在这些部分之间提供协调和链接代码</a:t>
            </a:r>
            <a:r>
              <a:rPr lang="zh-CN" altLang="en-US"/>
              <a:t>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原始程序的每个部分都被映射到一个物理设备上，在本图中，A映射到机架顶部(ToR)交换机、B、CD和E映射到网络连接的FPGA，B、C和E的冗余实例映射到在服务器CPU上执行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en-US" altLang="zh-CN"/>
              <a:t>Flightplan</a:t>
            </a:r>
            <a:r>
              <a:rPr lang="zh-CN" altLang="en-US"/>
              <a:t>控制程序可以在运行时改变程序的链接，以使用不同的硬件目标、减轻故障或平衡负载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橙色：分割注释</a:t>
            </a:r>
            <a:endParaRPr lang="zh-CN" altLang="en-US"/>
          </a:p>
          <a:p>
            <a:r>
              <a:rPr lang="zh-CN" altLang="en-US"/>
              <a:t>绿色：与资源相关的语法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在步骤➂中，我们提供每个程序使用的资源的语义，例如对外部函数的调用，即程序在特定硬件</a:t>
            </a:r>
            <a:r>
              <a:rPr lang="zh-CN" altLang="en-US"/>
              <a:t>上使用该资源的可测量成本。这些成本包括延迟、吞吐量、功率和硬件的成本。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allocation model描述如何模拟数据包大小和延迟，以便在程序跨数据平面执行时发生变化</a:t>
            </a:r>
            <a:endParaRPr lang="zh-CN" altLang="en-US"/>
          </a:p>
          <a:p>
            <a:r>
              <a:rPr lang="zh-CN" altLang="en-US"/>
              <a:t>annotated program由原始程序和可能被粗化的片段组成，反映了这些片段将如何被分割为子程序</a:t>
            </a:r>
            <a:endParaRPr lang="zh-CN" altLang="en-US"/>
          </a:p>
          <a:p>
            <a:r>
              <a:rPr lang="zh-CN" altLang="en-US"/>
              <a:t>Flightplan的控制器将使用control program profile去配置分布式程序的runtime、启动时间以及询问状态。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为了检测网络失真，如下降、重新排序和重复，我们的方案在</a:t>
            </a:r>
            <a:r>
              <a:rPr lang="en-US" altLang="zh-CN"/>
              <a:t>flightplan</a:t>
            </a:r>
            <a:r>
              <a:rPr lang="zh-CN" altLang="en-US"/>
              <a:t>头中包括一个序列号。在发送和接收数据平面上保持相应的状态，以确定包序列是否被中断。</a:t>
            </a:r>
            <a:r>
              <a:rPr lang="en-US" altLang="zh-CN"/>
              <a:t>NAK</a:t>
            </a:r>
            <a:r>
              <a:rPr lang="zh-CN" altLang="en-US"/>
              <a:t>用于下游数据平面的信号与上游数据平面同步的丢失。上游数据平面使用正面确认来进行实时轮询下游数据平面的高度。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在下游数据平面上初始化同步状态。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在上游数据平面上初始化同步状态。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同步信息包含在</a:t>
            </a:r>
            <a:r>
              <a:rPr lang="en-US" altLang="zh-CN"/>
              <a:t>flightplan</a:t>
            </a:r>
            <a:r>
              <a:rPr lang="zh-CN" altLang="en-US"/>
              <a:t>的头部。灰色代表</a:t>
            </a:r>
            <a:r>
              <a:rPr lang="en-US" altLang="zh-CN"/>
              <a:t>flightplan</a:t>
            </a:r>
            <a:r>
              <a:rPr lang="zh-CN" altLang="en-US"/>
              <a:t>头部，蓝色代表数据包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序列号将会递增。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通过提高上游数据平面提高</a:t>
            </a:r>
            <a:r>
              <a:rPr lang="en-US" altLang="zh-CN"/>
              <a:t>flightplan</a:t>
            </a:r>
            <a:r>
              <a:rPr lang="zh-CN" altLang="en-US"/>
              <a:t>头部</a:t>
            </a:r>
            <a:r>
              <a:rPr lang="zh-CN" altLang="en-US"/>
              <a:t>中的ACK位和ECK（预期ACK），定期轮询下游数据平面的活动。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当收到一个ACK数据包时，ECK将被重置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数据包可能在任何一个方向上丢失，从而导致丢失同步。</a:t>
            </a:r>
            <a:endParaRPr lang="zh-CN" altLang="en-US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最终检测到同步丢失，并采取了操作。否定确认(NAK)试图更新上游数据平面。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5299" y="2364190"/>
            <a:ext cx="238125" cy="94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546" y="2469034"/>
            <a:ext cx="14366240" cy="760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90528" y="10832268"/>
            <a:ext cx="30734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28.jpeg"/><Relationship Id="rId2" Type="http://schemas.openxmlformats.org/officeDocument/2006/relationships/image" Target="../media/image37.jpe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1" Type="http://schemas.openxmlformats.org/officeDocument/2006/relationships/image" Target="../media/image8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1" Type="http://schemas.openxmlformats.org/officeDocument/2006/relationships/image" Target="../media/image8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1" Type="http://schemas.openxmlformats.org/officeDocument/2006/relationships/image" Target="../media/image8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jpe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1" Type="http://schemas.openxmlformats.org/officeDocument/2006/relationships/image" Target="../media/image9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jpeg"/><Relationship Id="rId1" Type="http://schemas.openxmlformats.org/officeDocument/2006/relationships/image" Target="../media/image9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8.jpeg"/><Relationship Id="rId11" Type="http://schemas.openxmlformats.org/officeDocument/2006/relationships/image" Target="../media/image20.jpeg"/><Relationship Id="rId10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8.jpeg"/><Relationship Id="rId13" Type="http://schemas.openxmlformats.org/officeDocument/2006/relationships/image" Target="../media/image37.jpeg"/><Relationship Id="rId12" Type="http://schemas.openxmlformats.org/officeDocument/2006/relationships/image" Target="../media/image20.jpe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8.jpeg"/><Relationship Id="rId14" Type="http://schemas.openxmlformats.org/officeDocument/2006/relationships/image" Target="../media/image37.jpeg"/><Relationship Id="rId13" Type="http://schemas.openxmlformats.org/officeDocument/2006/relationships/image" Target="../media/image20.jpe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94" y="1610286"/>
            <a:ext cx="18826480" cy="26854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352550" marR="5080" indent="-1340485">
              <a:lnSpc>
                <a:spcPts val="10550"/>
              </a:lnSpc>
              <a:spcBef>
                <a:spcPts val="315"/>
              </a:spcBef>
            </a:pPr>
            <a:r>
              <a:rPr sz="8650" b="0" spc="175" dirty="0">
                <a:latin typeface="Arial" panose="020B0604020202020204"/>
                <a:cs typeface="Arial" panose="020B0604020202020204"/>
              </a:rPr>
              <a:t>Flightplan: </a:t>
            </a:r>
            <a:r>
              <a:rPr sz="8650" b="0" spc="140" dirty="0">
                <a:latin typeface="Arial" panose="020B0604020202020204"/>
                <a:cs typeface="Arial" panose="020B0604020202020204"/>
              </a:rPr>
              <a:t>Dataplane</a:t>
            </a:r>
            <a:r>
              <a:rPr sz="8650" b="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8650" b="0" spc="170" dirty="0">
                <a:latin typeface="Arial" panose="020B0604020202020204"/>
                <a:cs typeface="Arial" panose="020B0604020202020204"/>
              </a:rPr>
              <a:t>Disaggregation  </a:t>
            </a:r>
            <a:r>
              <a:rPr sz="8650" b="0" spc="210" dirty="0">
                <a:latin typeface="Arial" panose="020B0604020202020204"/>
                <a:cs typeface="Arial" panose="020B0604020202020204"/>
              </a:rPr>
              <a:t>and </a:t>
            </a:r>
            <a:r>
              <a:rPr sz="8650" b="0" spc="180" dirty="0">
                <a:latin typeface="Arial" panose="020B0604020202020204"/>
                <a:cs typeface="Arial" panose="020B0604020202020204"/>
              </a:rPr>
              <a:t>Placement </a:t>
            </a:r>
            <a:r>
              <a:rPr sz="8650" b="0" spc="270" dirty="0">
                <a:latin typeface="Arial" panose="020B0604020202020204"/>
                <a:cs typeface="Arial" panose="020B0604020202020204"/>
              </a:rPr>
              <a:t>for </a:t>
            </a:r>
            <a:r>
              <a:rPr sz="8650" b="0" dirty="0">
                <a:latin typeface="Arial" panose="020B0604020202020204"/>
                <a:cs typeface="Arial" panose="020B0604020202020204"/>
              </a:rPr>
              <a:t>P4</a:t>
            </a:r>
            <a:r>
              <a:rPr sz="8650" b="0" spc="-680" dirty="0">
                <a:latin typeface="Arial" panose="020B0604020202020204"/>
                <a:cs typeface="Arial" panose="020B0604020202020204"/>
              </a:rPr>
              <a:t> </a:t>
            </a:r>
            <a:r>
              <a:rPr sz="8650" b="0" spc="220" dirty="0">
                <a:latin typeface="Arial" panose="020B0604020202020204"/>
                <a:cs typeface="Arial" panose="020B0604020202020204"/>
              </a:rPr>
              <a:t>programs</a:t>
            </a:r>
            <a:endParaRPr sz="8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715" y="5638018"/>
            <a:ext cx="89179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7020" algn="l"/>
                <a:tab pos="6435725" algn="l"/>
              </a:tabLst>
            </a:pPr>
            <a:r>
              <a:rPr sz="3400" spc="25" dirty="0">
                <a:latin typeface="Arial" panose="020B0604020202020204"/>
                <a:cs typeface="Arial" panose="020B0604020202020204"/>
              </a:rPr>
              <a:t>Nik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10" dirty="0">
                <a:latin typeface="Arial" panose="020B0604020202020204"/>
                <a:cs typeface="Arial" panose="020B0604020202020204"/>
              </a:rPr>
              <a:t>Sultana	</a:t>
            </a:r>
            <a:r>
              <a:rPr sz="3400" spc="35" dirty="0">
                <a:latin typeface="Arial" panose="020B0604020202020204"/>
                <a:cs typeface="Arial" panose="020B0604020202020204"/>
              </a:rPr>
              <a:t>John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35" dirty="0">
                <a:latin typeface="Arial" panose="020B0604020202020204"/>
                <a:cs typeface="Arial" panose="020B0604020202020204"/>
              </a:rPr>
              <a:t>Sonchack	</a:t>
            </a:r>
            <a:r>
              <a:rPr sz="3400" spc="-15" dirty="0">
                <a:latin typeface="Arial" panose="020B0604020202020204"/>
                <a:cs typeface="Arial" panose="020B0604020202020204"/>
              </a:rPr>
              <a:t>Hans</a:t>
            </a:r>
            <a:r>
              <a:rPr sz="3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30" dirty="0">
                <a:latin typeface="Arial" panose="020B0604020202020204"/>
                <a:cs typeface="Arial" panose="020B0604020202020204"/>
              </a:rPr>
              <a:t>Giesen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9773" y="5638018"/>
            <a:ext cx="28232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0" dirty="0">
                <a:latin typeface="Arial" panose="020B0604020202020204"/>
                <a:cs typeface="Arial" panose="020B0604020202020204"/>
              </a:rPr>
              <a:t>Isaac</a:t>
            </a:r>
            <a:r>
              <a:rPr sz="3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15" dirty="0">
                <a:latin typeface="Arial" panose="020B0604020202020204"/>
                <a:cs typeface="Arial" panose="020B0604020202020204"/>
              </a:rPr>
              <a:t>Pedisich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9073" y="5638018"/>
            <a:ext cx="28555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latin typeface="Arial" panose="020B0604020202020204"/>
                <a:cs typeface="Arial" panose="020B0604020202020204"/>
              </a:rPr>
              <a:t>Zhaoyang</a:t>
            </a:r>
            <a:r>
              <a:rPr sz="3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20" dirty="0">
                <a:latin typeface="Arial" panose="020B0604020202020204"/>
                <a:cs typeface="Arial" panose="020B0604020202020204"/>
              </a:rPr>
              <a:t>Han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3968" y="6151091"/>
            <a:ext cx="14499590" cy="468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4987925" algn="l"/>
                <a:tab pos="8283575" algn="l"/>
                <a:tab pos="11498580" algn="l"/>
              </a:tabLst>
            </a:pPr>
            <a:r>
              <a:rPr sz="3400" spc="10" dirty="0">
                <a:latin typeface="Arial" panose="020B0604020202020204"/>
                <a:cs typeface="Arial" panose="020B0604020202020204"/>
              </a:rPr>
              <a:t>Nishanth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Shyamkumar	</a:t>
            </a:r>
            <a:r>
              <a:rPr sz="3400" spc="-15" dirty="0">
                <a:latin typeface="Arial" panose="020B0604020202020204"/>
                <a:cs typeface="Arial" panose="020B0604020202020204"/>
              </a:rPr>
              <a:t>Shivani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25" dirty="0">
                <a:latin typeface="Arial" panose="020B0604020202020204"/>
                <a:cs typeface="Arial" panose="020B0604020202020204"/>
              </a:rPr>
              <a:t>Burad	</a:t>
            </a:r>
            <a:r>
              <a:rPr sz="3400" dirty="0">
                <a:latin typeface="Arial" panose="020B0604020202020204"/>
                <a:cs typeface="Arial" panose="020B0604020202020204"/>
              </a:rPr>
              <a:t>André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10" dirty="0">
                <a:latin typeface="Arial" panose="020B0604020202020204"/>
                <a:cs typeface="Arial" panose="020B0604020202020204"/>
              </a:rPr>
              <a:t>DeHon	</a:t>
            </a:r>
            <a:r>
              <a:rPr sz="3400" spc="50" dirty="0">
                <a:latin typeface="Arial" panose="020B0604020202020204"/>
                <a:cs typeface="Arial" panose="020B0604020202020204"/>
              </a:rPr>
              <a:t>Boon </a:t>
            </a:r>
            <a:r>
              <a:rPr sz="3400" spc="-45" dirty="0">
                <a:latin typeface="Arial" panose="020B0604020202020204"/>
                <a:cs typeface="Arial" panose="020B0604020202020204"/>
              </a:rPr>
              <a:t>Thau</a:t>
            </a:r>
            <a:r>
              <a:rPr sz="3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45" dirty="0">
                <a:latin typeface="Arial" panose="020B0604020202020204"/>
                <a:cs typeface="Arial" panose="020B0604020202020204"/>
              </a:rPr>
              <a:t>Loo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400" i="1" spc="-10" dirty="0">
                <a:latin typeface="Arial" panose="020B0604020202020204"/>
                <a:cs typeface="Arial" panose="020B0604020202020204"/>
              </a:rPr>
              <a:t>University </a:t>
            </a:r>
            <a:r>
              <a:rPr sz="3400" i="1" spc="60" dirty="0">
                <a:latin typeface="Arial" panose="020B0604020202020204"/>
                <a:cs typeface="Arial" panose="020B0604020202020204"/>
              </a:rPr>
              <a:t>of</a:t>
            </a:r>
            <a:r>
              <a:rPr sz="34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i="1" spc="-45" dirty="0">
                <a:latin typeface="Arial" panose="020B0604020202020204"/>
                <a:cs typeface="Arial" panose="020B0604020202020204"/>
              </a:rPr>
              <a:t>Pennsylvania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R="4445" algn="ctr">
              <a:lnSpc>
                <a:spcPct val="100000"/>
              </a:lnSpc>
              <a:spcBef>
                <a:spcPts val="2795"/>
              </a:spcBef>
            </a:pPr>
            <a:r>
              <a:rPr sz="3800" b="1" u="heavy" spc="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 panose="020B0604020202020204"/>
                <a:cs typeface="Arial" panose="020B0604020202020204"/>
              </a:rPr>
              <a:t>https://flightplan.cis.upenn.edu/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4250" spc="15" dirty="0">
                <a:latin typeface="Arial" panose="020B0604020202020204"/>
                <a:cs typeface="Arial" panose="020B0604020202020204"/>
              </a:rPr>
              <a:t>NSDI’21</a:t>
            </a:r>
            <a:endParaRPr sz="4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1987" y="2785977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15374" y="7583726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55509" y="6937631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5350622" y="3065351"/>
            <a:ext cx="9059545" cy="506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41640">
              <a:lnSpc>
                <a:spcPts val="2900"/>
              </a:lnSpc>
            </a:pPr>
            <a:r>
              <a:rPr sz="2450" b="1" spc="15" dirty="0">
                <a:latin typeface="Arial" panose="020B0604020202020204"/>
                <a:cs typeface="Arial" panose="020B0604020202020204"/>
              </a:rPr>
              <a:t>Switch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62230">
              <a:lnSpc>
                <a:spcPct val="100000"/>
              </a:lnSpc>
              <a:spcBef>
                <a:spcPts val="2315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8124825">
              <a:lnSpc>
                <a:spcPct val="100000"/>
              </a:lnSpc>
            </a:pPr>
            <a:r>
              <a:rPr sz="2450" b="1" spc="-30" dirty="0">
                <a:latin typeface="Arial" panose="020B0604020202020204"/>
                <a:cs typeface="Arial" panose="020B0604020202020204"/>
              </a:rPr>
              <a:t>FPGA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170"/>
              </a:spcBef>
            </a:pPr>
            <a:r>
              <a:rPr sz="2450" b="1" spc="45" dirty="0">
                <a:latin typeface="Arial" panose="020B0604020202020204"/>
                <a:cs typeface="Arial" panose="020B0604020202020204"/>
              </a:rPr>
              <a:t>NPU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7" name="object 197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198" name="object 198"/>
          <p:cNvSpPr/>
          <p:nvPr/>
        </p:nvSpPr>
        <p:spPr>
          <a:xfrm>
            <a:off x="14831987" y="6829538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691438" y="5568440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691438" y="7475633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59051" y="1765282"/>
            <a:ext cx="16943705" cy="7242175"/>
          </a:xfrm>
          <a:custGeom>
            <a:avLst/>
            <a:gdLst/>
            <a:ahLst/>
            <a:cxnLst/>
            <a:rect l="l" t="t" r="r" b="b"/>
            <a:pathLst>
              <a:path w="16943705" h="7242175">
                <a:moveTo>
                  <a:pt x="0" y="7241860"/>
                </a:moveTo>
                <a:lnTo>
                  <a:pt x="16943578" y="7241860"/>
                </a:lnTo>
                <a:lnTo>
                  <a:pt x="16943578" y="0"/>
                </a:lnTo>
                <a:lnTo>
                  <a:pt x="0" y="0"/>
                </a:lnTo>
                <a:lnTo>
                  <a:pt x="0" y="7241860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2688788" y="4280363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3153305" y="4274776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16" y="0"/>
                </a:moveTo>
                <a:lnTo>
                  <a:pt x="34591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12856018" y="5023795"/>
            <a:ext cx="14217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1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mapped</a:t>
            </a:r>
            <a:r>
              <a:rPr sz="2150" b="1" spc="-6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b="1" spc="1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2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4867404" y="7082307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9" y="976440"/>
                </a:moveTo>
                <a:lnTo>
                  <a:pt x="271264" y="976440"/>
                </a:lnTo>
                <a:lnTo>
                  <a:pt x="282824" y="977971"/>
                </a:lnTo>
                <a:lnTo>
                  <a:pt x="305965" y="999071"/>
                </a:lnTo>
                <a:lnTo>
                  <a:pt x="322848" y="1013630"/>
                </a:lnTo>
                <a:lnTo>
                  <a:pt x="337106" y="1019400"/>
                </a:lnTo>
                <a:lnTo>
                  <a:pt x="352376" y="1014136"/>
                </a:lnTo>
                <a:lnTo>
                  <a:pt x="372292" y="995590"/>
                </a:lnTo>
                <a:lnTo>
                  <a:pt x="388139" y="976440"/>
                </a:lnTo>
                <a:close/>
              </a:path>
              <a:path w="1073150" h="1019809">
                <a:moveTo>
                  <a:pt x="118624" y="493306"/>
                </a:moveTo>
                <a:lnTo>
                  <a:pt x="111330" y="493377"/>
                </a:lnTo>
                <a:lnTo>
                  <a:pt x="94965" y="497234"/>
                </a:lnTo>
                <a:lnTo>
                  <a:pt x="85450" y="499167"/>
                </a:lnTo>
                <a:lnTo>
                  <a:pt x="75402" y="502071"/>
                </a:lnTo>
                <a:lnTo>
                  <a:pt x="65196" y="507041"/>
                </a:lnTo>
                <a:lnTo>
                  <a:pt x="63442" y="511738"/>
                </a:lnTo>
                <a:lnTo>
                  <a:pt x="64248" y="517331"/>
                </a:lnTo>
                <a:lnTo>
                  <a:pt x="66095" y="523492"/>
                </a:lnTo>
                <a:lnTo>
                  <a:pt x="67464" y="529894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5"/>
                </a:lnTo>
                <a:lnTo>
                  <a:pt x="5557" y="555584"/>
                </a:lnTo>
                <a:lnTo>
                  <a:pt x="14332" y="568175"/>
                </a:lnTo>
                <a:lnTo>
                  <a:pt x="11378" y="571414"/>
                </a:lnTo>
                <a:lnTo>
                  <a:pt x="5468" y="576846"/>
                </a:lnTo>
                <a:lnTo>
                  <a:pt x="1451" y="580236"/>
                </a:lnTo>
                <a:lnTo>
                  <a:pt x="0" y="584034"/>
                </a:lnTo>
                <a:lnTo>
                  <a:pt x="21443" y="635108"/>
                </a:lnTo>
                <a:lnTo>
                  <a:pt x="43114" y="678138"/>
                </a:lnTo>
                <a:lnTo>
                  <a:pt x="66208" y="720372"/>
                </a:lnTo>
                <a:lnTo>
                  <a:pt x="114294" y="804820"/>
                </a:lnTo>
                <a:lnTo>
                  <a:pt x="138104" y="848218"/>
                </a:lnTo>
                <a:lnTo>
                  <a:pt x="160970" y="893187"/>
                </a:lnTo>
                <a:lnTo>
                  <a:pt x="196957" y="957279"/>
                </a:lnTo>
                <a:lnTo>
                  <a:pt x="223901" y="986442"/>
                </a:lnTo>
                <a:lnTo>
                  <a:pt x="243881" y="991884"/>
                </a:lnTo>
                <a:lnTo>
                  <a:pt x="258976" y="984814"/>
                </a:lnTo>
                <a:lnTo>
                  <a:pt x="271264" y="976440"/>
                </a:lnTo>
                <a:lnTo>
                  <a:pt x="388139" y="976440"/>
                </a:lnTo>
                <a:lnTo>
                  <a:pt x="400488" y="961517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60"/>
                </a:lnTo>
                <a:lnTo>
                  <a:pt x="587616" y="717865"/>
                </a:lnTo>
                <a:lnTo>
                  <a:pt x="304630" y="717865"/>
                </a:lnTo>
                <a:lnTo>
                  <a:pt x="260440" y="661862"/>
                </a:lnTo>
                <a:lnTo>
                  <a:pt x="210692" y="593787"/>
                </a:lnTo>
                <a:lnTo>
                  <a:pt x="182951" y="557980"/>
                </a:lnTo>
                <a:lnTo>
                  <a:pt x="170583" y="543354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7"/>
                </a:lnTo>
                <a:lnTo>
                  <a:pt x="118624" y="493306"/>
                </a:lnTo>
                <a:close/>
              </a:path>
              <a:path w="1073150" h="1019809">
                <a:moveTo>
                  <a:pt x="967456" y="0"/>
                </a:moveTo>
                <a:lnTo>
                  <a:pt x="922971" y="34033"/>
                </a:lnTo>
                <a:lnTo>
                  <a:pt x="895093" y="61266"/>
                </a:lnTo>
                <a:lnTo>
                  <a:pt x="862067" y="94854"/>
                </a:lnTo>
                <a:lnTo>
                  <a:pt x="824717" y="133845"/>
                </a:lnTo>
                <a:lnTo>
                  <a:pt x="783869" y="177284"/>
                </a:lnTo>
                <a:lnTo>
                  <a:pt x="740349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7" y="493377"/>
                </a:lnTo>
                <a:lnTo>
                  <a:pt x="430204" y="570569"/>
                </a:lnTo>
                <a:lnTo>
                  <a:pt x="395017" y="611152"/>
                </a:lnTo>
                <a:lnTo>
                  <a:pt x="364585" y="646652"/>
                </a:lnTo>
                <a:lnTo>
                  <a:pt x="339734" y="676115"/>
                </a:lnTo>
                <a:lnTo>
                  <a:pt x="321290" y="698588"/>
                </a:lnTo>
                <a:lnTo>
                  <a:pt x="317463" y="703193"/>
                </a:lnTo>
                <a:lnTo>
                  <a:pt x="313444" y="707835"/>
                </a:lnTo>
                <a:lnTo>
                  <a:pt x="304630" y="717865"/>
                </a:lnTo>
                <a:lnTo>
                  <a:pt x="587616" y="717865"/>
                </a:lnTo>
                <a:lnTo>
                  <a:pt x="662244" y="623090"/>
                </a:lnTo>
                <a:lnTo>
                  <a:pt x="765899" y="493306"/>
                </a:lnTo>
                <a:lnTo>
                  <a:pt x="861668" y="374851"/>
                </a:lnTo>
                <a:lnTo>
                  <a:pt x="934560" y="285901"/>
                </a:lnTo>
                <a:lnTo>
                  <a:pt x="966574" y="247335"/>
                </a:lnTo>
                <a:lnTo>
                  <a:pt x="994648" y="213937"/>
                </a:lnTo>
                <a:lnTo>
                  <a:pt x="1036015" y="166339"/>
                </a:lnTo>
                <a:lnTo>
                  <a:pt x="1043702" y="157742"/>
                </a:lnTo>
                <a:lnTo>
                  <a:pt x="1050983" y="148902"/>
                </a:lnTo>
                <a:lnTo>
                  <a:pt x="1057627" y="139535"/>
                </a:lnTo>
                <a:lnTo>
                  <a:pt x="1063404" y="129355"/>
                </a:lnTo>
                <a:lnTo>
                  <a:pt x="1070953" y="113409"/>
                </a:lnTo>
                <a:lnTo>
                  <a:pt x="1073029" y="103192"/>
                </a:lnTo>
                <a:lnTo>
                  <a:pt x="1068939" y="93932"/>
                </a:lnTo>
                <a:lnTo>
                  <a:pt x="1032787" y="71525"/>
                </a:lnTo>
                <a:lnTo>
                  <a:pt x="1019625" y="70000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60" y="38581"/>
                </a:lnTo>
                <a:lnTo>
                  <a:pt x="1004216" y="33298"/>
                </a:lnTo>
                <a:lnTo>
                  <a:pt x="1001647" y="30268"/>
                </a:lnTo>
                <a:lnTo>
                  <a:pt x="994826" y="23309"/>
                </a:lnTo>
                <a:lnTo>
                  <a:pt x="985137" y="14541"/>
                </a:lnTo>
                <a:lnTo>
                  <a:pt x="975155" y="6069"/>
                </a:lnTo>
                <a:lnTo>
                  <a:pt x="967456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27307" y="8402512"/>
            <a:ext cx="953769" cy="1126490"/>
          </a:xfrm>
          <a:custGeom>
            <a:avLst/>
            <a:gdLst/>
            <a:ahLst/>
            <a:cxnLst/>
            <a:rect l="l" t="t" r="r" b="b"/>
            <a:pathLst>
              <a:path w="953770" h="1126490">
                <a:moveTo>
                  <a:pt x="201717" y="1061573"/>
                </a:moveTo>
                <a:lnTo>
                  <a:pt x="99182" y="1061573"/>
                </a:lnTo>
                <a:lnTo>
                  <a:pt x="105016" y="1063937"/>
                </a:lnTo>
                <a:lnTo>
                  <a:pt x="108260" y="1068677"/>
                </a:lnTo>
                <a:lnTo>
                  <a:pt x="107925" y="1075180"/>
                </a:lnTo>
                <a:lnTo>
                  <a:pt x="106275" y="1089079"/>
                </a:lnTo>
                <a:lnTo>
                  <a:pt x="110384" y="1100200"/>
                </a:lnTo>
                <a:lnTo>
                  <a:pt x="117768" y="1109734"/>
                </a:lnTo>
                <a:lnTo>
                  <a:pt x="125944" y="1118873"/>
                </a:lnTo>
                <a:lnTo>
                  <a:pt x="133071" y="1124542"/>
                </a:lnTo>
                <a:lnTo>
                  <a:pt x="141288" y="1126460"/>
                </a:lnTo>
                <a:lnTo>
                  <a:pt x="149706" y="1124731"/>
                </a:lnTo>
                <a:lnTo>
                  <a:pt x="157431" y="1119455"/>
                </a:lnTo>
                <a:lnTo>
                  <a:pt x="160817" y="1116104"/>
                </a:lnTo>
                <a:lnTo>
                  <a:pt x="163221" y="1111848"/>
                </a:lnTo>
                <a:lnTo>
                  <a:pt x="201717" y="1061573"/>
                </a:lnTo>
                <a:close/>
              </a:path>
              <a:path w="953770" h="1126490">
                <a:moveTo>
                  <a:pt x="142899" y="99496"/>
                </a:moveTo>
                <a:lnTo>
                  <a:pt x="123956" y="120082"/>
                </a:lnTo>
                <a:lnTo>
                  <a:pt x="114855" y="129847"/>
                </a:lnTo>
                <a:lnTo>
                  <a:pt x="105697" y="139314"/>
                </a:lnTo>
                <a:lnTo>
                  <a:pt x="99368" y="147667"/>
                </a:lnTo>
                <a:lnTo>
                  <a:pt x="96477" y="156391"/>
                </a:lnTo>
                <a:lnTo>
                  <a:pt x="96525" y="165805"/>
                </a:lnTo>
                <a:lnTo>
                  <a:pt x="99012" y="176226"/>
                </a:lnTo>
                <a:lnTo>
                  <a:pt x="115335" y="225112"/>
                </a:lnTo>
                <a:lnTo>
                  <a:pt x="132774" y="273510"/>
                </a:lnTo>
                <a:lnTo>
                  <a:pt x="151329" y="321421"/>
                </a:lnTo>
                <a:lnTo>
                  <a:pt x="171003" y="368849"/>
                </a:lnTo>
                <a:lnTo>
                  <a:pt x="191795" y="415795"/>
                </a:lnTo>
                <a:lnTo>
                  <a:pt x="213708" y="462262"/>
                </a:lnTo>
                <a:lnTo>
                  <a:pt x="236742" y="508253"/>
                </a:lnTo>
                <a:lnTo>
                  <a:pt x="260899" y="553769"/>
                </a:lnTo>
                <a:lnTo>
                  <a:pt x="264282" y="559970"/>
                </a:lnTo>
                <a:lnTo>
                  <a:pt x="267294" y="566391"/>
                </a:lnTo>
                <a:lnTo>
                  <a:pt x="270393" y="572467"/>
                </a:lnTo>
                <a:lnTo>
                  <a:pt x="0" y="889945"/>
                </a:lnTo>
                <a:lnTo>
                  <a:pt x="5278" y="902634"/>
                </a:lnTo>
                <a:lnTo>
                  <a:pt x="10200" y="914539"/>
                </a:lnTo>
                <a:lnTo>
                  <a:pt x="15012" y="925869"/>
                </a:lnTo>
                <a:lnTo>
                  <a:pt x="19957" y="936835"/>
                </a:lnTo>
                <a:lnTo>
                  <a:pt x="22743" y="944427"/>
                </a:lnTo>
                <a:lnTo>
                  <a:pt x="23740" y="951848"/>
                </a:lnTo>
                <a:lnTo>
                  <a:pt x="22773" y="959222"/>
                </a:lnTo>
                <a:lnTo>
                  <a:pt x="19667" y="966675"/>
                </a:lnTo>
                <a:lnTo>
                  <a:pt x="15748" y="973646"/>
                </a:lnTo>
                <a:lnTo>
                  <a:pt x="12306" y="980895"/>
                </a:lnTo>
                <a:lnTo>
                  <a:pt x="7929" y="992542"/>
                </a:lnTo>
                <a:lnTo>
                  <a:pt x="6175" y="998280"/>
                </a:lnTo>
                <a:lnTo>
                  <a:pt x="7750" y="1001842"/>
                </a:lnTo>
                <a:lnTo>
                  <a:pt x="18367" y="1022675"/>
                </a:lnTo>
                <a:lnTo>
                  <a:pt x="31042" y="1041771"/>
                </a:lnTo>
                <a:lnTo>
                  <a:pt x="45732" y="1059019"/>
                </a:lnTo>
                <a:lnTo>
                  <a:pt x="62391" y="1074308"/>
                </a:lnTo>
                <a:lnTo>
                  <a:pt x="77996" y="1067425"/>
                </a:lnTo>
                <a:lnTo>
                  <a:pt x="84936" y="1064536"/>
                </a:lnTo>
                <a:lnTo>
                  <a:pt x="91745" y="1062199"/>
                </a:lnTo>
                <a:lnTo>
                  <a:pt x="99182" y="1061573"/>
                </a:lnTo>
                <a:lnTo>
                  <a:pt x="201717" y="1061573"/>
                </a:lnTo>
                <a:lnTo>
                  <a:pt x="249143" y="999636"/>
                </a:lnTo>
                <a:lnTo>
                  <a:pt x="387425" y="819125"/>
                </a:lnTo>
                <a:lnTo>
                  <a:pt x="391494" y="814038"/>
                </a:lnTo>
                <a:lnTo>
                  <a:pt x="395885" y="808865"/>
                </a:lnTo>
                <a:lnTo>
                  <a:pt x="406027" y="797133"/>
                </a:lnTo>
                <a:lnTo>
                  <a:pt x="770934" y="797133"/>
                </a:lnTo>
                <a:lnTo>
                  <a:pt x="590487" y="568398"/>
                </a:lnTo>
                <a:lnTo>
                  <a:pt x="640274" y="504365"/>
                </a:lnTo>
                <a:lnTo>
                  <a:pt x="671697" y="465695"/>
                </a:lnTo>
                <a:lnTo>
                  <a:pt x="703640" y="427484"/>
                </a:lnTo>
                <a:lnTo>
                  <a:pt x="736093" y="389724"/>
                </a:lnTo>
                <a:lnTo>
                  <a:pt x="756176" y="366983"/>
                </a:lnTo>
                <a:lnTo>
                  <a:pt x="455145" y="366983"/>
                </a:lnTo>
                <a:lnTo>
                  <a:pt x="445610" y="353546"/>
                </a:lnTo>
                <a:lnTo>
                  <a:pt x="441349" y="347460"/>
                </a:lnTo>
                <a:lnTo>
                  <a:pt x="437319" y="341503"/>
                </a:lnTo>
                <a:lnTo>
                  <a:pt x="361791" y="226807"/>
                </a:lnTo>
                <a:lnTo>
                  <a:pt x="336486" y="188662"/>
                </a:lnTo>
                <a:lnTo>
                  <a:pt x="310987" y="150648"/>
                </a:lnTo>
                <a:lnTo>
                  <a:pt x="297753" y="132016"/>
                </a:lnTo>
                <a:lnTo>
                  <a:pt x="292325" y="124878"/>
                </a:lnTo>
                <a:lnTo>
                  <a:pt x="177000" y="124878"/>
                </a:lnTo>
                <a:lnTo>
                  <a:pt x="142899" y="99496"/>
                </a:lnTo>
                <a:close/>
              </a:path>
              <a:path w="953770" h="1126490">
                <a:moveTo>
                  <a:pt x="770934" y="797133"/>
                </a:moveTo>
                <a:lnTo>
                  <a:pt x="406027" y="797133"/>
                </a:lnTo>
                <a:lnTo>
                  <a:pt x="420242" y="818579"/>
                </a:lnTo>
                <a:lnTo>
                  <a:pt x="424434" y="825035"/>
                </a:lnTo>
                <a:lnTo>
                  <a:pt x="451157" y="865753"/>
                </a:lnTo>
                <a:lnTo>
                  <a:pt x="478815" y="905788"/>
                </a:lnTo>
                <a:lnTo>
                  <a:pt x="507459" y="945101"/>
                </a:lnTo>
                <a:lnTo>
                  <a:pt x="537141" y="983655"/>
                </a:lnTo>
                <a:lnTo>
                  <a:pt x="567914" y="1021411"/>
                </a:lnTo>
                <a:lnTo>
                  <a:pt x="588256" y="1036097"/>
                </a:lnTo>
                <a:lnTo>
                  <a:pt x="598630" y="1034384"/>
                </a:lnTo>
                <a:lnTo>
                  <a:pt x="610736" y="1026644"/>
                </a:lnTo>
                <a:lnTo>
                  <a:pt x="620678" y="1018090"/>
                </a:lnTo>
                <a:lnTo>
                  <a:pt x="630270" y="1009008"/>
                </a:lnTo>
                <a:lnTo>
                  <a:pt x="639783" y="999636"/>
                </a:lnTo>
                <a:lnTo>
                  <a:pt x="649488" y="990216"/>
                </a:lnTo>
                <a:lnTo>
                  <a:pt x="727952" y="990216"/>
                </a:lnTo>
                <a:lnTo>
                  <a:pt x="730925" y="986822"/>
                </a:lnTo>
                <a:lnTo>
                  <a:pt x="735265" y="978782"/>
                </a:lnTo>
                <a:lnTo>
                  <a:pt x="737649" y="968806"/>
                </a:lnTo>
                <a:lnTo>
                  <a:pt x="740193" y="957891"/>
                </a:lnTo>
                <a:lnTo>
                  <a:pt x="745410" y="948172"/>
                </a:lnTo>
                <a:lnTo>
                  <a:pt x="753552" y="940415"/>
                </a:lnTo>
                <a:lnTo>
                  <a:pt x="764873" y="935381"/>
                </a:lnTo>
                <a:lnTo>
                  <a:pt x="774021" y="931725"/>
                </a:lnTo>
                <a:lnTo>
                  <a:pt x="781761" y="926248"/>
                </a:lnTo>
                <a:lnTo>
                  <a:pt x="808434" y="884237"/>
                </a:lnTo>
                <a:lnTo>
                  <a:pt x="817478" y="856134"/>
                </a:lnTo>
                <a:lnTo>
                  <a:pt x="770934" y="797133"/>
                </a:lnTo>
                <a:close/>
              </a:path>
              <a:path w="953770" h="1126490">
                <a:moveTo>
                  <a:pt x="727952" y="990216"/>
                </a:moveTo>
                <a:lnTo>
                  <a:pt x="649488" y="990216"/>
                </a:lnTo>
                <a:lnTo>
                  <a:pt x="695312" y="1018312"/>
                </a:lnTo>
                <a:lnTo>
                  <a:pt x="712733" y="1003865"/>
                </a:lnTo>
                <a:lnTo>
                  <a:pt x="717972" y="999636"/>
                </a:lnTo>
                <a:lnTo>
                  <a:pt x="725006" y="993579"/>
                </a:lnTo>
                <a:lnTo>
                  <a:pt x="727952" y="990216"/>
                </a:lnTo>
                <a:close/>
              </a:path>
              <a:path w="953770" h="1126490">
                <a:moveTo>
                  <a:pt x="827748" y="0"/>
                </a:moveTo>
                <a:lnTo>
                  <a:pt x="763539" y="51028"/>
                </a:lnTo>
                <a:lnTo>
                  <a:pt x="725945" y="86138"/>
                </a:lnTo>
                <a:lnTo>
                  <a:pt x="688811" y="121706"/>
                </a:lnTo>
                <a:lnTo>
                  <a:pt x="652144" y="157737"/>
                </a:lnTo>
                <a:lnTo>
                  <a:pt x="615948" y="194236"/>
                </a:lnTo>
                <a:lnTo>
                  <a:pt x="580227" y="231207"/>
                </a:lnTo>
                <a:lnTo>
                  <a:pt x="544989" y="268653"/>
                </a:lnTo>
                <a:lnTo>
                  <a:pt x="510236" y="306580"/>
                </a:lnTo>
                <a:lnTo>
                  <a:pt x="475975" y="344991"/>
                </a:lnTo>
                <a:lnTo>
                  <a:pt x="471187" y="350258"/>
                </a:lnTo>
                <a:lnTo>
                  <a:pt x="466149" y="355553"/>
                </a:lnTo>
                <a:lnTo>
                  <a:pt x="455145" y="366983"/>
                </a:lnTo>
                <a:lnTo>
                  <a:pt x="756176" y="366983"/>
                </a:lnTo>
                <a:lnTo>
                  <a:pt x="802500" y="315525"/>
                </a:lnTo>
                <a:lnTo>
                  <a:pt x="836437" y="279072"/>
                </a:lnTo>
                <a:lnTo>
                  <a:pt x="870853" y="243039"/>
                </a:lnTo>
                <a:lnTo>
                  <a:pt x="915277" y="197618"/>
                </a:lnTo>
                <a:lnTo>
                  <a:pt x="924378" y="187479"/>
                </a:lnTo>
                <a:lnTo>
                  <a:pt x="932781" y="176654"/>
                </a:lnTo>
                <a:lnTo>
                  <a:pt x="940226" y="164793"/>
                </a:lnTo>
                <a:lnTo>
                  <a:pt x="950132" y="146128"/>
                </a:lnTo>
                <a:lnTo>
                  <a:pt x="953276" y="133978"/>
                </a:lnTo>
                <a:lnTo>
                  <a:pt x="949218" y="122510"/>
                </a:lnTo>
                <a:lnTo>
                  <a:pt x="917551" y="93317"/>
                </a:lnTo>
                <a:lnTo>
                  <a:pt x="909030" y="92618"/>
                </a:lnTo>
                <a:lnTo>
                  <a:pt x="893919" y="89767"/>
                </a:lnTo>
                <a:lnTo>
                  <a:pt x="883727" y="82232"/>
                </a:lnTo>
                <a:lnTo>
                  <a:pt x="878684" y="70759"/>
                </a:lnTo>
                <a:lnTo>
                  <a:pt x="878672" y="67094"/>
                </a:lnTo>
                <a:lnTo>
                  <a:pt x="878804" y="55609"/>
                </a:lnTo>
                <a:lnTo>
                  <a:pt x="879650" y="50729"/>
                </a:lnTo>
                <a:lnTo>
                  <a:pt x="878741" y="44259"/>
                </a:lnTo>
                <a:lnTo>
                  <a:pt x="853905" y="15113"/>
                </a:lnTo>
                <a:lnTo>
                  <a:pt x="833187" y="816"/>
                </a:lnTo>
                <a:lnTo>
                  <a:pt x="827748" y="0"/>
                </a:lnTo>
                <a:close/>
              </a:path>
              <a:path w="953770" h="1126490">
                <a:moveTo>
                  <a:pt x="232897" y="67094"/>
                </a:moveTo>
                <a:lnTo>
                  <a:pt x="203112" y="95716"/>
                </a:lnTo>
                <a:lnTo>
                  <a:pt x="201611" y="104765"/>
                </a:lnTo>
                <a:lnTo>
                  <a:pt x="196207" y="113801"/>
                </a:lnTo>
                <a:lnTo>
                  <a:pt x="187860" y="120286"/>
                </a:lnTo>
                <a:lnTo>
                  <a:pt x="177000" y="124878"/>
                </a:lnTo>
                <a:lnTo>
                  <a:pt x="292325" y="124878"/>
                </a:lnTo>
                <a:lnTo>
                  <a:pt x="283898" y="113796"/>
                </a:lnTo>
                <a:lnTo>
                  <a:pt x="269831" y="95716"/>
                </a:lnTo>
                <a:lnTo>
                  <a:pt x="255958" y="77504"/>
                </a:lnTo>
                <a:lnTo>
                  <a:pt x="249041" y="70759"/>
                </a:lnTo>
                <a:lnTo>
                  <a:pt x="241333" y="67536"/>
                </a:lnTo>
                <a:lnTo>
                  <a:pt x="232897" y="67094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67404" y="5870602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9" y="976440"/>
                </a:moveTo>
                <a:lnTo>
                  <a:pt x="271264" y="976440"/>
                </a:lnTo>
                <a:lnTo>
                  <a:pt x="282824" y="977970"/>
                </a:lnTo>
                <a:lnTo>
                  <a:pt x="305965" y="999070"/>
                </a:lnTo>
                <a:lnTo>
                  <a:pt x="322848" y="1013628"/>
                </a:lnTo>
                <a:lnTo>
                  <a:pt x="337106" y="1019399"/>
                </a:lnTo>
                <a:lnTo>
                  <a:pt x="352376" y="1014135"/>
                </a:lnTo>
                <a:lnTo>
                  <a:pt x="372291" y="995590"/>
                </a:lnTo>
                <a:lnTo>
                  <a:pt x="388139" y="976440"/>
                </a:lnTo>
                <a:close/>
              </a:path>
              <a:path w="1073150" h="1019809">
                <a:moveTo>
                  <a:pt x="118624" y="493306"/>
                </a:moveTo>
                <a:lnTo>
                  <a:pt x="111330" y="493376"/>
                </a:lnTo>
                <a:lnTo>
                  <a:pt x="94965" y="497234"/>
                </a:lnTo>
                <a:lnTo>
                  <a:pt x="85450" y="499167"/>
                </a:lnTo>
                <a:lnTo>
                  <a:pt x="75402" y="502070"/>
                </a:lnTo>
                <a:lnTo>
                  <a:pt x="65196" y="507041"/>
                </a:lnTo>
                <a:lnTo>
                  <a:pt x="63442" y="511737"/>
                </a:lnTo>
                <a:lnTo>
                  <a:pt x="64248" y="517330"/>
                </a:lnTo>
                <a:lnTo>
                  <a:pt x="66095" y="523491"/>
                </a:lnTo>
                <a:lnTo>
                  <a:pt x="67464" y="529893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4"/>
                </a:lnTo>
                <a:lnTo>
                  <a:pt x="5557" y="555583"/>
                </a:lnTo>
                <a:lnTo>
                  <a:pt x="14332" y="568175"/>
                </a:lnTo>
                <a:lnTo>
                  <a:pt x="11379" y="571412"/>
                </a:lnTo>
                <a:lnTo>
                  <a:pt x="5468" y="576845"/>
                </a:lnTo>
                <a:lnTo>
                  <a:pt x="1451" y="580235"/>
                </a:lnTo>
                <a:lnTo>
                  <a:pt x="0" y="584033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4" y="804820"/>
                </a:lnTo>
                <a:lnTo>
                  <a:pt x="138104" y="848218"/>
                </a:lnTo>
                <a:lnTo>
                  <a:pt x="160970" y="893187"/>
                </a:lnTo>
                <a:lnTo>
                  <a:pt x="196957" y="957279"/>
                </a:lnTo>
                <a:lnTo>
                  <a:pt x="223901" y="986442"/>
                </a:lnTo>
                <a:lnTo>
                  <a:pt x="243881" y="991884"/>
                </a:lnTo>
                <a:lnTo>
                  <a:pt x="258976" y="984814"/>
                </a:lnTo>
                <a:lnTo>
                  <a:pt x="271264" y="976440"/>
                </a:lnTo>
                <a:lnTo>
                  <a:pt x="388139" y="976440"/>
                </a:lnTo>
                <a:lnTo>
                  <a:pt x="400488" y="961516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59"/>
                </a:lnTo>
                <a:lnTo>
                  <a:pt x="587617" y="717864"/>
                </a:lnTo>
                <a:lnTo>
                  <a:pt x="304630" y="717864"/>
                </a:lnTo>
                <a:lnTo>
                  <a:pt x="260440" y="661862"/>
                </a:lnTo>
                <a:lnTo>
                  <a:pt x="210692" y="593787"/>
                </a:lnTo>
                <a:lnTo>
                  <a:pt x="182951" y="557980"/>
                </a:lnTo>
                <a:lnTo>
                  <a:pt x="170583" y="543354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6"/>
                </a:lnTo>
                <a:lnTo>
                  <a:pt x="118624" y="493306"/>
                </a:lnTo>
                <a:close/>
              </a:path>
              <a:path w="1073150" h="1019809">
                <a:moveTo>
                  <a:pt x="967456" y="0"/>
                </a:moveTo>
                <a:lnTo>
                  <a:pt x="922971" y="34033"/>
                </a:lnTo>
                <a:lnTo>
                  <a:pt x="895093" y="61266"/>
                </a:lnTo>
                <a:lnTo>
                  <a:pt x="862067" y="94854"/>
                </a:lnTo>
                <a:lnTo>
                  <a:pt x="824717" y="133845"/>
                </a:lnTo>
                <a:lnTo>
                  <a:pt x="783869" y="177284"/>
                </a:lnTo>
                <a:lnTo>
                  <a:pt x="740349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7" y="493376"/>
                </a:lnTo>
                <a:lnTo>
                  <a:pt x="430204" y="570568"/>
                </a:lnTo>
                <a:lnTo>
                  <a:pt x="395016" y="611151"/>
                </a:lnTo>
                <a:lnTo>
                  <a:pt x="364585" y="646651"/>
                </a:lnTo>
                <a:lnTo>
                  <a:pt x="339734" y="676114"/>
                </a:lnTo>
                <a:lnTo>
                  <a:pt x="321290" y="698587"/>
                </a:lnTo>
                <a:lnTo>
                  <a:pt x="317462" y="703192"/>
                </a:lnTo>
                <a:lnTo>
                  <a:pt x="313444" y="707835"/>
                </a:lnTo>
                <a:lnTo>
                  <a:pt x="304630" y="717864"/>
                </a:lnTo>
                <a:lnTo>
                  <a:pt x="587617" y="717864"/>
                </a:lnTo>
                <a:lnTo>
                  <a:pt x="662244" y="623089"/>
                </a:lnTo>
                <a:lnTo>
                  <a:pt x="765899" y="493306"/>
                </a:lnTo>
                <a:lnTo>
                  <a:pt x="861668" y="374850"/>
                </a:lnTo>
                <a:lnTo>
                  <a:pt x="934560" y="285900"/>
                </a:lnTo>
                <a:lnTo>
                  <a:pt x="966574" y="247333"/>
                </a:lnTo>
                <a:lnTo>
                  <a:pt x="994648" y="213936"/>
                </a:lnTo>
                <a:lnTo>
                  <a:pt x="1036015" y="166338"/>
                </a:lnTo>
                <a:lnTo>
                  <a:pt x="1043702" y="157741"/>
                </a:lnTo>
                <a:lnTo>
                  <a:pt x="1050983" y="148901"/>
                </a:lnTo>
                <a:lnTo>
                  <a:pt x="1057627" y="139534"/>
                </a:lnTo>
                <a:lnTo>
                  <a:pt x="1063404" y="129355"/>
                </a:lnTo>
                <a:lnTo>
                  <a:pt x="1070953" y="113409"/>
                </a:lnTo>
                <a:lnTo>
                  <a:pt x="1073028" y="103192"/>
                </a:lnTo>
                <a:lnTo>
                  <a:pt x="1068939" y="93932"/>
                </a:lnTo>
                <a:lnTo>
                  <a:pt x="1032787" y="71524"/>
                </a:lnTo>
                <a:lnTo>
                  <a:pt x="1019625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60" y="38581"/>
                </a:lnTo>
                <a:lnTo>
                  <a:pt x="1004216" y="33298"/>
                </a:lnTo>
                <a:lnTo>
                  <a:pt x="1001647" y="30267"/>
                </a:lnTo>
                <a:lnTo>
                  <a:pt x="994826" y="23309"/>
                </a:lnTo>
                <a:lnTo>
                  <a:pt x="985137" y="14541"/>
                </a:lnTo>
                <a:lnTo>
                  <a:pt x="975155" y="6069"/>
                </a:lnTo>
                <a:lnTo>
                  <a:pt x="967456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14233819" y="4280363"/>
            <a:ext cx="585025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805" dirty="0">
                <a:latin typeface="Arial" panose="020B0604020202020204"/>
                <a:cs typeface="Arial" panose="020B0604020202020204"/>
              </a:rPr>
              <a:t> </a:t>
            </a:r>
            <a:r>
              <a:rPr sz="6900" spc="-89" baseline="1000" dirty="0">
                <a:latin typeface="Arial" panose="020B0604020202020204"/>
                <a:cs typeface="Arial" panose="020B0604020202020204"/>
              </a:rPr>
              <a:t>(device)</a:t>
            </a:r>
            <a:endParaRPr sz="69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029000" y="5955704"/>
            <a:ext cx="11816080" cy="4048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15"/>
              </a:spcBef>
            </a:pPr>
            <a:r>
              <a:rPr sz="4600" spc="40" dirty="0">
                <a:latin typeface="Arial" panose="020B0604020202020204"/>
                <a:cs typeface="Arial" panose="020B0604020202020204"/>
              </a:rPr>
              <a:t>Conceptually</a:t>
            </a:r>
            <a:r>
              <a:rPr sz="460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30" dirty="0">
                <a:latin typeface="Arial" panose="020B0604020202020204"/>
                <a:cs typeface="Arial" panose="020B0604020202020204"/>
              </a:rPr>
              <a:t>simple.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33020">
              <a:lnSpc>
                <a:spcPct val="100000"/>
              </a:lnSpc>
              <a:spcBef>
                <a:spcPts val="4785"/>
              </a:spcBef>
            </a:pPr>
            <a:r>
              <a:rPr sz="4600" spc="-25" dirty="0">
                <a:latin typeface="Arial" panose="020B0604020202020204"/>
                <a:cs typeface="Arial" panose="020B0604020202020204"/>
              </a:rPr>
              <a:t>Familiar </a:t>
            </a:r>
            <a:r>
              <a:rPr sz="4600" spc="50" dirty="0">
                <a:latin typeface="Arial" panose="020B0604020202020204"/>
                <a:cs typeface="Arial" panose="020B0604020202020204"/>
              </a:rPr>
              <a:t>from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programming </a:t>
            </a:r>
            <a:r>
              <a:rPr sz="4600" spc="40" dirty="0">
                <a:latin typeface="Arial" panose="020B0604020202020204"/>
                <a:cs typeface="Arial" panose="020B0604020202020204"/>
              </a:rPr>
              <a:t>other</a:t>
            </a:r>
            <a:r>
              <a:rPr sz="4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devices.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450">
              <a:latin typeface="Times New Roman" panose="02020603050405020304"/>
              <a:cs typeface="Times New Roman" panose="02020603050405020304"/>
            </a:endParaRPr>
          </a:p>
          <a:p>
            <a:pPr marL="12700" marR="5080" indent="62230">
              <a:lnSpc>
                <a:spcPts val="5440"/>
              </a:lnSpc>
            </a:pPr>
            <a:r>
              <a:rPr sz="4600" spc="70" dirty="0">
                <a:latin typeface="Arial" panose="020B0604020202020204"/>
                <a:cs typeface="Arial" panose="020B0604020202020204"/>
              </a:rPr>
              <a:t>Mismatch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with </a:t>
            </a:r>
            <a:r>
              <a:rPr sz="4600" spc="30" dirty="0">
                <a:latin typeface="Arial" panose="020B0604020202020204"/>
                <a:cs typeface="Arial" panose="020B0604020202020204"/>
              </a:rPr>
              <a:t>Software-Defined</a:t>
            </a:r>
            <a:r>
              <a:rPr sz="46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55" dirty="0">
                <a:latin typeface="Arial" panose="020B0604020202020204"/>
                <a:cs typeface="Arial" panose="020B0604020202020204"/>
              </a:rPr>
              <a:t>Networking  </a:t>
            </a:r>
            <a:r>
              <a:rPr sz="4600" spc="-60" dirty="0">
                <a:latin typeface="Arial" panose="020B0604020202020204"/>
                <a:cs typeface="Arial" panose="020B0604020202020204"/>
              </a:rPr>
              <a:t>(the </a:t>
            </a:r>
            <a:r>
              <a:rPr sz="4600" spc="10" dirty="0">
                <a:latin typeface="Arial" panose="020B0604020202020204"/>
                <a:cs typeface="Arial" panose="020B0604020202020204"/>
              </a:rPr>
              <a:t>overarching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-30" dirty="0">
                <a:latin typeface="Arial" panose="020B0604020202020204"/>
                <a:cs typeface="Arial" panose="020B0604020202020204"/>
              </a:rPr>
              <a:t>vision).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0633" y="2237738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4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2023" y="2447957"/>
            <a:ext cx="541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xor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24727" y="2447957"/>
            <a:ext cx="541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xor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76959" y="2447957"/>
            <a:ext cx="541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xor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57228" y="2419718"/>
            <a:ext cx="894715" cy="554355"/>
          </a:xfrm>
          <a:custGeom>
            <a:avLst/>
            <a:gdLst/>
            <a:ahLst/>
            <a:cxnLst/>
            <a:rect l="l" t="t" r="r" b="b"/>
            <a:pathLst>
              <a:path w="894714" h="554355">
                <a:moveTo>
                  <a:pt x="617373" y="0"/>
                </a:moveTo>
                <a:lnTo>
                  <a:pt x="277038" y="0"/>
                </a:lnTo>
                <a:lnTo>
                  <a:pt x="270130" y="55"/>
                </a:lnTo>
                <a:lnTo>
                  <a:pt x="208562" y="3555"/>
                </a:lnTo>
                <a:lnTo>
                  <a:pt x="164174" y="13551"/>
                </a:lnTo>
                <a:lnTo>
                  <a:pt x="123415" y="31382"/>
                </a:lnTo>
                <a:lnTo>
                  <a:pt x="87127" y="56206"/>
                </a:lnTo>
                <a:lnTo>
                  <a:pt x="56150" y="87183"/>
                </a:lnTo>
                <a:lnTo>
                  <a:pt x="31325" y="123471"/>
                </a:lnTo>
                <a:lnTo>
                  <a:pt x="13495" y="164230"/>
                </a:lnTo>
                <a:lnTo>
                  <a:pt x="3499" y="208617"/>
                </a:lnTo>
                <a:lnTo>
                  <a:pt x="388" y="254576"/>
                </a:lnTo>
                <a:lnTo>
                  <a:pt x="0" y="270187"/>
                </a:lnTo>
                <a:lnTo>
                  <a:pt x="0" y="284002"/>
                </a:lnTo>
                <a:lnTo>
                  <a:pt x="3499" y="345571"/>
                </a:lnTo>
                <a:lnTo>
                  <a:pt x="13495" y="389959"/>
                </a:lnTo>
                <a:lnTo>
                  <a:pt x="31325" y="430717"/>
                </a:lnTo>
                <a:lnTo>
                  <a:pt x="56150" y="467006"/>
                </a:lnTo>
                <a:lnTo>
                  <a:pt x="87127" y="497983"/>
                </a:lnTo>
                <a:lnTo>
                  <a:pt x="123415" y="522807"/>
                </a:lnTo>
                <a:lnTo>
                  <a:pt x="164174" y="540638"/>
                </a:lnTo>
                <a:lnTo>
                  <a:pt x="208562" y="550634"/>
                </a:lnTo>
                <a:lnTo>
                  <a:pt x="254520" y="553745"/>
                </a:lnTo>
                <a:lnTo>
                  <a:pt x="277038" y="554189"/>
                </a:lnTo>
                <a:lnTo>
                  <a:pt x="617373" y="554189"/>
                </a:lnTo>
                <a:lnTo>
                  <a:pt x="661363" y="552689"/>
                </a:lnTo>
                <a:lnTo>
                  <a:pt x="730238" y="540638"/>
                </a:lnTo>
                <a:lnTo>
                  <a:pt x="770997" y="522807"/>
                </a:lnTo>
                <a:lnTo>
                  <a:pt x="807285" y="497983"/>
                </a:lnTo>
                <a:lnTo>
                  <a:pt x="838262" y="467006"/>
                </a:lnTo>
                <a:lnTo>
                  <a:pt x="863086" y="430717"/>
                </a:lnTo>
                <a:lnTo>
                  <a:pt x="880917" y="389959"/>
                </a:lnTo>
                <a:lnTo>
                  <a:pt x="890913" y="345571"/>
                </a:lnTo>
                <a:lnTo>
                  <a:pt x="894024" y="299613"/>
                </a:lnTo>
                <a:lnTo>
                  <a:pt x="894413" y="284002"/>
                </a:lnTo>
                <a:lnTo>
                  <a:pt x="894413" y="270187"/>
                </a:lnTo>
                <a:lnTo>
                  <a:pt x="890913" y="208617"/>
                </a:lnTo>
                <a:lnTo>
                  <a:pt x="880917" y="164230"/>
                </a:lnTo>
                <a:lnTo>
                  <a:pt x="863086" y="123471"/>
                </a:lnTo>
                <a:lnTo>
                  <a:pt x="838262" y="87183"/>
                </a:lnTo>
                <a:lnTo>
                  <a:pt x="807285" y="56206"/>
                </a:lnTo>
                <a:lnTo>
                  <a:pt x="770997" y="31382"/>
                </a:lnTo>
                <a:lnTo>
                  <a:pt x="730238" y="13551"/>
                </a:lnTo>
                <a:lnTo>
                  <a:pt x="685851" y="3555"/>
                </a:lnTo>
                <a:lnTo>
                  <a:pt x="639892" y="444"/>
                </a:lnTo>
                <a:lnTo>
                  <a:pt x="617373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57173" y="2419718"/>
            <a:ext cx="894715" cy="554355"/>
          </a:xfrm>
          <a:custGeom>
            <a:avLst/>
            <a:gdLst/>
            <a:ahLst/>
            <a:cxnLst/>
            <a:rect l="l" t="t" r="r" b="b"/>
            <a:pathLst>
              <a:path w="894714" h="554355">
                <a:moveTo>
                  <a:pt x="277094" y="0"/>
                </a:moveTo>
                <a:lnTo>
                  <a:pt x="617430" y="0"/>
                </a:lnTo>
                <a:lnTo>
                  <a:pt x="624337" y="55"/>
                </a:lnTo>
                <a:lnTo>
                  <a:pt x="685906" y="3555"/>
                </a:lnTo>
                <a:lnTo>
                  <a:pt x="730294" y="13551"/>
                </a:lnTo>
                <a:lnTo>
                  <a:pt x="771053" y="31381"/>
                </a:lnTo>
                <a:lnTo>
                  <a:pt x="807341" y="56206"/>
                </a:lnTo>
                <a:lnTo>
                  <a:pt x="838318" y="87183"/>
                </a:lnTo>
                <a:lnTo>
                  <a:pt x="863142" y="123471"/>
                </a:lnTo>
                <a:lnTo>
                  <a:pt x="880973" y="164230"/>
                </a:lnTo>
                <a:lnTo>
                  <a:pt x="890969" y="208617"/>
                </a:lnTo>
                <a:lnTo>
                  <a:pt x="894080" y="254576"/>
                </a:lnTo>
                <a:lnTo>
                  <a:pt x="894524" y="277094"/>
                </a:lnTo>
                <a:lnTo>
                  <a:pt x="894469" y="284002"/>
                </a:lnTo>
                <a:lnTo>
                  <a:pt x="890969" y="345571"/>
                </a:lnTo>
                <a:lnTo>
                  <a:pt x="880973" y="389958"/>
                </a:lnTo>
                <a:lnTo>
                  <a:pt x="863142" y="430717"/>
                </a:lnTo>
                <a:lnTo>
                  <a:pt x="838318" y="467005"/>
                </a:lnTo>
                <a:lnTo>
                  <a:pt x="807341" y="497982"/>
                </a:lnTo>
                <a:lnTo>
                  <a:pt x="771053" y="522807"/>
                </a:lnTo>
                <a:lnTo>
                  <a:pt x="730294" y="540637"/>
                </a:lnTo>
                <a:lnTo>
                  <a:pt x="685906" y="550633"/>
                </a:lnTo>
                <a:lnTo>
                  <a:pt x="639948" y="553744"/>
                </a:lnTo>
                <a:lnTo>
                  <a:pt x="617430" y="554188"/>
                </a:lnTo>
                <a:lnTo>
                  <a:pt x="277094" y="554188"/>
                </a:lnTo>
                <a:lnTo>
                  <a:pt x="233105" y="552689"/>
                </a:lnTo>
                <a:lnTo>
                  <a:pt x="164230" y="540637"/>
                </a:lnTo>
                <a:lnTo>
                  <a:pt x="123471" y="522807"/>
                </a:lnTo>
                <a:lnTo>
                  <a:pt x="87183" y="497982"/>
                </a:lnTo>
                <a:lnTo>
                  <a:pt x="56206" y="467005"/>
                </a:lnTo>
                <a:lnTo>
                  <a:pt x="31381" y="430717"/>
                </a:lnTo>
                <a:lnTo>
                  <a:pt x="13551" y="389958"/>
                </a:lnTo>
                <a:lnTo>
                  <a:pt x="3555" y="345571"/>
                </a:lnTo>
                <a:lnTo>
                  <a:pt x="444" y="299612"/>
                </a:lnTo>
                <a:lnTo>
                  <a:pt x="0" y="277094"/>
                </a:lnTo>
                <a:lnTo>
                  <a:pt x="55" y="270186"/>
                </a:lnTo>
                <a:lnTo>
                  <a:pt x="3555" y="208617"/>
                </a:lnTo>
                <a:lnTo>
                  <a:pt x="13551" y="164230"/>
                </a:lnTo>
                <a:lnTo>
                  <a:pt x="31381" y="123471"/>
                </a:lnTo>
                <a:lnTo>
                  <a:pt x="56206" y="87183"/>
                </a:lnTo>
                <a:lnTo>
                  <a:pt x="87183" y="56206"/>
                </a:lnTo>
                <a:lnTo>
                  <a:pt x="123471" y="31381"/>
                </a:lnTo>
                <a:lnTo>
                  <a:pt x="164230" y="13551"/>
                </a:lnTo>
                <a:lnTo>
                  <a:pt x="208617" y="3555"/>
                </a:lnTo>
                <a:lnTo>
                  <a:pt x="254576" y="444"/>
                </a:lnTo>
                <a:lnTo>
                  <a:pt x="277094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06838" y="3045882"/>
            <a:ext cx="2761615" cy="1116330"/>
          </a:xfrm>
          <a:custGeom>
            <a:avLst/>
            <a:gdLst/>
            <a:ahLst/>
            <a:cxnLst/>
            <a:rect l="l" t="t" r="r" b="b"/>
            <a:pathLst>
              <a:path w="2761615" h="1116329">
                <a:moveTo>
                  <a:pt x="2687745" y="481006"/>
                </a:moveTo>
                <a:lnTo>
                  <a:pt x="73623" y="481006"/>
                </a:lnTo>
                <a:lnTo>
                  <a:pt x="44966" y="486792"/>
                </a:lnTo>
                <a:lnTo>
                  <a:pt x="21563" y="502570"/>
                </a:lnTo>
                <a:lnTo>
                  <a:pt x="5785" y="525972"/>
                </a:lnTo>
                <a:lnTo>
                  <a:pt x="0" y="554630"/>
                </a:lnTo>
                <a:lnTo>
                  <a:pt x="0" y="1042507"/>
                </a:lnTo>
                <a:lnTo>
                  <a:pt x="5785" y="1071165"/>
                </a:lnTo>
                <a:lnTo>
                  <a:pt x="21563" y="1094567"/>
                </a:lnTo>
                <a:lnTo>
                  <a:pt x="44966" y="1110345"/>
                </a:lnTo>
                <a:lnTo>
                  <a:pt x="73623" y="1116131"/>
                </a:lnTo>
                <a:lnTo>
                  <a:pt x="2687745" y="1116131"/>
                </a:lnTo>
                <a:lnTo>
                  <a:pt x="2716403" y="1110345"/>
                </a:lnTo>
                <a:lnTo>
                  <a:pt x="2739805" y="1094567"/>
                </a:lnTo>
                <a:lnTo>
                  <a:pt x="2755583" y="1071165"/>
                </a:lnTo>
                <a:lnTo>
                  <a:pt x="2761369" y="1042507"/>
                </a:lnTo>
                <a:lnTo>
                  <a:pt x="2761369" y="554630"/>
                </a:lnTo>
                <a:lnTo>
                  <a:pt x="2755583" y="525972"/>
                </a:lnTo>
                <a:lnTo>
                  <a:pt x="2739805" y="502570"/>
                </a:lnTo>
                <a:lnTo>
                  <a:pt x="2716403" y="486792"/>
                </a:lnTo>
                <a:lnTo>
                  <a:pt x="2687745" y="481006"/>
                </a:lnTo>
                <a:close/>
              </a:path>
              <a:path w="2761615" h="1116329">
                <a:moveTo>
                  <a:pt x="470863" y="0"/>
                </a:moveTo>
                <a:lnTo>
                  <a:pt x="323616" y="481006"/>
                </a:lnTo>
                <a:lnTo>
                  <a:pt x="618109" y="481006"/>
                </a:lnTo>
                <a:lnTo>
                  <a:pt x="47086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19086" y="3631168"/>
            <a:ext cx="19469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Exclusive</a:t>
            </a:r>
            <a:r>
              <a:rPr sz="245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3198" y="563199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/>
              <a:t>Current </a:t>
            </a:r>
            <a:r>
              <a:rPr sz="4600" spc="-5" dirty="0"/>
              <a:t>paradigm: </a:t>
            </a:r>
            <a:r>
              <a:rPr sz="4600" b="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56079" y="522604"/>
            <a:ext cx="5013960" cy="1115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51585" algn="ctr">
              <a:lnSpc>
                <a:spcPct val="100000"/>
              </a:lnSpc>
              <a:spcBef>
                <a:spcPts val="43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150" b="1" spc="1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mapped</a:t>
            </a:r>
            <a:r>
              <a:rPr sz="2150" b="1" spc="-1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b="1" spc="1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2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15547" y="5378531"/>
            <a:ext cx="953769" cy="1126490"/>
          </a:xfrm>
          <a:custGeom>
            <a:avLst/>
            <a:gdLst/>
            <a:ahLst/>
            <a:cxnLst/>
            <a:rect l="l" t="t" r="r" b="b"/>
            <a:pathLst>
              <a:path w="953770" h="1126490">
                <a:moveTo>
                  <a:pt x="201716" y="1061573"/>
                </a:moveTo>
                <a:lnTo>
                  <a:pt x="99182" y="1061573"/>
                </a:lnTo>
                <a:lnTo>
                  <a:pt x="105015" y="1063937"/>
                </a:lnTo>
                <a:lnTo>
                  <a:pt x="108259" y="1068677"/>
                </a:lnTo>
                <a:lnTo>
                  <a:pt x="107924" y="1075180"/>
                </a:lnTo>
                <a:lnTo>
                  <a:pt x="106274" y="1089079"/>
                </a:lnTo>
                <a:lnTo>
                  <a:pt x="110383" y="1100200"/>
                </a:lnTo>
                <a:lnTo>
                  <a:pt x="117768" y="1109734"/>
                </a:lnTo>
                <a:lnTo>
                  <a:pt x="125944" y="1118873"/>
                </a:lnTo>
                <a:lnTo>
                  <a:pt x="133070" y="1124542"/>
                </a:lnTo>
                <a:lnTo>
                  <a:pt x="141288" y="1126460"/>
                </a:lnTo>
                <a:lnTo>
                  <a:pt x="149705" y="1124730"/>
                </a:lnTo>
                <a:lnTo>
                  <a:pt x="157430" y="1119454"/>
                </a:lnTo>
                <a:lnTo>
                  <a:pt x="160816" y="1116104"/>
                </a:lnTo>
                <a:lnTo>
                  <a:pt x="163220" y="1111848"/>
                </a:lnTo>
                <a:lnTo>
                  <a:pt x="201716" y="1061573"/>
                </a:lnTo>
                <a:close/>
              </a:path>
              <a:path w="953770" h="1126490">
                <a:moveTo>
                  <a:pt x="142899" y="99496"/>
                </a:moveTo>
                <a:lnTo>
                  <a:pt x="123955" y="120081"/>
                </a:lnTo>
                <a:lnTo>
                  <a:pt x="114854" y="129846"/>
                </a:lnTo>
                <a:lnTo>
                  <a:pt x="105696" y="139314"/>
                </a:lnTo>
                <a:lnTo>
                  <a:pt x="99367" y="147666"/>
                </a:lnTo>
                <a:lnTo>
                  <a:pt x="96476" y="156390"/>
                </a:lnTo>
                <a:lnTo>
                  <a:pt x="96524" y="165804"/>
                </a:lnTo>
                <a:lnTo>
                  <a:pt x="99011" y="176225"/>
                </a:lnTo>
                <a:lnTo>
                  <a:pt x="115334" y="225111"/>
                </a:lnTo>
                <a:lnTo>
                  <a:pt x="132773" y="273509"/>
                </a:lnTo>
                <a:lnTo>
                  <a:pt x="151329" y="321420"/>
                </a:lnTo>
                <a:lnTo>
                  <a:pt x="171002" y="368848"/>
                </a:lnTo>
                <a:lnTo>
                  <a:pt x="191795" y="415795"/>
                </a:lnTo>
                <a:lnTo>
                  <a:pt x="213708" y="462262"/>
                </a:lnTo>
                <a:lnTo>
                  <a:pt x="236742" y="508253"/>
                </a:lnTo>
                <a:lnTo>
                  <a:pt x="260899" y="553769"/>
                </a:lnTo>
                <a:lnTo>
                  <a:pt x="264282" y="559969"/>
                </a:lnTo>
                <a:lnTo>
                  <a:pt x="267293" y="566391"/>
                </a:lnTo>
                <a:lnTo>
                  <a:pt x="270393" y="572467"/>
                </a:lnTo>
                <a:lnTo>
                  <a:pt x="0" y="889944"/>
                </a:lnTo>
                <a:lnTo>
                  <a:pt x="5278" y="902633"/>
                </a:lnTo>
                <a:lnTo>
                  <a:pt x="10200" y="914538"/>
                </a:lnTo>
                <a:lnTo>
                  <a:pt x="15011" y="925869"/>
                </a:lnTo>
                <a:lnTo>
                  <a:pt x="19957" y="936835"/>
                </a:lnTo>
                <a:lnTo>
                  <a:pt x="22743" y="944427"/>
                </a:lnTo>
                <a:lnTo>
                  <a:pt x="23740" y="951847"/>
                </a:lnTo>
                <a:lnTo>
                  <a:pt x="22773" y="959221"/>
                </a:lnTo>
                <a:lnTo>
                  <a:pt x="19666" y="966674"/>
                </a:lnTo>
                <a:lnTo>
                  <a:pt x="15748" y="973646"/>
                </a:lnTo>
                <a:lnTo>
                  <a:pt x="12306" y="980894"/>
                </a:lnTo>
                <a:lnTo>
                  <a:pt x="7928" y="992542"/>
                </a:lnTo>
                <a:lnTo>
                  <a:pt x="6175" y="998279"/>
                </a:lnTo>
                <a:lnTo>
                  <a:pt x="7750" y="1001841"/>
                </a:lnTo>
                <a:lnTo>
                  <a:pt x="18367" y="1022674"/>
                </a:lnTo>
                <a:lnTo>
                  <a:pt x="31042" y="1041771"/>
                </a:lnTo>
                <a:lnTo>
                  <a:pt x="45731" y="1059019"/>
                </a:lnTo>
                <a:lnTo>
                  <a:pt x="62390" y="1074308"/>
                </a:lnTo>
                <a:lnTo>
                  <a:pt x="77996" y="1067424"/>
                </a:lnTo>
                <a:lnTo>
                  <a:pt x="84935" y="1064536"/>
                </a:lnTo>
                <a:lnTo>
                  <a:pt x="91745" y="1062199"/>
                </a:lnTo>
                <a:lnTo>
                  <a:pt x="99182" y="1061573"/>
                </a:lnTo>
                <a:lnTo>
                  <a:pt x="201716" y="1061573"/>
                </a:lnTo>
                <a:lnTo>
                  <a:pt x="249142" y="999636"/>
                </a:lnTo>
                <a:lnTo>
                  <a:pt x="387425" y="819124"/>
                </a:lnTo>
                <a:lnTo>
                  <a:pt x="391494" y="814037"/>
                </a:lnTo>
                <a:lnTo>
                  <a:pt x="395884" y="808865"/>
                </a:lnTo>
                <a:lnTo>
                  <a:pt x="406026" y="797133"/>
                </a:lnTo>
                <a:lnTo>
                  <a:pt x="770934" y="797133"/>
                </a:lnTo>
                <a:lnTo>
                  <a:pt x="590487" y="568398"/>
                </a:lnTo>
                <a:lnTo>
                  <a:pt x="640274" y="504364"/>
                </a:lnTo>
                <a:lnTo>
                  <a:pt x="671697" y="465695"/>
                </a:lnTo>
                <a:lnTo>
                  <a:pt x="703639" y="427484"/>
                </a:lnTo>
                <a:lnTo>
                  <a:pt x="736093" y="389723"/>
                </a:lnTo>
                <a:lnTo>
                  <a:pt x="756175" y="366983"/>
                </a:lnTo>
                <a:lnTo>
                  <a:pt x="455145" y="366983"/>
                </a:lnTo>
                <a:lnTo>
                  <a:pt x="445609" y="353545"/>
                </a:lnTo>
                <a:lnTo>
                  <a:pt x="441348" y="347459"/>
                </a:lnTo>
                <a:lnTo>
                  <a:pt x="437318" y="341503"/>
                </a:lnTo>
                <a:lnTo>
                  <a:pt x="361790" y="226807"/>
                </a:lnTo>
                <a:lnTo>
                  <a:pt x="336486" y="188662"/>
                </a:lnTo>
                <a:lnTo>
                  <a:pt x="310986" y="150648"/>
                </a:lnTo>
                <a:lnTo>
                  <a:pt x="297752" y="132016"/>
                </a:lnTo>
                <a:lnTo>
                  <a:pt x="292324" y="124878"/>
                </a:lnTo>
                <a:lnTo>
                  <a:pt x="177000" y="124878"/>
                </a:lnTo>
                <a:lnTo>
                  <a:pt x="142899" y="99496"/>
                </a:lnTo>
                <a:close/>
              </a:path>
              <a:path w="953770" h="1126490">
                <a:moveTo>
                  <a:pt x="770934" y="797133"/>
                </a:moveTo>
                <a:lnTo>
                  <a:pt x="406026" y="797133"/>
                </a:lnTo>
                <a:lnTo>
                  <a:pt x="420242" y="818579"/>
                </a:lnTo>
                <a:lnTo>
                  <a:pt x="424434" y="825034"/>
                </a:lnTo>
                <a:lnTo>
                  <a:pt x="451157" y="865752"/>
                </a:lnTo>
                <a:lnTo>
                  <a:pt x="478814" y="905787"/>
                </a:lnTo>
                <a:lnTo>
                  <a:pt x="507458" y="945101"/>
                </a:lnTo>
                <a:lnTo>
                  <a:pt x="537140" y="983655"/>
                </a:lnTo>
                <a:lnTo>
                  <a:pt x="567913" y="1021411"/>
                </a:lnTo>
                <a:lnTo>
                  <a:pt x="588256" y="1036097"/>
                </a:lnTo>
                <a:lnTo>
                  <a:pt x="598630" y="1034383"/>
                </a:lnTo>
                <a:lnTo>
                  <a:pt x="610735" y="1026643"/>
                </a:lnTo>
                <a:lnTo>
                  <a:pt x="620677" y="1018090"/>
                </a:lnTo>
                <a:lnTo>
                  <a:pt x="630269" y="1009008"/>
                </a:lnTo>
                <a:lnTo>
                  <a:pt x="639782" y="999636"/>
                </a:lnTo>
                <a:lnTo>
                  <a:pt x="649488" y="990216"/>
                </a:lnTo>
                <a:lnTo>
                  <a:pt x="727951" y="990216"/>
                </a:lnTo>
                <a:lnTo>
                  <a:pt x="730924" y="986821"/>
                </a:lnTo>
                <a:lnTo>
                  <a:pt x="735264" y="978782"/>
                </a:lnTo>
                <a:lnTo>
                  <a:pt x="737648" y="968806"/>
                </a:lnTo>
                <a:lnTo>
                  <a:pt x="740192" y="957891"/>
                </a:lnTo>
                <a:lnTo>
                  <a:pt x="745409" y="948172"/>
                </a:lnTo>
                <a:lnTo>
                  <a:pt x="753552" y="940414"/>
                </a:lnTo>
                <a:lnTo>
                  <a:pt x="764871" y="935381"/>
                </a:lnTo>
                <a:lnTo>
                  <a:pt x="774021" y="931725"/>
                </a:lnTo>
                <a:lnTo>
                  <a:pt x="781761" y="926248"/>
                </a:lnTo>
                <a:lnTo>
                  <a:pt x="808434" y="884237"/>
                </a:lnTo>
                <a:lnTo>
                  <a:pt x="817478" y="856134"/>
                </a:lnTo>
                <a:lnTo>
                  <a:pt x="770934" y="797133"/>
                </a:lnTo>
                <a:close/>
              </a:path>
              <a:path w="953770" h="1126490">
                <a:moveTo>
                  <a:pt x="727951" y="990216"/>
                </a:moveTo>
                <a:lnTo>
                  <a:pt x="649488" y="990216"/>
                </a:lnTo>
                <a:lnTo>
                  <a:pt x="695311" y="1018311"/>
                </a:lnTo>
                <a:lnTo>
                  <a:pt x="712732" y="1003865"/>
                </a:lnTo>
                <a:lnTo>
                  <a:pt x="717971" y="999636"/>
                </a:lnTo>
                <a:lnTo>
                  <a:pt x="725005" y="993579"/>
                </a:lnTo>
                <a:lnTo>
                  <a:pt x="727951" y="990216"/>
                </a:lnTo>
                <a:close/>
              </a:path>
              <a:path w="953770" h="1126490">
                <a:moveTo>
                  <a:pt x="827747" y="0"/>
                </a:moveTo>
                <a:lnTo>
                  <a:pt x="763539" y="51027"/>
                </a:lnTo>
                <a:lnTo>
                  <a:pt x="725944" y="86137"/>
                </a:lnTo>
                <a:lnTo>
                  <a:pt x="688811" y="121706"/>
                </a:lnTo>
                <a:lnTo>
                  <a:pt x="652143" y="157737"/>
                </a:lnTo>
                <a:lnTo>
                  <a:pt x="615947" y="194236"/>
                </a:lnTo>
                <a:lnTo>
                  <a:pt x="580227" y="231207"/>
                </a:lnTo>
                <a:lnTo>
                  <a:pt x="544988" y="268653"/>
                </a:lnTo>
                <a:lnTo>
                  <a:pt x="510235" y="306580"/>
                </a:lnTo>
                <a:lnTo>
                  <a:pt x="475973" y="344991"/>
                </a:lnTo>
                <a:lnTo>
                  <a:pt x="471186" y="350257"/>
                </a:lnTo>
                <a:lnTo>
                  <a:pt x="466149" y="355552"/>
                </a:lnTo>
                <a:lnTo>
                  <a:pt x="455145" y="366983"/>
                </a:lnTo>
                <a:lnTo>
                  <a:pt x="756175" y="366983"/>
                </a:lnTo>
                <a:lnTo>
                  <a:pt x="802500" y="315524"/>
                </a:lnTo>
                <a:lnTo>
                  <a:pt x="836437" y="279071"/>
                </a:lnTo>
                <a:lnTo>
                  <a:pt x="870852" y="243039"/>
                </a:lnTo>
                <a:lnTo>
                  <a:pt x="915276" y="197618"/>
                </a:lnTo>
                <a:lnTo>
                  <a:pt x="924377" y="187479"/>
                </a:lnTo>
                <a:lnTo>
                  <a:pt x="932780" y="176654"/>
                </a:lnTo>
                <a:lnTo>
                  <a:pt x="940225" y="164793"/>
                </a:lnTo>
                <a:lnTo>
                  <a:pt x="950132" y="146128"/>
                </a:lnTo>
                <a:lnTo>
                  <a:pt x="953276" y="133977"/>
                </a:lnTo>
                <a:lnTo>
                  <a:pt x="949217" y="122509"/>
                </a:lnTo>
                <a:lnTo>
                  <a:pt x="917550" y="93316"/>
                </a:lnTo>
                <a:lnTo>
                  <a:pt x="909030" y="92617"/>
                </a:lnTo>
                <a:lnTo>
                  <a:pt x="893919" y="89766"/>
                </a:lnTo>
                <a:lnTo>
                  <a:pt x="883727" y="82231"/>
                </a:lnTo>
                <a:lnTo>
                  <a:pt x="878684" y="70758"/>
                </a:lnTo>
                <a:lnTo>
                  <a:pt x="878671" y="67093"/>
                </a:lnTo>
                <a:lnTo>
                  <a:pt x="878803" y="55608"/>
                </a:lnTo>
                <a:lnTo>
                  <a:pt x="879650" y="50729"/>
                </a:lnTo>
                <a:lnTo>
                  <a:pt x="878740" y="44258"/>
                </a:lnTo>
                <a:lnTo>
                  <a:pt x="853905" y="15112"/>
                </a:lnTo>
                <a:lnTo>
                  <a:pt x="833187" y="816"/>
                </a:lnTo>
                <a:lnTo>
                  <a:pt x="827747" y="0"/>
                </a:lnTo>
                <a:close/>
              </a:path>
              <a:path w="953770" h="1126490">
                <a:moveTo>
                  <a:pt x="232896" y="67093"/>
                </a:moveTo>
                <a:lnTo>
                  <a:pt x="203112" y="95716"/>
                </a:lnTo>
                <a:lnTo>
                  <a:pt x="201610" y="104764"/>
                </a:lnTo>
                <a:lnTo>
                  <a:pt x="196206" y="113800"/>
                </a:lnTo>
                <a:lnTo>
                  <a:pt x="187860" y="120286"/>
                </a:lnTo>
                <a:lnTo>
                  <a:pt x="177000" y="124878"/>
                </a:lnTo>
                <a:lnTo>
                  <a:pt x="292324" y="124878"/>
                </a:lnTo>
                <a:lnTo>
                  <a:pt x="283898" y="113796"/>
                </a:lnTo>
                <a:lnTo>
                  <a:pt x="269831" y="95716"/>
                </a:lnTo>
                <a:lnTo>
                  <a:pt x="255958" y="77504"/>
                </a:lnTo>
                <a:lnTo>
                  <a:pt x="249041" y="70758"/>
                </a:lnTo>
                <a:lnTo>
                  <a:pt x="241333" y="67536"/>
                </a:lnTo>
                <a:lnTo>
                  <a:pt x="232896" y="67093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65331" y="6876253"/>
            <a:ext cx="245631" cy="24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65331" y="8430886"/>
            <a:ext cx="245631" cy="245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43188" y="5568281"/>
            <a:ext cx="12607925" cy="5363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6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Mismatch </a:t>
            </a:r>
            <a:r>
              <a:rPr sz="4600" b="1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4600" b="1" spc="5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Software-Defined</a:t>
            </a:r>
            <a:r>
              <a:rPr sz="4600" b="1" spc="-10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4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Networking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473075">
              <a:lnSpc>
                <a:spcPct val="100000"/>
              </a:lnSpc>
              <a:spcBef>
                <a:spcPts val="2995"/>
              </a:spcBef>
            </a:pPr>
            <a:r>
              <a:rPr sz="4000" b="1" spc="-75" dirty="0">
                <a:latin typeface="Arial" panose="020B0604020202020204"/>
                <a:cs typeface="Arial" panose="020B0604020202020204"/>
              </a:rPr>
              <a:t>Target’s </a:t>
            </a:r>
            <a:r>
              <a:rPr sz="4000" b="1" dirty="0">
                <a:latin typeface="Arial" panose="020B0604020202020204"/>
                <a:cs typeface="Arial" panose="020B0604020202020204"/>
              </a:rPr>
              <a:t>resources </a:t>
            </a:r>
            <a:r>
              <a:rPr sz="4000" b="1" spc="40" dirty="0">
                <a:latin typeface="Arial" panose="020B0604020202020204"/>
                <a:cs typeface="Arial" panose="020B0604020202020204"/>
              </a:rPr>
              <a:t>are </a:t>
            </a:r>
            <a:r>
              <a:rPr sz="4000" b="1" spc="50" dirty="0">
                <a:latin typeface="Arial" panose="020B0604020202020204"/>
                <a:cs typeface="Arial" panose="020B0604020202020204"/>
              </a:rPr>
              <a:t>dedicated </a:t>
            </a:r>
            <a:r>
              <a:rPr sz="4000" b="1" spc="55" dirty="0">
                <a:latin typeface="Arial" panose="020B0604020202020204"/>
                <a:cs typeface="Arial" panose="020B0604020202020204"/>
              </a:rPr>
              <a:t>to </a:t>
            </a:r>
            <a:r>
              <a:rPr sz="4000" b="1" spc="45" dirty="0">
                <a:latin typeface="Arial" panose="020B0604020202020204"/>
                <a:cs typeface="Arial" panose="020B0604020202020204"/>
              </a:rPr>
              <a:t>the</a:t>
            </a:r>
            <a:r>
              <a:rPr sz="40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4000" b="1" spc="25" dirty="0">
                <a:latin typeface="Arial" panose="020B0604020202020204"/>
                <a:cs typeface="Arial" panose="020B0604020202020204"/>
              </a:rPr>
              <a:t>program.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473075">
              <a:lnSpc>
                <a:spcPct val="100000"/>
              </a:lnSpc>
              <a:spcBef>
                <a:spcPts val="65"/>
              </a:spcBef>
            </a:pPr>
            <a:r>
              <a:rPr sz="4000" spc="45" dirty="0">
                <a:latin typeface="Arial" panose="020B0604020202020204"/>
                <a:cs typeface="Arial" panose="020B0604020202020204"/>
              </a:rPr>
              <a:t>Ineﬃcient </a:t>
            </a:r>
            <a:r>
              <a:rPr sz="4000" spc="-5" dirty="0">
                <a:latin typeface="Arial" panose="020B0604020202020204"/>
                <a:cs typeface="Arial" panose="020B0604020202020204"/>
              </a:rPr>
              <a:t>use </a:t>
            </a:r>
            <a:r>
              <a:rPr sz="4000" spc="85" dirty="0">
                <a:latin typeface="Arial" panose="020B0604020202020204"/>
                <a:cs typeface="Arial" panose="020B0604020202020204"/>
              </a:rPr>
              <a:t>of </a:t>
            </a:r>
            <a:r>
              <a:rPr sz="4000" spc="35" dirty="0">
                <a:latin typeface="Arial" panose="020B0604020202020204"/>
                <a:cs typeface="Arial" panose="020B0604020202020204"/>
              </a:rPr>
              <a:t>individual </a:t>
            </a:r>
            <a:r>
              <a:rPr sz="4000" spc="30" dirty="0">
                <a:latin typeface="Arial" panose="020B0604020202020204"/>
                <a:cs typeface="Arial" panose="020B0604020202020204"/>
              </a:rPr>
              <a:t>target</a:t>
            </a:r>
            <a:r>
              <a:rPr sz="4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10" dirty="0">
                <a:latin typeface="Arial" panose="020B0604020202020204"/>
                <a:cs typeface="Arial" panose="020B0604020202020204"/>
              </a:rPr>
              <a:t>resources.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494030">
              <a:lnSpc>
                <a:spcPts val="4790"/>
              </a:lnSpc>
              <a:spcBef>
                <a:spcPts val="2950"/>
              </a:spcBef>
            </a:pPr>
            <a:r>
              <a:rPr sz="4000" b="1" spc="30" dirty="0">
                <a:latin typeface="Arial" panose="020B0604020202020204"/>
                <a:cs typeface="Arial" panose="020B0604020202020204"/>
              </a:rPr>
              <a:t>Program </a:t>
            </a:r>
            <a:r>
              <a:rPr sz="4000" b="1" spc="20" dirty="0">
                <a:latin typeface="Arial" panose="020B0604020202020204"/>
                <a:cs typeface="Arial" panose="020B0604020202020204"/>
              </a:rPr>
              <a:t>must </a:t>
            </a:r>
            <a:r>
              <a:rPr sz="4000" b="1" spc="-15" dirty="0">
                <a:latin typeface="Arial" panose="020B0604020202020204"/>
                <a:cs typeface="Arial" panose="020B0604020202020204"/>
              </a:rPr>
              <a:t>entirely </a:t>
            </a:r>
            <a:r>
              <a:rPr sz="4000" b="1" spc="50" dirty="0">
                <a:latin typeface="Arial" panose="020B0604020202020204"/>
                <a:cs typeface="Arial" panose="020B0604020202020204"/>
              </a:rPr>
              <a:t>execute </a:t>
            </a:r>
            <a:r>
              <a:rPr sz="4000" b="1" spc="-15" dirty="0">
                <a:latin typeface="Arial" panose="020B0604020202020204"/>
                <a:cs typeface="Arial" panose="020B0604020202020204"/>
              </a:rPr>
              <a:t>on </a:t>
            </a:r>
            <a:r>
              <a:rPr sz="4000" b="1" spc="90" dirty="0">
                <a:latin typeface="Arial" panose="020B0604020202020204"/>
                <a:cs typeface="Arial" panose="020B0604020202020204"/>
              </a:rPr>
              <a:t>a </a:t>
            </a:r>
            <a:r>
              <a:rPr sz="4000" b="1" spc="-25" dirty="0">
                <a:latin typeface="Arial" panose="020B0604020202020204"/>
                <a:cs typeface="Arial" panose="020B0604020202020204"/>
              </a:rPr>
              <a:t>single</a:t>
            </a:r>
            <a:r>
              <a:rPr sz="40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4000" b="1" spc="40" dirty="0">
                <a:latin typeface="Arial" panose="020B0604020202020204"/>
                <a:cs typeface="Arial" panose="020B0604020202020204"/>
              </a:rPr>
              <a:t>target.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494030">
              <a:lnSpc>
                <a:spcPts val="4790"/>
              </a:lnSpc>
            </a:pPr>
            <a:r>
              <a:rPr sz="4000" spc="10" dirty="0">
                <a:latin typeface="Arial" panose="020B0604020202020204"/>
                <a:cs typeface="Arial" panose="020B0604020202020204"/>
              </a:rPr>
              <a:t>Unnecessary </a:t>
            </a:r>
            <a:r>
              <a:rPr sz="4000" spc="55" dirty="0">
                <a:latin typeface="Arial" panose="020B0604020202020204"/>
                <a:cs typeface="Arial" panose="020B0604020202020204"/>
              </a:rPr>
              <a:t>constraints </a:t>
            </a:r>
            <a:r>
              <a:rPr sz="4000" spc="85" dirty="0">
                <a:latin typeface="Arial" panose="020B0604020202020204"/>
                <a:cs typeface="Arial" panose="020B0604020202020204"/>
              </a:rPr>
              <a:t>of </a:t>
            </a:r>
            <a:r>
              <a:rPr sz="4000" spc="50" dirty="0">
                <a:latin typeface="Arial" panose="020B0604020202020204"/>
                <a:cs typeface="Arial" panose="020B0604020202020204"/>
              </a:rPr>
              <a:t>program</a:t>
            </a:r>
            <a:r>
              <a:rPr sz="4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30" dirty="0">
                <a:latin typeface="Arial" panose="020B0604020202020204"/>
                <a:cs typeface="Arial" panose="020B0604020202020204"/>
              </a:rPr>
              <a:t>functionality.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483870">
              <a:lnSpc>
                <a:spcPct val="100000"/>
              </a:lnSpc>
              <a:spcBef>
                <a:spcPts val="1630"/>
              </a:spcBef>
            </a:pPr>
            <a:r>
              <a:rPr sz="4000" b="1" spc="-15" dirty="0">
                <a:latin typeface="Arial" panose="020B0604020202020204"/>
                <a:cs typeface="Arial" panose="020B0604020202020204"/>
              </a:rPr>
              <a:t>We’re </a:t>
            </a:r>
            <a:r>
              <a:rPr sz="4000" b="1" spc="65" dirty="0">
                <a:latin typeface="Arial" panose="020B0604020202020204"/>
                <a:cs typeface="Arial" panose="020B0604020202020204"/>
              </a:rPr>
              <a:t>meant </a:t>
            </a:r>
            <a:r>
              <a:rPr sz="4000" b="1" spc="55" dirty="0">
                <a:latin typeface="Arial" panose="020B0604020202020204"/>
                <a:cs typeface="Arial" panose="020B0604020202020204"/>
              </a:rPr>
              <a:t>to be </a:t>
            </a:r>
            <a:r>
              <a:rPr sz="4000" b="1" spc="5" dirty="0">
                <a:latin typeface="Arial" panose="020B0604020202020204"/>
                <a:cs typeface="Arial" panose="020B0604020202020204"/>
              </a:rPr>
              <a:t>“programming </a:t>
            </a:r>
            <a:r>
              <a:rPr sz="4000" b="1" spc="45" dirty="0">
                <a:latin typeface="Arial" panose="020B0604020202020204"/>
                <a:cs typeface="Arial" panose="020B0604020202020204"/>
              </a:rPr>
              <a:t>the</a:t>
            </a:r>
            <a:r>
              <a:rPr sz="40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000" b="1" spc="35" dirty="0">
                <a:latin typeface="Arial" panose="020B0604020202020204"/>
                <a:cs typeface="Arial" panose="020B0604020202020204"/>
              </a:rPr>
              <a:t>network”.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483870">
              <a:lnSpc>
                <a:spcPct val="100000"/>
              </a:lnSpc>
              <a:spcBef>
                <a:spcPts val="65"/>
              </a:spcBef>
            </a:pPr>
            <a:r>
              <a:rPr sz="4000" spc="35" dirty="0">
                <a:latin typeface="Arial" panose="020B0604020202020204"/>
                <a:cs typeface="Arial" panose="020B0604020202020204"/>
              </a:rPr>
              <a:t>Programmability </a:t>
            </a:r>
            <a:r>
              <a:rPr sz="4000" spc="10" dirty="0">
                <a:latin typeface="Arial" panose="020B0604020202020204"/>
                <a:cs typeface="Arial" panose="020B0604020202020204"/>
              </a:rPr>
              <a:t>is </a:t>
            </a:r>
            <a:r>
              <a:rPr sz="4000" spc="95" dirty="0">
                <a:latin typeface="Arial" panose="020B0604020202020204"/>
                <a:cs typeface="Arial" panose="020B0604020202020204"/>
              </a:rPr>
              <a:t>scoped </a:t>
            </a:r>
            <a:r>
              <a:rPr sz="4000" spc="114" dirty="0">
                <a:latin typeface="Arial" panose="020B0604020202020204"/>
                <a:cs typeface="Arial" panose="020B0604020202020204"/>
              </a:rPr>
              <a:t>too</a:t>
            </a:r>
            <a:r>
              <a:rPr sz="4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5" dirty="0">
                <a:latin typeface="Arial" panose="020B0604020202020204"/>
                <a:cs typeface="Arial" panose="020B0604020202020204"/>
              </a:rPr>
              <a:t>conservatively.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54860" y="9861770"/>
            <a:ext cx="245631" cy="24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0633" y="2237738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4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62023" y="2447957"/>
            <a:ext cx="541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xor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4727" y="2447957"/>
            <a:ext cx="541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xor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76959" y="2447957"/>
            <a:ext cx="541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xor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85835" y="679305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4" h="854709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17537" y="7002792"/>
            <a:ext cx="6216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13760" y="7002792"/>
            <a:ext cx="3606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96909" y="7002792"/>
            <a:ext cx="3606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1613" y="7850934"/>
            <a:ext cx="464820" cy="221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350" spc="-1325" dirty="0">
                <a:latin typeface="Arial" panose="020B0604020202020204"/>
                <a:cs typeface="Arial" panose="020B0604020202020204"/>
              </a:rPr>
              <a:t>(</a:t>
            </a:r>
            <a:endParaRPr sz="14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24291" y="8782843"/>
            <a:ext cx="6216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3272" y="7337861"/>
            <a:ext cx="993775" cy="221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25" spc="-300" baseline="-16000" dirty="0">
                <a:latin typeface="Arial" panose="020B0604020202020204"/>
                <a:cs typeface="Arial" panose="020B0604020202020204"/>
              </a:rPr>
              <a:t>)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67846" y="5955704"/>
            <a:ext cx="9521825" cy="221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03420" algn="l"/>
                <a:tab pos="9069705" algn="l"/>
              </a:tabLst>
            </a:pPr>
            <a:r>
              <a:rPr sz="14350" spc="-1325" dirty="0">
                <a:latin typeface="Arial" panose="020B0604020202020204"/>
                <a:cs typeface="Arial" panose="020B0604020202020204"/>
              </a:rPr>
              <a:t>(</a:t>
            </a:r>
            <a:r>
              <a:rPr sz="14350" spc="-1325" dirty="0">
                <a:latin typeface="Arial" panose="020B0604020202020204"/>
                <a:cs typeface="Arial" panose="020B0604020202020204"/>
              </a:rPr>
              <a:t>	</a:t>
            </a:r>
            <a:r>
              <a:rPr sz="14350" spc="-1325" dirty="0">
                <a:latin typeface="Arial" panose="020B0604020202020204"/>
                <a:cs typeface="Arial" panose="020B0604020202020204"/>
              </a:rPr>
              <a:t>)</a:t>
            </a:r>
            <a:r>
              <a:rPr sz="14350" spc="-1325" dirty="0">
                <a:latin typeface="Arial" panose="020B0604020202020204"/>
                <a:cs typeface="Arial" panose="020B0604020202020204"/>
              </a:rPr>
              <a:t>	</a:t>
            </a:r>
            <a:r>
              <a:rPr sz="14350" spc="-1325" dirty="0">
                <a:latin typeface="Arial" panose="020B0604020202020204"/>
                <a:cs typeface="Arial" panose="020B0604020202020204"/>
              </a:rPr>
              <a:t>(</a:t>
            </a:r>
            <a:endParaRPr sz="14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041654" y="6719559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09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3138731" y="6929497"/>
            <a:ext cx="6216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190830" y="5494985"/>
            <a:ext cx="894080" cy="221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25" spc="-1477" baseline="-14000" dirty="0">
                <a:latin typeface="Arial" panose="020B0604020202020204"/>
                <a:cs typeface="Arial" panose="020B0604020202020204"/>
              </a:rPr>
              <a:t>)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997588" y="4081415"/>
            <a:ext cx="5000625" cy="1441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12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276433" y="4793436"/>
            <a:ext cx="688975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563198" y="563199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/>
              <a:t>Current </a:t>
            </a:r>
            <a:r>
              <a:rPr sz="4600" spc="-5" dirty="0"/>
              <a:t>paradigm: </a:t>
            </a:r>
            <a:r>
              <a:rPr sz="4600" b="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856079" y="522604"/>
            <a:ext cx="5013960" cy="1115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51585" algn="ctr">
              <a:lnSpc>
                <a:spcPct val="100000"/>
              </a:lnSpc>
              <a:spcBef>
                <a:spcPts val="43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150" b="1" spc="1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mapped</a:t>
            </a:r>
            <a:r>
              <a:rPr sz="2150" b="1" spc="-1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b="1" spc="1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2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3595">
              <a:lnSpc>
                <a:spcPts val="3090"/>
              </a:lnSpc>
              <a:tabLst>
                <a:tab pos="6156325" algn="l"/>
                <a:tab pos="10208895" algn="l"/>
              </a:tabLst>
            </a:pPr>
            <a:r>
              <a:rPr dirty="0"/>
              <a:t>xor	xor	xor</a:t>
            </a:r>
            <a:endParaRPr dirty="0"/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5620"/>
              </a:lnSpc>
              <a:spcBef>
                <a:spcPts val="5"/>
              </a:spcBef>
              <a:tabLst>
                <a:tab pos="1549400" algn="l"/>
                <a:tab pos="4490720" algn="l"/>
                <a:tab pos="8428990" algn="l"/>
                <a:tab pos="9057005" algn="l"/>
                <a:tab pos="10470515" algn="l"/>
                <a:tab pos="13547725" algn="l"/>
              </a:tabLst>
            </a:pP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20" dirty="0"/>
              <a:t>and</a:t>
            </a:r>
            <a:r>
              <a:rPr sz="2600" spc="20" dirty="0"/>
              <a:t>	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b="0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15" dirty="0"/>
              <a:t>or</a:t>
            </a:r>
            <a:r>
              <a:rPr sz="2600" dirty="0"/>
              <a:t>	</a:t>
            </a:r>
            <a:r>
              <a:rPr sz="2600" spc="15" dirty="0"/>
              <a:t>or</a:t>
            </a:r>
            <a:r>
              <a:rPr sz="2600" dirty="0"/>
              <a:t>	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spc="30" baseline="13000" dirty="0"/>
              <a:t>and</a:t>
            </a:r>
            <a:r>
              <a:rPr sz="3900" baseline="13000" dirty="0"/>
              <a:t>	</a:t>
            </a:r>
            <a:r>
              <a:rPr sz="21525" b="0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spc="22" baseline="3000" dirty="0"/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83185">
              <a:lnSpc>
                <a:spcPts val="15620"/>
              </a:lnSpc>
              <a:tabLst>
                <a:tab pos="3255645" algn="l"/>
                <a:tab pos="6600190" algn="l"/>
              </a:tabLst>
            </a:pPr>
            <a:r>
              <a:rPr sz="21525" b="0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20" dirty="0"/>
              <a:t>and</a:t>
            </a:r>
            <a:r>
              <a:rPr sz="2600" spc="20" dirty="0"/>
              <a:t>	</a:t>
            </a:r>
            <a:r>
              <a:rPr sz="21525" b="0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spc="22" baseline="-7000" dirty="0"/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59051" y="1677057"/>
            <a:ext cx="17753965" cy="8536305"/>
          </a:xfrm>
          <a:custGeom>
            <a:avLst/>
            <a:gdLst/>
            <a:ahLst/>
            <a:cxnLst/>
            <a:rect l="l" t="t" r="r" b="b"/>
            <a:pathLst>
              <a:path w="17753965" h="8536305">
                <a:moveTo>
                  <a:pt x="0" y="8535929"/>
                </a:moveTo>
                <a:lnTo>
                  <a:pt x="17753867" y="8535929"/>
                </a:lnTo>
                <a:lnTo>
                  <a:pt x="17753867" y="0"/>
                </a:lnTo>
                <a:lnTo>
                  <a:pt x="0" y="0"/>
                </a:lnTo>
                <a:lnTo>
                  <a:pt x="0" y="8535929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97588" y="4081415"/>
            <a:ext cx="5000625" cy="1441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12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76433" y="4793436"/>
            <a:ext cx="688975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16307" y="5597453"/>
            <a:ext cx="6670040" cy="1576070"/>
          </a:xfrm>
          <a:custGeom>
            <a:avLst/>
            <a:gdLst/>
            <a:ahLst/>
            <a:cxnLst/>
            <a:rect l="l" t="t" r="r" b="b"/>
            <a:pathLst>
              <a:path w="6670040" h="1576070">
                <a:moveTo>
                  <a:pt x="6582584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582584" y="1575868"/>
                </a:lnTo>
                <a:lnTo>
                  <a:pt x="6616582" y="1568999"/>
                </a:lnTo>
                <a:lnTo>
                  <a:pt x="6644355" y="1550270"/>
                </a:lnTo>
                <a:lnTo>
                  <a:pt x="6663084" y="1522499"/>
                </a:lnTo>
                <a:lnTo>
                  <a:pt x="6669953" y="1488502"/>
                </a:lnTo>
                <a:lnTo>
                  <a:pt x="6669953" y="630544"/>
                </a:lnTo>
                <a:lnTo>
                  <a:pt x="6663084" y="596546"/>
                </a:lnTo>
                <a:lnTo>
                  <a:pt x="6644355" y="568774"/>
                </a:lnTo>
                <a:lnTo>
                  <a:pt x="6616582" y="550046"/>
                </a:lnTo>
                <a:lnTo>
                  <a:pt x="6582584" y="543177"/>
                </a:lnTo>
                <a:close/>
              </a:path>
              <a:path w="6670040" h="1576070">
                <a:moveTo>
                  <a:pt x="4457652" y="0"/>
                </a:moveTo>
                <a:lnTo>
                  <a:pt x="4282919" y="543177"/>
                </a:lnTo>
                <a:lnTo>
                  <a:pt x="4632057" y="543177"/>
                </a:lnTo>
                <a:lnTo>
                  <a:pt x="445765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67228" y="6259360"/>
            <a:ext cx="6413500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7345" indent="-335280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Resource-based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4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decomposition.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47345" indent="-335280">
              <a:lnSpc>
                <a:spcPct val="100000"/>
              </a:lnSpc>
              <a:spcBef>
                <a:spcPts val="115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563198" y="563199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/>
              <a:t>Current </a:t>
            </a:r>
            <a:r>
              <a:rPr sz="4600" spc="-5" dirty="0"/>
              <a:t>paradigm: </a:t>
            </a:r>
            <a:r>
              <a:rPr sz="4600" b="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08229" y="563199"/>
            <a:ext cx="376237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3595">
              <a:lnSpc>
                <a:spcPts val="3090"/>
              </a:lnSpc>
              <a:tabLst>
                <a:tab pos="6156325" algn="l"/>
                <a:tab pos="10208895" algn="l"/>
              </a:tabLst>
            </a:pPr>
            <a:r>
              <a:rPr dirty="0"/>
              <a:t>xor	xor	xor</a:t>
            </a:r>
            <a:endParaRPr dirty="0"/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5620"/>
              </a:lnSpc>
              <a:spcBef>
                <a:spcPts val="5"/>
              </a:spcBef>
              <a:tabLst>
                <a:tab pos="1549400" algn="l"/>
                <a:tab pos="4490720" algn="l"/>
                <a:tab pos="8428990" algn="l"/>
                <a:tab pos="9057005" algn="l"/>
                <a:tab pos="10470515" algn="l"/>
                <a:tab pos="13547725" algn="l"/>
              </a:tabLst>
            </a:pP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20" dirty="0"/>
              <a:t>and</a:t>
            </a:r>
            <a:r>
              <a:rPr sz="2600" spc="20" dirty="0"/>
              <a:t>	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b="0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15" dirty="0"/>
              <a:t>or</a:t>
            </a:r>
            <a:r>
              <a:rPr sz="2600" dirty="0"/>
              <a:t>	</a:t>
            </a:r>
            <a:r>
              <a:rPr sz="2600" spc="15" dirty="0"/>
              <a:t>or</a:t>
            </a:r>
            <a:r>
              <a:rPr sz="2600" dirty="0"/>
              <a:t>	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spc="30" baseline="13000" dirty="0"/>
              <a:t>and</a:t>
            </a:r>
            <a:r>
              <a:rPr sz="3900" baseline="13000" dirty="0"/>
              <a:t>	</a:t>
            </a:r>
            <a:r>
              <a:rPr sz="21525" b="0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spc="22" baseline="3000" dirty="0"/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83185">
              <a:lnSpc>
                <a:spcPts val="15620"/>
              </a:lnSpc>
              <a:tabLst>
                <a:tab pos="3255645" algn="l"/>
                <a:tab pos="6600190" algn="l"/>
              </a:tabLst>
            </a:pPr>
            <a:r>
              <a:rPr sz="21525" b="0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20" dirty="0"/>
              <a:t>and</a:t>
            </a:r>
            <a:r>
              <a:rPr sz="2600" spc="20" dirty="0"/>
              <a:t>	</a:t>
            </a:r>
            <a:r>
              <a:rPr sz="21525" b="0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spc="22" baseline="-7000" dirty="0"/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59051" y="1677057"/>
            <a:ext cx="17753965" cy="8536305"/>
          </a:xfrm>
          <a:custGeom>
            <a:avLst/>
            <a:gdLst/>
            <a:ahLst/>
            <a:cxnLst/>
            <a:rect l="l" t="t" r="r" b="b"/>
            <a:pathLst>
              <a:path w="17753965" h="8536305">
                <a:moveTo>
                  <a:pt x="0" y="8535929"/>
                </a:moveTo>
                <a:lnTo>
                  <a:pt x="17753867" y="8535929"/>
                </a:lnTo>
                <a:lnTo>
                  <a:pt x="17753867" y="0"/>
                </a:lnTo>
                <a:lnTo>
                  <a:pt x="0" y="0"/>
                </a:lnTo>
                <a:lnTo>
                  <a:pt x="0" y="8535929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97588" y="4081415"/>
            <a:ext cx="5000625" cy="1441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12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76433" y="4793436"/>
            <a:ext cx="688975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16307" y="5597453"/>
            <a:ext cx="6670040" cy="1576070"/>
          </a:xfrm>
          <a:custGeom>
            <a:avLst/>
            <a:gdLst/>
            <a:ahLst/>
            <a:cxnLst/>
            <a:rect l="l" t="t" r="r" b="b"/>
            <a:pathLst>
              <a:path w="6670040" h="1576070">
                <a:moveTo>
                  <a:pt x="6582584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582584" y="1575868"/>
                </a:lnTo>
                <a:lnTo>
                  <a:pt x="6616582" y="1568999"/>
                </a:lnTo>
                <a:lnTo>
                  <a:pt x="6644355" y="1550270"/>
                </a:lnTo>
                <a:lnTo>
                  <a:pt x="6663084" y="1522499"/>
                </a:lnTo>
                <a:lnTo>
                  <a:pt x="6669953" y="1488502"/>
                </a:lnTo>
                <a:lnTo>
                  <a:pt x="6669953" y="630544"/>
                </a:lnTo>
                <a:lnTo>
                  <a:pt x="6663084" y="596546"/>
                </a:lnTo>
                <a:lnTo>
                  <a:pt x="6644355" y="568774"/>
                </a:lnTo>
                <a:lnTo>
                  <a:pt x="6616582" y="550046"/>
                </a:lnTo>
                <a:lnTo>
                  <a:pt x="6582584" y="543177"/>
                </a:lnTo>
                <a:close/>
              </a:path>
              <a:path w="6670040" h="1576070">
                <a:moveTo>
                  <a:pt x="4457652" y="0"/>
                </a:moveTo>
                <a:lnTo>
                  <a:pt x="4282919" y="543177"/>
                </a:lnTo>
                <a:lnTo>
                  <a:pt x="4632057" y="543177"/>
                </a:lnTo>
                <a:lnTo>
                  <a:pt x="445765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67228" y="6259360"/>
            <a:ext cx="6413500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7345" indent="-335280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Resource-based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4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decomposition.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47345" indent="-335280">
              <a:lnSpc>
                <a:spcPct val="100000"/>
              </a:lnSpc>
              <a:spcBef>
                <a:spcPts val="115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31842" y="6861711"/>
            <a:ext cx="953769" cy="0"/>
          </a:xfrm>
          <a:custGeom>
            <a:avLst/>
            <a:gdLst/>
            <a:ahLst/>
            <a:cxnLst/>
            <a:rect l="l" t="t" r="r" b="b"/>
            <a:pathLst>
              <a:path w="953770">
                <a:moveTo>
                  <a:pt x="0" y="0"/>
                </a:moveTo>
                <a:lnTo>
                  <a:pt x="953286" y="0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0668" y="6816036"/>
            <a:ext cx="24765" cy="1184910"/>
          </a:xfrm>
          <a:custGeom>
            <a:avLst/>
            <a:gdLst/>
            <a:ahLst/>
            <a:cxnLst/>
            <a:rect l="l" t="t" r="r" b="b"/>
            <a:pathLst>
              <a:path w="24764" h="1184909">
                <a:moveTo>
                  <a:pt x="0" y="0"/>
                </a:moveTo>
                <a:lnTo>
                  <a:pt x="24725" y="1184334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66083" y="7343838"/>
            <a:ext cx="9914890" cy="1819910"/>
          </a:xfrm>
          <a:custGeom>
            <a:avLst/>
            <a:gdLst/>
            <a:ahLst/>
            <a:cxnLst/>
            <a:rect l="l" t="t" r="r" b="b"/>
            <a:pathLst>
              <a:path w="9914890" h="1819909">
                <a:moveTo>
                  <a:pt x="0" y="1819722"/>
                </a:moveTo>
                <a:lnTo>
                  <a:pt x="9914376" y="1819722"/>
                </a:lnTo>
                <a:lnTo>
                  <a:pt x="9914376" y="0"/>
                </a:lnTo>
                <a:lnTo>
                  <a:pt x="0" y="0"/>
                </a:lnTo>
                <a:lnTo>
                  <a:pt x="0" y="1819722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866083" y="7641517"/>
            <a:ext cx="9914890" cy="1430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27150" marR="76200">
              <a:lnSpc>
                <a:spcPct val="100000"/>
              </a:lnSpc>
              <a:spcBef>
                <a:spcPts val="115"/>
              </a:spcBef>
            </a:pPr>
            <a:r>
              <a:rPr sz="4600" spc="-15" dirty="0">
                <a:latin typeface="Arial" panose="020B0604020202020204"/>
                <a:cs typeface="Arial" panose="020B0604020202020204"/>
              </a:rPr>
              <a:t>Uses </a:t>
            </a:r>
            <a:r>
              <a:rPr sz="4600" spc="35" dirty="0">
                <a:latin typeface="Arial" panose="020B0604020202020204"/>
                <a:cs typeface="Arial" panose="020B0604020202020204"/>
              </a:rPr>
              <a:t>existing vendor</a:t>
            </a:r>
            <a:r>
              <a:rPr sz="4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toolchains,  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language </a:t>
            </a:r>
            <a:r>
              <a:rPr sz="4600" spc="-160" dirty="0">
                <a:latin typeface="Arial" panose="020B0604020202020204"/>
                <a:cs typeface="Arial" panose="020B0604020202020204"/>
              </a:rPr>
              <a:t>&amp;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hardware.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25536" y="7448104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8" y="976440"/>
                </a:moveTo>
                <a:lnTo>
                  <a:pt x="271263" y="976440"/>
                </a:lnTo>
                <a:lnTo>
                  <a:pt x="282823" y="977970"/>
                </a:lnTo>
                <a:lnTo>
                  <a:pt x="305964" y="999070"/>
                </a:lnTo>
                <a:lnTo>
                  <a:pt x="322847" y="1013629"/>
                </a:lnTo>
                <a:lnTo>
                  <a:pt x="337105" y="1019399"/>
                </a:lnTo>
                <a:lnTo>
                  <a:pt x="352375" y="1014135"/>
                </a:lnTo>
                <a:lnTo>
                  <a:pt x="372291" y="995590"/>
                </a:lnTo>
                <a:lnTo>
                  <a:pt x="388138" y="976440"/>
                </a:lnTo>
                <a:close/>
              </a:path>
              <a:path w="1073150" h="1019809">
                <a:moveTo>
                  <a:pt x="118624" y="493306"/>
                </a:moveTo>
                <a:lnTo>
                  <a:pt x="111330" y="493377"/>
                </a:lnTo>
                <a:lnTo>
                  <a:pt x="94965" y="497234"/>
                </a:lnTo>
                <a:lnTo>
                  <a:pt x="85449" y="499167"/>
                </a:lnTo>
                <a:lnTo>
                  <a:pt x="75401" y="502070"/>
                </a:lnTo>
                <a:lnTo>
                  <a:pt x="65196" y="507041"/>
                </a:lnTo>
                <a:lnTo>
                  <a:pt x="63441" y="511738"/>
                </a:lnTo>
                <a:lnTo>
                  <a:pt x="64247" y="517331"/>
                </a:lnTo>
                <a:lnTo>
                  <a:pt x="66095" y="523491"/>
                </a:lnTo>
                <a:lnTo>
                  <a:pt x="67464" y="529893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5"/>
                </a:lnTo>
                <a:lnTo>
                  <a:pt x="5557" y="555584"/>
                </a:lnTo>
                <a:lnTo>
                  <a:pt x="14331" y="568175"/>
                </a:lnTo>
                <a:lnTo>
                  <a:pt x="11378" y="571412"/>
                </a:lnTo>
                <a:lnTo>
                  <a:pt x="5468" y="576845"/>
                </a:lnTo>
                <a:lnTo>
                  <a:pt x="1451" y="580236"/>
                </a:lnTo>
                <a:lnTo>
                  <a:pt x="0" y="584034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3" y="804820"/>
                </a:lnTo>
                <a:lnTo>
                  <a:pt x="138103" y="848218"/>
                </a:lnTo>
                <a:lnTo>
                  <a:pt x="160969" y="893187"/>
                </a:lnTo>
                <a:lnTo>
                  <a:pt x="196956" y="957279"/>
                </a:lnTo>
                <a:lnTo>
                  <a:pt x="223901" y="986442"/>
                </a:lnTo>
                <a:lnTo>
                  <a:pt x="243880" y="991884"/>
                </a:lnTo>
                <a:lnTo>
                  <a:pt x="258975" y="984814"/>
                </a:lnTo>
                <a:lnTo>
                  <a:pt x="271263" y="976440"/>
                </a:lnTo>
                <a:lnTo>
                  <a:pt x="388138" y="976440"/>
                </a:lnTo>
                <a:lnTo>
                  <a:pt x="400487" y="961517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60"/>
                </a:lnTo>
                <a:lnTo>
                  <a:pt x="587616" y="717865"/>
                </a:lnTo>
                <a:lnTo>
                  <a:pt x="304630" y="717865"/>
                </a:lnTo>
                <a:lnTo>
                  <a:pt x="260440" y="661862"/>
                </a:lnTo>
                <a:lnTo>
                  <a:pt x="210692" y="593787"/>
                </a:lnTo>
                <a:lnTo>
                  <a:pt x="182951" y="557980"/>
                </a:lnTo>
                <a:lnTo>
                  <a:pt x="170583" y="543354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7"/>
                </a:lnTo>
                <a:lnTo>
                  <a:pt x="118624" y="493306"/>
                </a:lnTo>
                <a:close/>
              </a:path>
              <a:path w="1073150" h="1019809">
                <a:moveTo>
                  <a:pt x="967455" y="0"/>
                </a:moveTo>
                <a:lnTo>
                  <a:pt x="922969" y="34033"/>
                </a:lnTo>
                <a:lnTo>
                  <a:pt x="895092" y="61266"/>
                </a:lnTo>
                <a:lnTo>
                  <a:pt x="862066" y="94854"/>
                </a:lnTo>
                <a:lnTo>
                  <a:pt x="824716" y="133845"/>
                </a:lnTo>
                <a:lnTo>
                  <a:pt x="783868" y="177284"/>
                </a:lnTo>
                <a:lnTo>
                  <a:pt x="740348" y="224219"/>
                </a:lnTo>
                <a:lnTo>
                  <a:pt x="694980" y="273696"/>
                </a:lnTo>
                <a:lnTo>
                  <a:pt x="602005" y="376465"/>
                </a:lnTo>
                <a:lnTo>
                  <a:pt x="497957" y="493377"/>
                </a:lnTo>
                <a:lnTo>
                  <a:pt x="430204" y="570569"/>
                </a:lnTo>
                <a:lnTo>
                  <a:pt x="395016" y="611152"/>
                </a:lnTo>
                <a:lnTo>
                  <a:pt x="364584" y="646652"/>
                </a:lnTo>
                <a:lnTo>
                  <a:pt x="339734" y="676115"/>
                </a:lnTo>
                <a:lnTo>
                  <a:pt x="321290" y="698588"/>
                </a:lnTo>
                <a:lnTo>
                  <a:pt x="317462" y="703193"/>
                </a:lnTo>
                <a:lnTo>
                  <a:pt x="313443" y="707835"/>
                </a:lnTo>
                <a:lnTo>
                  <a:pt x="304630" y="717865"/>
                </a:lnTo>
                <a:lnTo>
                  <a:pt x="587616" y="717865"/>
                </a:lnTo>
                <a:lnTo>
                  <a:pt x="662244" y="623090"/>
                </a:lnTo>
                <a:lnTo>
                  <a:pt x="765899" y="493306"/>
                </a:lnTo>
                <a:lnTo>
                  <a:pt x="861668" y="374850"/>
                </a:lnTo>
                <a:lnTo>
                  <a:pt x="934560" y="285901"/>
                </a:lnTo>
                <a:lnTo>
                  <a:pt x="966574" y="247334"/>
                </a:lnTo>
                <a:lnTo>
                  <a:pt x="994647" y="213936"/>
                </a:lnTo>
                <a:lnTo>
                  <a:pt x="1036014" y="166339"/>
                </a:lnTo>
                <a:lnTo>
                  <a:pt x="1043701" y="157742"/>
                </a:lnTo>
                <a:lnTo>
                  <a:pt x="1050982" y="148902"/>
                </a:lnTo>
                <a:lnTo>
                  <a:pt x="1057627" y="139535"/>
                </a:lnTo>
                <a:lnTo>
                  <a:pt x="1063403" y="129355"/>
                </a:lnTo>
                <a:lnTo>
                  <a:pt x="1070952" y="113409"/>
                </a:lnTo>
                <a:lnTo>
                  <a:pt x="1073028" y="103192"/>
                </a:lnTo>
                <a:lnTo>
                  <a:pt x="1068939" y="93932"/>
                </a:lnTo>
                <a:lnTo>
                  <a:pt x="1032787" y="71524"/>
                </a:lnTo>
                <a:lnTo>
                  <a:pt x="1019624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59" y="38581"/>
                </a:lnTo>
                <a:lnTo>
                  <a:pt x="1004215" y="33298"/>
                </a:lnTo>
                <a:lnTo>
                  <a:pt x="1001647" y="30267"/>
                </a:lnTo>
                <a:lnTo>
                  <a:pt x="994825" y="23309"/>
                </a:lnTo>
                <a:lnTo>
                  <a:pt x="985136" y="14541"/>
                </a:lnTo>
                <a:lnTo>
                  <a:pt x="975155" y="6069"/>
                </a:lnTo>
                <a:lnTo>
                  <a:pt x="967455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1842" y="7957661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>
                <a:moveTo>
                  <a:pt x="0" y="0"/>
                </a:moveTo>
                <a:lnTo>
                  <a:pt x="588900" y="0"/>
                </a:lnTo>
                <a:lnTo>
                  <a:pt x="636019" y="0"/>
                </a:lnTo>
              </a:path>
            </a:pathLst>
          </a:custGeom>
          <a:ln w="94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0742" y="7775468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0" y="364386"/>
                </a:lnTo>
                <a:lnTo>
                  <a:pt x="364386" y="1821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63198" y="563199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/>
              <a:t>Current </a:t>
            </a:r>
            <a:r>
              <a:rPr sz="4600" spc="-5" dirty="0"/>
              <a:t>paradigm: </a:t>
            </a:r>
            <a:r>
              <a:rPr sz="4600" b="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108229" y="563199"/>
            <a:ext cx="376237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7120" y="1905006"/>
            <a:ext cx="10137942" cy="7321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5183" y="186246"/>
            <a:ext cx="11763375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b="0" spc="95" dirty="0">
                <a:latin typeface="Arial" panose="020B0604020202020204"/>
                <a:cs typeface="Arial" panose="020B0604020202020204"/>
              </a:rPr>
              <a:t>Example: </a:t>
            </a:r>
            <a:r>
              <a:rPr sz="6500" b="0" spc="295" dirty="0">
                <a:latin typeface="Arial" panose="020B0604020202020204"/>
                <a:cs typeface="Arial" panose="020B0604020202020204"/>
              </a:rPr>
              <a:t>“Crosspod”</a:t>
            </a:r>
            <a:r>
              <a:rPr sz="6500" b="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6500" b="0" spc="125" dirty="0">
                <a:latin typeface="Arial" panose="020B0604020202020204"/>
                <a:cs typeface="Arial" panose="020B0604020202020204"/>
              </a:rPr>
              <a:t>Program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1940" y="9532496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7120" y="1905006"/>
            <a:ext cx="10137942" cy="7321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40947" y="3865422"/>
            <a:ext cx="3255427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5183" y="186246"/>
            <a:ext cx="11763375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b="0" spc="9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Example: </a:t>
            </a:r>
            <a:r>
              <a:rPr sz="6500" b="0" spc="29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“Crosspod”</a:t>
            </a:r>
            <a:r>
              <a:rPr sz="6500" b="0" spc="-150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500" b="0" spc="12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Program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1940" y="9532496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9413" y="1611913"/>
            <a:ext cx="8801129" cy="78516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76570" y="4958164"/>
            <a:ext cx="4970145" cy="4749165"/>
          </a:xfrm>
          <a:custGeom>
            <a:avLst/>
            <a:gdLst/>
            <a:ahLst/>
            <a:cxnLst/>
            <a:rect l="l" t="t" r="r" b="b"/>
            <a:pathLst>
              <a:path w="4970144" h="4749165">
                <a:moveTo>
                  <a:pt x="0" y="4748710"/>
                </a:moveTo>
                <a:lnTo>
                  <a:pt x="4970054" y="4748710"/>
                </a:lnTo>
                <a:lnTo>
                  <a:pt x="4970054" y="0"/>
                </a:lnTo>
                <a:lnTo>
                  <a:pt x="0" y="0"/>
                </a:lnTo>
                <a:lnTo>
                  <a:pt x="0" y="4748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21608" y="1879295"/>
            <a:ext cx="1937385" cy="693420"/>
          </a:xfrm>
          <a:custGeom>
            <a:avLst/>
            <a:gdLst/>
            <a:ahLst/>
            <a:cxnLst/>
            <a:rect l="l" t="t" r="r" b="b"/>
            <a:pathLst>
              <a:path w="1937384" h="693419">
                <a:moveTo>
                  <a:pt x="0" y="692980"/>
                </a:moveTo>
                <a:lnTo>
                  <a:pt x="1937359" y="692980"/>
                </a:lnTo>
                <a:lnTo>
                  <a:pt x="1937359" y="0"/>
                </a:lnTo>
                <a:lnTo>
                  <a:pt x="0" y="0"/>
                </a:lnTo>
                <a:lnTo>
                  <a:pt x="0" y="692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27321" y="1568415"/>
            <a:ext cx="1706880" cy="5886450"/>
          </a:xfrm>
          <a:custGeom>
            <a:avLst/>
            <a:gdLst/>
            <a:ahLst/>
            <a:cxnLst/>
            <a:rect l="l" t="t" r="r" b="b"/>
            <a:pathLst>
              <a:path w="1706879" h="5886450">
                <a:moveTo>
                  <a:pt x="171476" y="0"/>
                </a:moveTo>
                <a:lnTo>
                  <a:pt x="0" y="5841212"/>
                </a:lnTo>
                <a:lnTo>
                  <a:pt x="1535208" y="5886280"/>
                </a:lnTo>
                <a:lnTo>
                  <a:pt x="1706685" y="45068"/>
                </a:lnTo>
                <a:lnTo>
                  <a:pt x="171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93972" y="2768266"/>
            <a:ext cx="3541395" cy="1405890"/>
          </a:xfrm>
          <a:custGeom>
            <a:avLst/>
            <a:gdLst/>
            <a:ahLst/>
            <a:cxnLst/>
            <a:rect l="l" t="t" r="r" b="b"/>
            <a:pathLst>
              <a:path w="3541395" h="1405889">
                <a:moveTo>
                  <a:pt x="38250" y="0"/>
                </a:moveTo>
                <a:lnTo>
                  <a:pt x="0" y="1302959"/>
                </a:lnTo>
                <a:lnTo>
                  <a:pt x="3503144" y="1405799"/>
                </a:lnTo>
                <a:lnTo>
                  <a:pt x="3541394" y="102839"/>
                </a:lnTo>
                <a:lnTo>
                  <a:pt x="38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45523" y="1504057"/>
            <a:ext cx="6008370" cy="529590"/>
          </a:xfrm>
          <a:custGeom>
            <a:avLst/>
            <a:gdLst/>
            <a:ahLst/>
            <a:cxnLst/>
            <a:rect l="l" t="t" r="r" b="b"/>
            <a:pathLst>
              <a:path w="6008369" h="529589">
                <a:moveTo>
                  <a:pt x="5481" y="0"/>
                </a:moveTo>
                <a:lnTo>
                  <a:pt x="0" y="457005"/>
                </a:lnTo>
                <a:lnTo>
                  <a:pt x="6002792" y="529007"/>
                </a:lnTo>
                <a:lnTo>
                  <a:pt x="6008278" y="72001"/>
                </a:lnTo>
                <a:lnTo>
                  <a:pt x="5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064806" y="1829413"/>
            <a:ext cx="882015" cy="4476115"/>
          </a:xfrm>
          <a:custGeom>
            <a:avLst/>
            <a:gdLst/>
            <a:ahLst/>
            <a:cxnLst/>
            <a:rect l="l" t="t" r="r" b="b"/>
            <a:pathLst>
              <a:path w="882015" h="4476115">
                <a:moveTo>
                  <a:pt x="53558" y="0"/>
                </a:moveTo>
                <a:lnTo>
                  <a:pt x="0" y="4465563"/>
                </a:lnTo>
                <a:lnTo>
                  <a:pt x="828173" y="4475497"/>
                </a:lnTo>
                <a:lnTo>
                  <a:pt x="881732" y="9933"/>
                </a:lnTo>
                <a:lnTo>
                  <a:pt x="53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78352" y="6409476"/>
            <a:ext cx="1240790" cy="1175385"/>
          </a:xfrm>
          <a:custGeom>
            <a:avLst/>
            <a:gdLst/>
            <a:ahLst/>
            <a:cxnLst/>
            <a:rect l="l" t="t" r="r" b="b"/>
            <a:pathLst>
              <a:path w="1240790" h="1175384">
                <a:moveTo>
                  <a:pt x="840460" y="0"/>
                </a:moveTo>
                <a:lnTo>
                  <a:pt x="0" y="493475"/>
                </a:lnTo>
                <a:lnTo>
                  <a:pt x="400289" y="1175225"/>
                </a:lnTo>
                <a:lnTo>
                  <a:pt x="1240749" y="681750"/>
                </a:lnTo>
                <a:lnTo>
                  <a:pt x="840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79789" y="1518317"/>
            <a:ext cx="924560" cy="2291080"/>
          </a:xfrm>
          <a:custGeom>
            <a:avLst/>
            <a:gdLst/>
            <a:ahLst/>
            <a:cxnLst/>
            <a:rect l="l" t="t" r="r" b="b"/>
            <a:pathLst>
              <a:path w="924559" h="2291079">
                <a:moveTo>
                  <a:pt x="66510" y="0"/>
                </a:moveTo>
                <a:lnTo>
                  <a:pt x="0" y="2265628"/>
                </a:lnTo>
                <a:lnTo>
                  <a:pt x="857926" y="2290814"/>
                </a:lnTo>
                <a:lnTo>
                  <a:pt x="924437" y="25185"/>
                </a:lnTo>
                <a:lnTo>
                  <a:pt x="66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6411" y="2249434"/>
            <a:ext cx="1582420" cy="1509395"/>
          </a:xfrm>
          <a:custGeom>
            <a:avLst/>
            <a:gdLst/>
            <a:ahLst/>
            <a:cxnLst/>
            <a:rect l="l" t="t" r="r" b="b"/>
            <a:pathLst>
              <a:path w="1582420" h="1509395">
                <a:moveTo>
                  <a:pt x="547957" y="0"/>
                </a:moveTo>
                <a:lnTo>
                  <a:pt x="0" y="805999"/>
                </a:lnTo>
                <a:lnTo>
                  <a:pt x="1034395" y="1509231"/>
                </a:lnTo>
                <a:lnTo>
                  <a:pt x="1582352" y="703233"/>
                </a:lnTo>
                <a:lnTo>
                  <a:pt x="54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656410" y="4098760"/>
            <a:ext cx="154918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21940" y="9532496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9413" y="1611913"/>
            <a:ext cx="8801129" cy="78516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76570" y="4958164"/>
            <a:ext cx="4970145" cy="4749165"/>
          </a:xfrm>
          <a:custGeom>
            <a:avLst/>
            <a:gdLst/>
            <a:ahLst/>
            <a:cxnLst/>
            <a:rect l="l" t="t" r="r" b="b"/>
            <a:pathLst>
              <a:path w="4970144" h="4749165">
                <a:moveTo>
                  <a:pt x="0" y="4748710"/>
                </a:moveTo>
                <a:lnTo>
                  <a:pt x="4970054" y="4748710"/>
                </a:lnTo>
                <a:lnTo>
                  <a:pt x="4970054" y="0"/>
                </a:lnTo>
                <a:lnTo>
                  <a:pt x="0" y="0"/>
                </a:lnTo>
                <a:lnTo>
                  <a:pt x="0" y="4748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21608" y="1879295"/>
            <a:ext cx="1937385" cy="693420"/>
          </a:xfrm>
          <a:custGeom>
            <a:avLst/>
            <a:gdLst/>
            <a:ahLst/>
            <a:cxnLst/>
            <a:rect l="l" t="t" r="r" b="b"/>
            <a:pathLst>
              <a:path w="1937384" h="693419">
                <a:moveTo>
                  <a:pt x="0" y="692980"/>
                </a:moveTo>
                <a:lnTo>
                  <a:pt x="1937359" y="692980"/>
                </a:lnTo>
                <a:lnTo>
                  <a:pt x="1937359" y="0"/>
                </a:lnTo>
                <a:lnTo>
                  <a:pt x="0" y="0"/>
                </a:lnTo>
                <a:lnTo>
                  <a:pt x="0" y="692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68773" y="4676233"/>
            <a:ext cx="4385310" cy="1668145"/>
          </a:xfrm>
          <a:custGeom>
            <a:avLst/>
            <a:gdLst/>
            <a:ahLst/>
            <a:cxnLst/>
            <a:rect l="l" t="t" r="r" b="b"/>
            <a:pathLst>
              <a:path w="4385309" h="1668145">
                <a:moveTo>
                  <a:pt x="4384682" y="0"/>
                </a:moveTo>
                <a:lnTo>
                  <a:pt x="3798312" y="553320"/>
                </a:lnTo>
                <a:lnTo>
                  <a:pt x="82458" y="553320"/>
                </a:lnTo>
                <a:lnTo>
                  <a:pt x="50349" y="559796"/>
                </a:lnTo>
                <a:lnTo>
                  <a:pt x="24140" y="577460"/>
                </a:lnTo>
                <a:lnTo>
                  <a:pt x="6475" y="603669"/>
                </a:lnTo>
                <a:lnTo>
                  <a:pt x="0" y="635778"/>
                </a:lnTo>
                <a:lnTo>
                  <a:pt x="0" y="1585684"/>
                </a:lnTo>
                <a:lnTo>
                  <a:pt x="6475" y="1617793"/>
                </a:lnTo>
                <a:lnTo>
                  <a:pt x="24140" y="1644002"/>
                </a:lnTo>
                <a:lnTo>
                  <a:pt x="50349" y="1661667"/>
                </a:lnTo>
                <a:lnTo>
                  <a:pt x="82458" y="1668142"/>
                </a:lnTo>
                <a:lnTo>
                  <a:pt x="3973050" y="1668142"/>
                </a:lnTo>
                <a:lnTo>
                  <a:pt x="4005159" y="1661667"/>
                </a:lnTo>
                <a:lnTo>
                  <a:pt x="4031368" y="1644002"/>
                </a:lnTo>
                <a:lnTo>
                  <a:pt x="4049033" y="1617793"/>
                </a:lnTo>
                <a:lnTo>
                  <a:pt x="4055508" y="1585684"/>
                </a:lnTo>
                <a:lnTo>
                  <a:pt x="4055508" y="946632"/>
                </a:lnTo>
                <a:lnTo>
                  <a:pt x="438468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38296" y="5557811"/>
            <a:ext cx="37090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Hand-over </a:t>
            </a:r>
            <a:r>
              <a:rPr sz="26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60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monitoring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21940" y="9532496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7120" y="1905006"/>
            <a:ext cx="10137942" cy="7321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5438" y="3868064"/>
            <a:ext cx="5227618" cy="523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21940" y="9532496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7539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39297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81916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08649" y="3665717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5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40263" y="6125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0339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6652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29649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92780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55908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21825" y="612609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84956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48084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11215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374343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28083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28083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06051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06051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84022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84022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59826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59826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35629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35629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40263" y="67426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50339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46652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429649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92780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355908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21825" y="67435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484956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48084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411215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74343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28083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28083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006051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06051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84022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84022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59826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159826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235629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35629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540263" y="73601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50339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6652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429649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392780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355908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521825" y="736107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484956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48084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11215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374343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928083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928083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006051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006051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84022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84022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159826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159826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235629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235629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540263" y="79487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50339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46652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429649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392780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355908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521825" y="79496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484956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448084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411215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374343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928083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928083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006051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006051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084022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84022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159826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159826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235629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35629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777539" y="428112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789706" y="6112519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75283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715965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679093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64222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605352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771269" y="61134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734400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697527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660658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623786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177527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177527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255495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1255495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1333466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333466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409270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409270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485073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485073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789706" y="673001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75283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715965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679093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64222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605352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771269" y="67309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734400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697527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660658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623786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177527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177527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255495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255495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1333466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1333466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1409270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1409270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485073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485073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789706" y="73475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75283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715965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679093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64222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605352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771269" y="73484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734400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697527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660658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623786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1177527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1177527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1255495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255495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1333466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1333466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1409270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409270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485073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85073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789706" y="79360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75283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715965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679093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64222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605352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771269" y="793699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734400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697527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660658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623786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177527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177527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255495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255495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333466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333466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1409270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409270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485073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1485073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1039297" y="4268472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8364482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1436494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471" name="object 471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34640" y="10416302"/>
            <a:ext cx="2355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" panose="020B0604020202020204"/>
                <a:cs typeface="Arial" panose="020B0604020202020204"/>
              </a:rPr>
              <a:t>20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3595">
              <a:lnSpc>
                <a:spcPts val="3090"/>
              </a:lnSpc>
              <a:tabLst>
                <a:tab pos="6156325" algn="l"/>
                <a:tab pos="10208895" algn="l"/>
              </a:tabLst>
            </a:pPr>
            <a:r>
              <a:rPr dirty="0"/>
              <a:t>xor	xor	xor</a:t>
            </a:r>
            <a:endParaRPr dirty="0"/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5620"/>
              </a:lnSpc>
              <a:spcBef>
                <a:spcPts val="5"/>
              </a:spcBef>
              <a:tabLst>
                <a:tab pos="1549400" algn="l"/>
                <a:tab pos="4490720" algn="l"/>
                <a:tab pos="8428990" algn="l"/>
                <a:tab pos="9057005" algn="l"/>
                <a:tab pos="10470515" algn="l"/>
                <a:tab pos="13547725" algn="l"/>
              </a:tabLst>
            </a:pP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20" dirty="0"/>
              <a:t>and</a:t>
            </a:r>
            <a:r>
              <a:rPr sz="2600" spc="20" dirty="0"/>
              <a:t>	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b="0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15" dirty="0"/>
              <a:t>or</a:t>
            </a:r>
            <a:r>
              <a:rPr sz="2600" dirty="0"/>
              <a:t>	</a:t>
            </a:r>
            <a:r>
              <a:rPr sz="2600" spc="15" dirty="0"/>
              <a:t>or</a:t>
            </a:r>
            <a:r>
              <a:rPr sz="2600" dirty="0"/>
              <a:t>	</a:t>
            </a:r>
            <a:r>
              <a:rPr sz="21525" b="0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spc="30" baseline="13000" dirty="0"/>
              <a:t>and</a:t>
            </a:r>
            <a:r>
              <a:rPr sz="3900" baseline="13000" dirty="0"/>
              <a:t>	</a:t>
            </a:r>
            <a:r>
              <a:rPr sz="21525" b="0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spc="22" baseline="3000" dirty="0"/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83185">
              <a:lnSpc>
                <a:spcPts val="15620"/>
              </a:lnSpc>
              <a:tabLst>
                <a:tab pos="3255645" algn="l"/>
                <a:tab pos="6600190" algn="l"/>
              </a:tabLst>
            </a:pPr>
            <a:r>
              <a:rPr sz="21525" b="0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="0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20" dirty="0"/>
              <a:t>and</a:t>
            </a:r>
            <a:r>
              <a:rPr sz="2600" spc="20" dirty="0"/>
              <a:t>	</a:t>
            </a:r>
            <a:r>
              <a:rPr sz="21525" b="0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spc="22" baseline="-7000" dirty="0"/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59051" y="1677057"/>
            <a:ext cx="17753965" cy="8536305"/>
          </a:xfrm>
          <a:custGeom>
            <a:avLst/>
            <a:gdLst/>
            <a:ahLst/>
            <a:cxnLst/>
            <a:rect l="l" t="t" r="r" b="b"/>
            <a:pathLst>
              <a:path w="17753965" h="8536305">
                <a:moveTo>
                  <a:pt x="0" y="8535929"/>
                </a:moveTo>
                <a:lnTo>
                  <a:pt x="17753867" y="8535929"/>
                </a:lnTo>
                <a:lnTo>
                  <a:pt x="17753867" y="0"/>
                </a:lnTo>
                <a:lnTo>
                  <a:pt x="0" y="0"/>
                </a:lnTo>
                <a:lnTo>
                  <a:pt x="0" y="8535929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16307" y="5597453"/>
            <a:ext cx="6670040" cy="1576070"/>
          </a:xfrm>
          <a:custGeom>
            <a:avLst/>
            <a:gdLst/>
            <a:ahLst/>
            <a:cxnLst/>
            <a:rect l="l" t="t" r="r" b="b"/>
            <a:pathLst>
              <a:path w="6670040" h="1576070">
                <a:moveTo>
                  <a:pt x="6582584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582584" y="1575868"/>
                </a:lnTo>
                <a:lnTo>
                  <a:pt x="6616582" y="1568999"/>
                </a:lnTo>
                <a:lnTo>
                  <a:pt x="6644355" y="1550270"/>
                </a:lnTo>
                <a:lnTo>
                  <a:pt x="6663084" y="1522499"/>
                </a:lnTo>
                <a:lnTo>
                  <a:pt x="6669953" y="1488502"/>
                </a:lnTo>
                <a:lnTo>
                  <a:pt x="6669953" y="630544"/>
                </a:lnTo>
                <a:lnTo>
                  <a:pt x="6663084" y="596546"/>
                </a:lnTo>
                <a:lnTo>
                  <a:pt x="6644355" y="568774"/>
                </a:lnTo>
                <a:lnTo>
                  <a:pt x="6616582" y="550046"/>
                </a:lnTo>
                <a:lnTo>
                  <a:pt x="6582584" y="543177"/>
                </a:lnTo>
                <a:close/>
              </a:path>
              <a:path w="6670040" h="1576070">
                <a:moveTo>
                  <a:pt x="4457652" y="0"/>
                </a:moveTo>
                <a:lnTo>
                  <a:pt x="4282919" y="543177"/>
                </a:lnTo>
                <a:lnTo>
                  <a:pt x="4632057" y="543177"/>
                </a:lnTo>
                <a:lnTo>
                  <a:pt x="445765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417064" y="3923344"/>
            <a:ext cx="7566025" cy="1047115"/>
          </a:xfrm>
          <a:custGeom>
            <a:avLst/>
            <a:gdLst/>
            <a:ahLst/>
            <a:cxnLst/>
            <a:rect l="l" t="t" r="r" b="b"/>
            <a:pathLst>
              <a:path w="7566025" h="1047114">
                <a:moveTo>
                  <a:pt x="0" y="1047088"/>
                </a:moveTo>
                <a:lnTo>
                  <a:pt x="7565763" y="1047088"/>
                </a:lnTo>
                <a:lnTo>
                  <a:pt x="7565763" y="0"/>
                </a:lnTo>
                <a:lnTo>
                  <a:pt x="0" y="0"/>
                </a:lnTo>
                <a:lnTo>
                  <a:pt x="0" y="1047088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67228" y="4081415"/>
            <a:ext cx="13399135" cy="2996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15"/>
              </a:spcBef>
              <a:tabLst>
                <a:tab pos="4797425" algn="l"/>
              </a:tabLst>
            </a:pPr>
            <a:r>
              <a:rPr sz="4600" b="1" spc="12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4600" b="1" spc="1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:	</a:t>
            </a:r>
            <a:r>
              <a:rPr sz="6900" b="1" spc="67" baseline="1000" dirty="0">
                <a:latin typeface="Arial" panose="020B0604020202020204"/>
                <a:cs typeface="Arial" panose="020B0604020202020204"/>
              </a:rPr>
              <a:t>Dataplane</a:t>
            </a:r>
            <a:r>
              <a:rPr sz="6900" b="1" baseline="1000" dirty="0">
                <a:latin typeface="Arial" panose="020B0604020202020204"/>
                <a:cs typeface="Arial" panose="020B0604020202020204"/>
              </a:rPr>
              <a:t> </a:t>
            </a:r>
            <a:r>
              <a:rPr sz="6900" b="1" spc="7" baseline="1000" dirty="0">
                <a:latin typeface="Arial" panose="020B0604020202020204"/>
                <a:cs typeface="Arial" panose="020B0604020202020204"/>
              </a:rPr>
              <a:t>Disaggregation</a:t>
            </a:r>
            <a:endParaRPr sz="6900" baseline="1000">
              <a:latin typeface="Arial" panose="020B0604020202020204"/>
              <a:cs typeface="Arial" panose="020B0604020202020204"/>
            </a:endParaRPr>
          </a:p>
          <a:p>
            <a:pPr marL="242570">
              <a:lnSpc>
                <a:spcPct val="100000"/>
              </a:lnSpc>
              <a:spcBef>
                <a:spcPts val="85"/>
              </a:spcBef>
              <a:tabLst>
                <a:tab pos="6521450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marL="347345" indent="-335280">
              <a:lnSpc>
                <a:spcPct val="100000"/>
              </a:lnSpc>
              <a:buSzPct val="145000"/>
              <a:buChar char="•"/>
              <a:tabLst>
                <a:tab pos="3479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Resource-based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45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decomposition.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47345" indent="-335280">
              <a:lnSpc>
                <a:spcPct val="100000"/>
              </a:lnSpc>
              <a:spcBef>
                <a:spcPts val="110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563198" y="563199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/>
              <a:t>Current </a:t>
            </a:r>
            <a:r>
              <a:rPr sz="4600" spc="-5" dirty="0"/>
              <a:t>paradigm: </a:t>
            </a:r>
            <a:r>
              <a:rPr sz="4600" b="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08229" y="563199"/>
            <a:ext cx="376237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47340" y="10435221"/>
            <a:ext cx="21018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450" spc="15" dirty="0">
                <a:latin typeface="Arial" panose="020B0604020202020204"/>
                <a:cs typeface="Arial" panose="020B0604020202020204"/>
              </a:rPr>
              <a:t>22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6827" y="201837"/>
            <a:ext cx="18366105" cy="10011410"/>
          </a:xfrm>
          <a:custGeom>
            <a:avLst/>
            <a:gdLst/>
            <a:ahLst/>
            <a:cxnLst/>
            <a:rect l="l" t="t" r="r" b="b"/>
            <a:pathLst>
              <a:path w="18366105" h="10011410">
                <a:moveTo>
                  <a:pt x="0" y="10011149"/>
                </a:moveTo>
                <a:lnTo>
                  <a:pt x="18366089" y="10011149"/>
                </a:lnTo>
                <a:lnTo>
                  <a:pt x="18366089" y="0"/>
                </a:lnTo>
                <a:lnTo>
                  <a:pt x="0" y="0"/>
                </a:lnTo>
                <a:lnTo>
                  <a:pt x="0" y="10011149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16307" y="5597453"/>
            <a:ext cx="6670040" cy="1576070"/>
          </a:xfrm>
          <a:custGeom>
            <a:avLst/>
            <a:gdLst/>
            <a:ahLst/>
            <a:cxnLst/>
            <a:rect l="l" t="t" r="r" b="b"/>
            <a:pathLst>
              <a:path w="6670040" h="1576070">
                <a:moveTo>
                  <a:pt x="6582584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582584" y="1575868"/>
                </a:lnTo>
                <a:lnTo>
                  <a:pt x="6616582" y="1568999"/>
                </a:lnTo>
                <a:lnTo>
                  <a:pt x="6644355" y="1550270"/>
                </a:lnTo>
                <a:lnTo>
                  <a:pt x="6663084" y="1522499"/>
                </a:lnTo>
                <a:lnTo>
                  <a:pt x="6669953" y="1488502"/>
                </a:lnTo>
                <a:lnTo>
                  <a:pt x="6669953" y="630544"/>
                </a:lnTo>
                <a:lnTo>
                  <a:pt x="6663084" y="596546"/>
                </a:lnTo>
                <a:lnTo>
                  <a:pt x="6644355" y="568774"/>
                </a:lnTo>
                <a:lnTo>
                  <a:pt x="6616582" y="550046"/>
                </a:lnTo>
                <a:lnTo>
                  <a:pt x="6582584" y="543177"/>
                </a:lnTo>
                <a:close/>
              </a:path>
              <a:path w="6670040" h="1576070">
                <a:moveTo>
                  <a:pt x="4457652" y="0"/>
                </a:moveTo>
                <a:lnTo>
                  <a:pt x="4282919" y="543177"/>
                </a:lnTo>
                <a:lnTo>
                  <a:pt x="4632057" y="543177"/>
                </a:lnTo>
                <a:lnTo>
                  <a:pt x="445765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369395" y="2856322"/>
            <a:ext cx="604583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100" dirty="0">
                <a:latin typeface="Arial" panose="020B0604020202020204"/>
                <a:cs typeface="Arial" panose="020B0604020202020204"/>
              </a:rPr>
              <a:t>How </a:t>
            </a:r>
            <a:r>
              <a:rPr sz="5100" b="1" spc="50" dirty="0">
                <a:latin typeface="Arial" panose="020B0604020202020204"/>
                <a:cs typeface="Arial" panose="020B0604020202020204"/>
              </a:rPr>
              <a:t>to</a:t>
            </a:r>
            <a:r>
              <a:rPr sz="51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5100" b="1" spc="-10" dirty="0">
                <a:latin typeface="Arial" panose="020B0604020202020204"/>
                <a:cs typeface="Arial" panose="020B0604020202020204"/>
              </a:rPr>
              <a:t>implement?</a:t>
            </a:r>
            <a:endParaRPr sz="5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647268" y="2570093"/>
            <a:ext cx="9075420" cy="1411605"/>
          </a:xfrm>
          <a:prstGeom prst="rect">
            <a:avLst/>
          </a:prstGeom>
          <a:solidFill>
            <a:srgbClr val="D6D5D5"/>
          </a:solidFill>
        </p:spPr>
        <p:txBody>
          <a:bodyPr vert="horz" wrap="square" lIns="0" tIns="25844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2035"/>
              </a:spcBef>
            </a:pPr>
            <a:r>
              <a:rPr sz="5100" spc="25" dirty="0"/>
              <a:t>Automated </a:t>
            </a:r>
            <a:r>
              <a:rPr sz="5100" spc="-10" dirty="0"/>
              <a:t>support</a:t>
            </a:r>
            <a:r>
              <a:rPr sz="5100" spc="-55" dirty="0"/>
              <a:t> </a:t>
            </a:r>
            <a:r>
              <a:rPr sz="5100" spc="35" dirty="0"/>
              <a:t>needed</a:t>
            </a:r>
            <a:endParaRPr sz="5100"/>
          </a:p>
        </p:txBody>
      </p:sp>
      <p:sp>
        <p:nvSpPr>
          <p:cNvPr id="34" name="object 34"/>
          <p:cNvSpPr/>
          <p:nvPr/>
        </p:nvSpPr>
        <p:spPr>
          <a:xfrm>
            <a:off x="5866083" y="7343838"/>
            <a:ext cx="9914890" cy="3547745"/>
          </a:xfrm>
          <a:custGeom>
            <a:avLst/>
            <a:gdLst/>
            <a:ahLst/>
            <a:cxnLst/>
            <a:rect l="l" t="t" r="r" b="b"/>
            <a:pathLst>
              <a:path w="9914890" h="3547745">
                <a:moveTo>
                  <a:pt x="0" y="3547638"/>
                </a:moveTo>
                <a:lnTo>
                  <a:pt x="9914376" y="3547638"/>
                </a:lnTo>
                <a:lnTo>
                  <a:pt x="9914376" y="0"/>
                </a:lnTo>
                <a:lnTo>
                  <a:pt x="0" y="0"/>
                </a:lnTo>
                <a:lnTo>
                  <a:pt x="0" y="3547638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25536" y="7448104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8" y="976440"/>
                </a:moveTo>
                <a:lnTo>
                  <a:pt x="271263" y="976440"/>
                </a:lnTo>
                <a:lnTo>
                  <a:pt x="282823" y="977970"/>
                </a:lnTo>
                <a:lnTo>
                  <a:pt x="305964" y="999070"/>
                </a:lnTo>
                <a:lnTo>
                  <a:pt x="322847" y="1013629"/>
                </a:lnTo>
                <a:lnTo>
                  <a:pt x="337105" y="1019399"/>
                </a:lnTo>
                <a:lnTo>
                  <a:pt x="352375" y="1014135"/>
                </a:lnTo>
                <a:lnTo>
                  <a:pt x="372291" y="995590"/>
                </a:lnTo>
                <a:lnTo>
                  <a:pt x="388138" y="976440"/>
                </a:lnTo>
                <a:close/>
              </a:path>
              <a:path w="1073150" h="1019809">
                <a:moveTo>
                  <a:pt x="118624" y="493306"/>
                </a:moveTo>
                <a:lnTo>
                  <a:pt x="111330" y="493377"/>
                </a:lnTo>
                <a:lnTo>
                  <a:pt x="94965" y="497234"/>
                </a:lnTo>
                <a:lnTo>
                  <a:pt x="85449" y="499167"/>
                </a:lnTo>
                <a:lnTo>
                  <a:pt x="75401" y="502070"/>
                </a:lnTo>
                <a:lnTo>
                  <a:pt x="65196" y="507041"/>
                </a:lnTo>
                <a:lnTo>
                  <a:pt x="63441" y="511738"/>
                </a:lnTo>
                <a:lnTo>
                  <a:pt x="64247" y="517331"/>
                </a:lnTo>
                <a:lnTo>
                  <a:pt x="66095" y="523491"/>
                </a:lnTo>
                <a:lnTo>
                  <a:pt x="67464" y="529893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5"/>
                </a:lnTo>
                <a:lnTo>
                  <a:pt x="5557" y="555584"/>
                </a:lnTo>
                <a:lnTo>
                  <a:pt x="14331" y="568175"/>
                </a:lnTo>
                <a:lnTo>
                  <a:pt x="11378" y="571412"/>
                </a:lnTo>
                <a:lnTo>
                  <a:pt x="5468" y="576845"/>
                </a:lnTo>
                <a:lnTo>
                  <a:pt x="1451" y="580236"/>
                </a:lnTo>
                <a:lnTo>
                  <a:pt x="0" y="584034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3" y="804820"/>
                </a:lnTo>
                <a:lnTo>
                  <a:pt x="138103" y="848218"/>
                </a:lnTo>
                <a:lnTo>
                  <a:pt x="160969" y="893187"/>
                </a:lnTo>
                <a:lnTo>
                  <a:pt x="196956" y="957279"/>
                </a:lnTo>
                <a:lnTo>
                  <a:pt x="223901" y="986442"/>
                </a:lnTo>
                <a:lnTo>
                  <a:pt x="243880" y="991884"/>
                </a:lnTo>
                <a:lnTo>
                  <a:pt x="258975" y="984814"/>
                </a:lnTo>
                <a:lnTo>
                  <a:pt x="271263" y="976440"/>
                </a:lnTo>
                <a:lnTo>
                  <a:pt x="388138" y="976440"/>
                </a:lnTo>
                <a:lnTo>
                  <a:pt x="400487" y="961517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60"/>
                </a:lnTo>
                <a:lnTo>
                  <a:pt x="587616" y="717865"/>
                </a:lnTo>
                <a:lnTo>
                  <a:pt x="304630" y="717865"/>
                </a:lnTo>
                <a:lnTo>
                  <a:pt x="260440" y="661862"/>
                </a:lnTo>
                <a:lnTo>
                  <a:pt x="210692" y="593787"/>
                </a:lnTo>
                <a:lnTo>
                  <a:pt x="182951" y="557980"/>
                </a:lnTo>
                <a:lnTo>
                  <a:pt x="170583" y="543354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7"/>
                </a:lnTo>
                <a:lnTo>
                  <a:pt x="118624" y="493306"/>
                </a:lnTo>
                <a:close/>
              </a:path>
              <a:path w="1073150" h="1019809">
                <a:moveTo>
                  <a:pt x="967455" y="0"/>
                </a:moveTo>
                <a:lnTo>
                  <a:pt x="922969" y="34033"/>
                </a:lnTo>
                <a:lnTo>
                  <a:pt x="895092" y="61266"/>
                </a:lnTo>
                <a:lnTo>
                  <a:pt x="862066" y="94854"/>
                </a:lnTo>
                <a:lnTo>
                  <a:pt x="824716" y="133845"/>
                </a:lnTo>
                <a:lnTo>
                  <a:pt x="783868" y="177284"/>
                </a:lnTo>
                <a:lnTo>
                  <a:pt x="740348" y="224219"/>
                </a:lnTo>
                <a:lnTo>
                  <a:pt x="694980" y="273696"/>
                </a:lnTo>
                <a:lnTo>
                  <a:pt x="602005" y="376465"/>
                </a:lnTo>
                <a:lnTo>
                  <a:pt x="497957" y="493377"/>
                </a:lnTo>
                <a:lnTo>
                  <a:pt x="430204" y="570569"/>
                </a:lnTo>
                <a:lnTo>
                  <a:pt x="395016" y="611152"/>
                </a:lnTo>
                <a:lnTo>
                  <a:pt x="364584" y="646652"/>
                </a:lnTo>
                <a:lnTo>
                  <a:pt x="339734" y="676115"/>
                </a:lnTo>
                <a:lnTo>
                  <a:pt x="321290" y="698588"/>
                </a:lnTo>
                <a:lnTo>
                  <a:pt x="317462" y="703193"/>
                </a:lnTo>
                <a:lnTo>
                  <a:pt x="313443" y="707835"/>
                </a:lnTo>
                <a:lnTo>
                  <a:pt x="304630" y="717865"/>
                </a:lnTo>
                <a:lnTo>
                  <a:pt x="587616" y="717865"/>
                </a:lnTo>
                <a:lnTo>
                  <a:pt x="662244" y="623090"/>
                </a:lnTo>
                <a:lnTo>
                  <a:pt x="765899" y="493306"/>
                </a:lnTo>
                <a:lnTo>
                  <a:pt x="861668" y="374850"/>
                </a:lnTo>
                <a:lnTo>
                  <a:pt x="934560" y="285901"/>
                </a:lnTo>
                <a:lnTo>
                  <a:pt x="966574" y="247334"/>
                </a:lnTo>
                <a:lnTo>
                  <a:pt x="994647" y="213936"/>
                </a:lnTo>
                <a:lnTo>
                  <a:pt x="1036014" y="166339"/>
                </a:lnTo>
                <a:lnTo>
                  <a:pt x="1043701" y="157742"/>
                </a:lnTo>
                <a:lnTo>
                  <a:pt x="1050982" y="148902"/>
                </a:lnTo>
                <a:lnTo>
                  <a:pt x="1057627" y="139535"/>
                </a:lnTo>
                <a:lnTo>
                  <a:pt x="1063403" y="129355"/>
                </a:lnTo>
                <a:lnTo>
                  <a:pt x="1070952" y="113409"/>
                </a:lnTo>
                <a:lnTo>
                  <a:pt x="1073028" y="103192"/>
                </a:lnTo>
                <a:lnTo>
                  <a:pt x="1068939" y="93932"/>
                </a:lnTo>
                <a:lnTo>
                  <a:pt x="1032787" y="71524"/>
                </a:lnTo>
                <a:lnTo>
                  <a:pt x="1019624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59" y="38581"/>
                </a:lnTo>
                <a:lnTo>
                  <a:pt x="1004215" y="33298"/>
                </a:lnTo>
                <a:lnTo>
                  <a:pt x="1001647" y="30267"/>
                </a:lnTo>
                <a:lnTo>
                  <a:pt x="994825" y="23309"/>
                </a:lnTo>
                <a:lnTo>
                  <a:pt x="985136" y="14541"/>
                </a:lnTo>
                <a:lnTo>
                  <a:pt x="975155" y="6069"/>
                </a:lnTo>
                <a:lnTo>
                  <a:pt x="967455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767228" y="4081415"/>
            <a:ext cx="13399135" cy="67189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242570">
              <a:lnSpc>
                <a:spcPct val="100000"/>
              </a:lnSpc>
              <a:spcBef>
                <a:spcPts val="85"/>
              </a:spcBef>
              <a:tabLst>
                <a:tab pos="6521450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marL="347345" indent="-335280">
              <a:lnSpc>
                <a:spcPct val="100000"/>
              </a:lnSpc>
              <a:buSzPct val="145000"/>
              <a:buChar char="•"/>
              <a:tabLst>
                <a:tab pos="3479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Resource-based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45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decomposition.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47345" indent="-335280">
              <a:lnSpc>
                <a:spcPct val="100000"/>
              </a:lnSpc>
              <a:spcBef>
                <a:spcPts val="110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426210" marR="3461385">
              <a:lnSpc>
                <a:spcPct val="100000"/>
              </a:lnSpc>
            </a:pPr>
            <a:r>
              <a:rPr sz="4600" spc="-15" dirty="0">
                <a:latin typeface="Arial" panose="020B0604020202020204"/>
                <a:cs typeface="Arial" panose="020B0604020202020204"/>
              </a:rPr>
              <a:t>Uses </a:t>
            </a:r>
            <a:r>
              <a:rPr sz="4600" spc="35" dirty="0">
                <a:latin typeface="Arial" panose="020B0604020202020204"/>
                <a:cs typeface="Arial" panose="020B0604020202020204"/>
              </a:rPr>
              <a:t>existing vendor</a:t>
            </a:r>
            <a:r>
              <a:rPr sz="4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toolchains,  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language </a:t>
            </a:r>
            <a:r>
              <a:rPr sz="4600" spc="-160" dirty="0">
                <a:latin typeface="Arial" panose="020B0604020202020204"/>
                <a:cs typeface="Arial" panose="020B0604020202020204"/>
              </a:rPr>
              <a:t>&amp;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hardware.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1405255" marR="3426460">
              <a:lnSpc>
                <a:spcPct val="100000"/>
              </a:lnSpc>
              <a:spcBef>
                <a:spcPts val="2565"/>
              </a:spcBef>
            </a:pPr>
            <a:r>
              <a:rPr sz="4600" dirty="0">
                <a:latin typeface="Arial" panose="020B0604020202020204"/>
                <a:cs typeface="Arial" panose="020B0604020202020204"/>
              </a:rPr>
              <a:t>If 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manual: </a:t>
            </a:r>
            <a:r>
              <a:rPr sz="4600" spc="30" dirty="0">
                <a:latin typeface="Arial" panose="020B0604020202020204"/>
                <a:cs typeface="Arial" panose="020B0604020202020204"/>
              </a:rPr>
              <a:t>laborious,</a:t>
            </a:r>
            <a:r>
              <a:rPr sz="4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error-prone,  hard </a:t>
            </a:r>
            <a:r>
              <a:rPr sz="4600" spc="130" dirty="0">
                <a:latin typeface="Arial" panose="020B0604020202020204"/>
                <a:cs typeface="Arial" panose="020B0604020202020204"/>
              </a:rPr>
              <a:t>to</a:t>
            </a:r>
            <a:r>
              <a:rPr sz="460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change.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57341" y="9318025"/>
            <a:ext cx="953769" cy="1126490"/>
          </a:xfrm>
          <a:custGeom>
            <a:avLst/>
            <a:gdLst/>
            <a:ahLst/>
            <a:cxnLst/>
            <a:rect l="l" t="t" r="r" b="b"/>
            <a:pathLst>
              <a:path w="953770" h="1126490">
                <a:moveTo>
                  <a:pt x="201717" y="1061572"/>
                </a:moveTo>
                <a:lnTo>
                  <a:pt x="99182" y="1061572"/>
                </a:lnTo>
                <a:lnTo>
                  <a:pt x="105016" y="1063937"/>
                </a:lnTo>
                <a:lnTo>
                  <a:pt x="108259" y="1068677"/>
                </a:lnTo>
                <a:lnTo>
                  <a:pt x="107925" y="1075180"/>
                </a:lnTo>
                <a:lnTo>
                  <a:pt x="106275" y="1089079"/>
                </a:lnTo>
                <a:lnTo>
                  <a:pt x="110384" y="1100199"/>
                </a:lnTo>
                <a:lnTo>
                  <a:pt x="117768" y="1109734"/>
                </a:lnTo>
                <a:lnTo>
                  <a:pt x="125944" y="1118873"/>
                </a:lnTo>
                <a:lnTo>
                  <a:pt x="133070" y="1124542"/>
                </a:lnTo>
                <a:lnTo>
                  <a:pt x="141288" y="1126460"/>
                </a:lnTo>
                <a:lnTo>
                  <a:pt x="149705" y="1124730"/>
                </a:lnTo>
                <a:lnTo>
                  <a:pt x="157430" y="1119455"/>
                </a:lnTo>
                <a:lnTo>
                  <a:pt x="160817" y="1116104"/>
                </a:lnTo>
                <a:lnTo>
                  <a:pt x="163221" y="1111848"/>
                </a:lnTo>
                <a:lnTo>
                  <a:pt x="201717" y="1061572"/>
                </a:lnTo>
                <a:close/>
              </a:path>
              <a:path w="953770" h="1126490">
                <a:moveTo>
                  <a:pt x="142899" y="99496"/>
                </a:moveTo>
                <a:lnTo>
                  <a:pt x="123956" y="120081"/>
                </a:lnTo>
                <a:lnTo>
                  <a:pt x="114855" y="129846"/>
                </a:lnTo>
                <a:lnTo>
                  <a:pt x="105697" y="139314"/>
                </a:lnTo>
                <a:lnTo>
                  <a:pt x="99367" y="147666"/>
                </a:lnTo>
                <a:lnTo>
                  <a:pt x="96476" y="156390"/>
                </a:lnTo>
                <a:lnTo>
                  <a:pt x="96524" y="165804"/>
                </a:lnTo>
                <a:lnTo>
                  <a:pt x="99011" y="176225"/>
                </a:lnTo>
                <a:lnTo>
                  <a:pt x="115334" y="225111"/>
                </a:lnTo>
                <a:lnTo>
                  <a:pt x="132773" y="273509"/>
                </a:lnTo>
                <a:lnTo>
                  <a:pt x="151329" y="321420"/>
                </a:lnTo>
                <a:lnTo>
                  <a:pt x="171002" y="368848"/>
                </a:lnTo>
                <a:lnTo>
                  <a:pt x="191795" y="415795"/>
                </a:lnTo>
                <a:lnTo>
                  <a:pt x="213708" y="462262"/>
                </a:lnTo>
                <a:lnTo>
                  <a:pt x="236742" y="508253"/>
                </a:lnTo>
                <a:lnTo>
                  <a:pt x="260899" y="553769"/>
                </a:lnTo>
                <a:lnTo>
                  <a:pt x="264282" y="559969"/>
                </a:lnTo>
                <a:lnTo>
                  <a:pt x="267293" y="566391"/>
                </a:lnTo>
                <a:lnTo>
                  <a:pt x="270393" y="572467"/>
                </a:lnTo>
                <a:lnTo>
                  <a:pt x="0" y="889944"/>
                </a:lnTo>
                <a:lnTo>
                  <a:pt x="5278" y="902633"/>
                </a:lnTo>
                <a:lnTo>
                  <a:pt x="10200" y="914538"/>
                </a:lnTo>
                <a:lnTo>
                  <a:pt x="15012" y="925869"/>
                </a:lnTo>
                <a:lnTo>
                  <a:pt x="19957" y="936835"/>
                </a:lnTo>
                <a:lnTo>
                  <a:pt x="22743" y="944427"/>
                </a:lnTo>
                <a:lnTo>
                  <a:pt x="23740" y="951847"/>
                </a:lnTo>
                <a:lnTo>
                  <a:pt x="22773" y="959221"/>
                </a:lnTo>
                <a:lnTo>
                  <a:pt x="19666" y="966674"/>
                </a:lnTo>
                <a:lnTo>
                  <a:pt x="15748" y="973646"/>
                </a:lnTo>
                <a:lnTo>
                  <a:pt x="12306" y="980894"/>
                </a:lnTo>
                <a:lnTo>
                  <a:pt x="7928" y="992542"/>
                </a:lnTo>
                <a:lnTo>
                  <a:pt x="6175" y="998279"/>
                </a:lnTo>
                <a:lnTo>
                  <a:pt x="7750" y="1001842"/>
                </a:lnTo>
                <a:lnTo>
                  <a:pt x="18367" y="1022674"/>
                </a:lnTo>
                <a:lnTo>
                  <a:pt x="31042" y="1041771"/>
                </a:lnTo>
                <a:lnTo>
                  <a:pt x="45731" y="1059019"/>
                </a:lnTo>
                <a:lnTo>
                  <a:pt x="62390" y="1074308"/>
                </a:lnTo>
                <a:lnTo>
                  <a:pt x="77996" y="1067424"/>
                </a:lnTo>
                <a:lnTo>
                  <a:pt x="84935" y="1064536"/>
                </a:lnTo>
                <a:lnTo>
                  <a:pt x="91745" y="1062198"/>
                </a:lnTo>
                <a:lnTo>
                  <a:pt x="99182" y="1061572"/>
                </a:lnTo>
                <a:lnTo>
                  <a:pt x="201717" y="1061572"/>
                </a:lnTo>
                <a:lnTo>
                  <a:pt x="249143" y="999635"/>
                </a:lnTo>
                <a:lnTo>
                  <a:pt x="387425" y="819124"/>
                </a:lnTo>
                <a:lnTo>
                  <a:pt x="391494" y="814037"/>
                </a:lnTo>
                <a:lnTo>
                  <a:pt x="395884" y="808865"/>
                </a:lnTo>
                <a:lnTo>
                  <a:pt x="406026" y="797132"/>
                </a:lnTo>
                <a:lnTo>
                  <a:pt x="770934" y="797132"/>
                </a:lnTo>
                <a:lnTo>
                  <a:pt x="590487" y="568398"/>
                </a:lnTo>
                <a:lnTo>
                  <a:pt x="640274" y="504364"/>
                </a:lnTo>
                <a:lnTo>
                  <a:pt x="671697" y="465695"/>
                </a:lnTo>
                <a:lnTo>
                  <a:pt x="703640" y="427484"/>
                </a:lnTo>
                <a:lnTo>
                  <a:pt x="736093" y="389723"/>
                </a:lnTo>
                <a:lnTo>
                  <a:pt x="756175" y="366983"/>
                </a:lnTo>
                <a:lnTo>
                  <a:pt x="455145" y="366983"/>
                </a:lnTo>
                <a:lnTo>
                  <a:pt x="445610" y="353545"/>
                </a:lnTo>
                <a:lnTo>
                  <a:pt x="441349" y="347459"/>
                </a:lnTo>
                <a:lnTo>
                  <a:pt x="437319" y="341503"/>
                </a:lnTo>
                <a:lnTo>
                  <a:pt x="361791" y="226807"/>
                </a:lnTo>
                <a:lnTo>
                  <a:pt x="336486" y="188662"/>
                </a:lnTo>
                <a:lnTo>
                  <a:pt x="310987" y="150648"/>
                </a:lnTo>
                <a:lnTo>
                  <a:pt x="297752" y="132016"/>
                </a:lnTo>
                <a:lnTo>
                  <a:pt x="292325" y="124878"/>
                </a:lnTo>
                <a:lnTo>
                  <a:pt x="177000" y="124878"/>
                </a:lnTo>
                <a:lnTo>
                  <a:pt x="142899" y="99496"/>
                </a:lnTo>
                <a:close/>
              </a:path>
              <a:path w="953770" h="1126490">
                <a:moveTo>
                  <a:pt x="770934" y="797132"/>
                </a:moveTo>
                <a:lnTo>
                  <a:pt x="406026" y="797132"/>
                </a:lnTo>
                <a:lnTo>
                  <a:pt x="420242" y="818579"/>
                </a:lnTo>
                <a:lnTo>
                  <a:pt x="424434" y="825034"/>
                </a:lnTo>
                <a:lnTo>
                  <a:pt x="451157" y="865752"/>
                </a:lnTo>
                <a:lnTo>
                  <a:pt x="478815" y="905787"/>
                </a:lnTo>
                <a:lnTo>
                  <a:pt x="507459" y="945100"/>
                </a:lnTo>
                <a:lnTo>
                  <a:pt x="537141" y="983655"/>
                </a:lnTo>
                <a:lnTo>
                  <a:pt x="567914" y="1021411"/>
                </a:lnTo>
                <a:lnTo>
                  <a:pt x="588256" y="1036097"/>
                </a:lnTo>
                <a:lnTo>
                  <a:pt x="598630" y="1034383"/>
                </a:lnTo>
                <a:lnTo>
                  <a:pt x="610735" y="1026643"/>
                </a:lnTo>
                <a:lnTo>
                  <a:pt x="620677" y="1018090"/>
                </a:lnTo>
                <a:lnTo>
                  <a:pt x="630269" y="1009007"/>
                </a:lnTo>
                <a:lnTo>
                  <a:pt x="639783" y="999635"/>
                </a:lnTo>
                <a:lnTo>
                  <a:pt x="649488" y="990216"/>
                </a:lnTo>
                <a:lnTo>
                  <a:pt x="727951" y="990216"/>
                </a:lnTo>
                <a:lnTo>
                  <a:pt x="730924" y="986821"/>
                </a:lnTo>
                <a:lnTo>
                  <a:pt x="735264" y="978782"/>
                </a:lnTo>
                <a:lnTo>
                  <a:pt x="737648" y="968805"/>
                </a:lnTo>
                <a:lnTo>
                  <a:pt x="740192" y="957890"/>
                </a:lnTo>
                <a:lnTo>
                  <a:pt x="745409" y="948172"/>
                </a:lnTo>
                <a:lnTo>
                  <a:pt x="753552" y="940414"/>
                </a:lnTo>
                <a:lnTo>
                  <a:pt x="764873" y="935381"/>
                </a:lnTo>
                <a:lnTo>
                  <a:pt x="774021" y="931725"/>
                </a:lnTo>
                <a:lnTo>
                  <a:pt x="781761" y="926248"/>
                </a:lnTo>
                <a:lnTo>
                  <a:pt x="808434" y="884237"/>
                </a:lnTo>
                <a:lnTo>
                  <a:pt x="817478" y="856133"/>
                </a:lnTo>
                <a:lnTo>
                  <a:pt x="770934" y="797132"/>
                </a:lnTo>
                <a:close/>
              </a:path>
              <a:path w="953770" h="1126490">
                <a:moveTo>
                  <a:pt x="727951" y="990216"/>
                </a:moveTo>
                <a:lnTo>
                  <a:pt x="649488" y="990216"/>
                </a:lnTo>
                <a:lnTo>
                  <a:pt x="695311" y="1018311"/>
                </a:lnTo>
                <a:lnTo>
                  <a:pt x="712733" y="1003865"/>
                </a:lnTo>
                <a:lnTo>
                  <a:pt x="717972" y="999635"/>
                </a:lnTo>
                <a:lnTo>
                  <a:pt x="725006" y="993579"/>
                </a:lnTo>
                <a:lnTo>
                  <a:pt x="727951" y="990216"/>
                </a:lnTo>
                <a:close/>
              </a:path>
              <a:path w="953770" h="1126490">
                <a:moveTo>
                  <a:pt x="827748" y="0"/>
                </a:moveTo>
                <a:lnTo>
                  <a:pt x="763539" y="51027"/>
                </a:lnTo>
                <a:lnTo>
                  <a:pt x="725945" y="86137"/>
                </a:lnTo>
                <a:lnTo>
                  <a:pt x="688811" y="121706"/>
                </a:lnTo>
                <a:lnTo>
                  <a:pt x="652144" y="157737"/>
                </a:lnTo>
                <a:lnTo>
                  <a:pt x="615948" y="194236"/>
                </a:lnTo>
                <a:lnTo>
                  <a:pt x="580227" y="231207"/>
                </a:lnTo>
                <a:lnTo>
                  <a:pt x="544989" y="268653"/>
                </a:lnTo>
                <a:lnTo>
                  <a:pt x="510236" y="306580"/>
                </a:lnTo>
                <a:lnTo>
                  <a:pt x="475975" y="344991"/>
                </a:lnTo>
                <a:lnTo>
                  <a:pt x="471186" y="350257"/>
                </a:lnTo>
                <a:lnTo>
                  <a:pt x="466149" y="355552"/>
                </a:lnTo>
                <a:lnTo>
                  <a:pt x="455145" y="366983"/>
                </a:lnTo>
                <a:lnTo>
                  <a:pt x="756175" y="366983"/>
                </a:lnTo>
                <a:lnTo>
                  <a:pt x="802500" y="315524"/>
                </a:lnTo>
                <a:lnTo>
                  <a:pt x="836437" y="279071"/>
                </a:lnTo>
                <a:lnTo>
                  <a:pt x="870852" y="243039"/>
                </a:lnTo>
                <a:lnTo>
                  <a:pt x="915276" y="197618"/>
                </a:lnTo>
                <a:lnTo>
                  <a:pt x="924378" y="187479"/>
                </a:lnTo>
                <a:lnTo>
                  <a:pt x="932781" y="176654"/>
                </a:lnTo>
                <a:lnTo>
                  <a:pt x="940226" y="164793"/>
                </a:lnTo>
                <a:lnTo>
                  <a:pt x="950132" y="146128"/>
                </a:lnTo>
                <a:lnTo>
                  <a:pt x="953276" y="133977"/>
                </a:lnTo>
                <a:lnTo>
                  <a:pt x="949218" y="122509"/>
                </a:lnTo>
                <a:lnTo>
                  <a:pt x="917550" y="93316"/>
                </a:lnTo>
                <a:lnTo>
                  <a:pt x="909030" y="92617"/>
                </a:lnTo>
                <a:lnTo>
                  <a:pt x="893919" y="89766"/>
                </a:lnTo>
                <a:lnTo>
                  <a:pt x="883727" y="82231"/>
                </a:lnTo>
                <a:lnTo>
                  <a:pt x="878684" y="70758"/>
                </a:lnTo>
                <a:lnTo>
                  <a:pt x="878671" y="67093"/>
                </a:lnTo>
                <a:lnTo>
                  <a:pt x="878804" y="55608"/>
                </a:lnTo>
                <a:lnTo>
                  <a:pt x="879650" y="50729"/>
                </a:lnTo>
                <a:lnTo>
                  <a:pt x="878741" y="44258"/>
                </a:lnTo>
                <a:lnTo>
                  <a:pt x="853905" y="15112"/>
                </a:lnTo>
                <a:lnTo>
                  <a:pt x="833187" y="816"/>
                </a:lnTo>
                <a:lnTo>
                  <a:pt x="827748" y="0"/>
                </a:lnTo>
                <a:close/>
              </a:path>
              <a:path w="953770" h="1126490">
                <a:moveTo>
                  <a:pt x="232896" y="67093"/>
                </a:moveTo>
                <a:lnTo>
                  <a:pt x="203112" y="95716"/>
                </a:lnTo>
                <a:lnTo>
                  <a:pt x="201611" y="104764"/>
                </a:lnTo>
                <a:lnTo>
                  <a:pt x="196207" y="113800"/>
                </a:lnTo>
                <a:lnTo>
                  <a:pt x="187860" y="120286"/>
                </a:lnTo>
                <a:lnTo>
                  <a:pt x="177000" y="124878"/>
                </a:lnTo>
                <a:lnTo>
                  <a:pt x="292325" y="124878"/>
                </a:lnTo>
                <a:lnTo>
                  <a:pt x="283898" y="113796"/>
                </a:lnTo>
                <a:lnTo>
                  <a:pt x="269831" y="95716"/>
                </a:lnTo>
                <a:lnTo>
                  <a:pt x="255958" y="77504"/>
                </a:lnTo>
                <a:lnTo>
                  <a:pt x="249041" y="70758"/>
                </a:lnTo>
                <a:lnTo>
                  <a:pt x="241333" y="67536"/>
                </a:lnTo>
                <a:lnTo>
                  <a:pt x="232896" y="67093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0626" y="428741"/>
            <a:ext cx="18412460" cy="9784715"/>
          </a:xfrm>
          <a:custGeom>
            <a:avLst/>
            <a:gdLst/>
            <a:ahLst/>
            <a:cxnLst/>
            <a:rect l="l" t="t" r="r" b="b"/>
            <a:pathLst>
              <a:path w="18412460" h="9784715">
                <a:moveTo>
                  <a:pt x="0" y="9784245"/>
                </a:moveTo>
                <a:lnTo>
                  <a:pt x="18412287" y="9784245"/>
                </a:lnTo>
                <a:lnTo>
                  <a:pt x="18412287" y="0"/>
                </a:lnTo>
                <a:lnTo>
                  <a:pt x="0" y="0"/>
                </a:lnTo>
                <a:lnTo>
                  <a:pt x="0" y="9784245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997588" y="4081415"/>
            <a:ext cx="746252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45" dirty="0">
                <a:solidFill>
                  <a:srgbClr val="EE220C"/>
                </a:solidFill>
              </a:rPr>
              <a:t>Dataplane</a:t>
            </a:r>
            <a:r>
              <a:rPr sz="4600" spc="-70" dirty="0">
                <a:solidFill>
                  <a:srgbClr val="EE220C"/>
                </a:solidFill>
              </a:rPr>
              <a:t> </a:t>
            </a:r>
            <a:r>
              <a:rPr sz="4600" spc="-10" dirty="0">
                <a:solidFill>
                  <a:srgbClr val="EE220C"/>
                </a:solidFill>
              </a:rPr>
              <a:t>Disaggregation</a:t>
            </a:r>
            <a:r>
              <a:rPr sz="4600" spc="-10" dirty="0"/>
              <a:t>:</a:t>
            </a:r>
            <a:endParaRPr sz="4600"/>
          </a:p>
        </p:txBody>
      </p:sp>
      <p:sp>
        <p:nvSpPr>
          <p:cNvPr id="30" name="object 30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2677" y="6104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495" y="0"/>
                </a:moveTo>
                <a:lnTo>
                  <a:pt x="463519" y="16928"/>
                </a:lnTo>
                <a:lnTo>
                  <a:pt x="421553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7" y="966328"/>
                </a:lnTo>
                <a:lnTo>
                  <a:pt x="35348" y="1015652"/>
                </a:lnTo>
                <a:lnTo>
                  <a:pt x="84931" y="1043314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1" y="1015651"/>
                </a:lnTo>
                <a:lnTo>
                  <a:pt x="1015385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8" y="917028"/>
                </a:lnTo>
                <a:lnTo>
                  <a:pt x="453788" y="79116"/>
                </a:lnTo>
                <a:lnTo>
                  <a:pt x="482485" y="47635"/>
                </a:lnTo>
                <a:lnTo>
                  <a:pt x="523495" y="36080"/>
                </a:lnTo>
                <a:lnTo>
                  <a:pt x="606599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4" h="1047115">
                <a:moveTo>
                  <a:pt x="606599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6"/>
                </a:lnTo>
                <a:lnTo>
                  <a:pt x="1002694" y="898179"/>
                </a:lnTo>
                <a:lnTo>
                  <a:pt x="1010898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86" y="1010923"/>
                </a:lnTo>
                <a:lnTo>
                  <a:pt x="1015385" y="1010923"/>
                </a:lnTo>
                <a:lnTo>
                  <a:pt x="1029939" y="992923"/>
                </a:lnTo>
                <a:lnTo>
                  <a:pt x="1042045" y="966327"/>
                </a:lnTo>
                <a:lnTo>
                  <a:pt x="1046950" y="938146"/>
                </a:lnTo>
                <a:lnTo>
                  <a:pt x="1044598" y="909637"/>
                </a:lnTo>
                <a:lnTo>
                  <a:pt x="1034930" y="882062"/>
                </a:lnTo>
                <a:lnTo>
                  <a:pt x="625438" y="62999"/>
                </a:lnTo>
                <a:lnTo>
                  <a:pt x="607422" y="36762"/>
                </a:lnTo>
                <a:lnTo>
                  <a:pt x="606599" y="36080"/>
                </a:lnTo>
                <a:close/>
              </a:path>
              <a:path w="1047114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90" y="935143"/>
                </a:lnTo>
                <a:lnTo>
                  <a:pt x="69104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1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220513" y="4554069"/>
            <a:ext cx="13958569" cy="252349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789305">
              <a:lnSpc>
                <a:spcPct val="100000"/>
              </a:lnSpc>
              <a:spcBef>
                <a:spcPts val="2000"/>
              </a:spcBef>
              <a:tabLst>
                <a:tab pos="7067550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ts val="6900"/>
              </a:lnSpc>
              <a:spcBef>
                <a:spcPts val="2480"/>
              </a:spcBef>
              <a:tabLst>
                <a:tab pos="558800" algn="l"/>
              </a:tabLst>
            </a:pPr>
            <a:r>
              <a:rPr sz="9000" b="1" spc="-487" baseline="-28000" dirty="0">
                <a:latin typeface="Arial" panose="020B0604020202020204"/>
                <a:cs typeface="Arial" panose="020B0604020202020204"/>
              </a:rPr>
              <a:t>!	</a:t>
            </a: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540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894080" indent="-335915">
              <a:lnSpc>
                <a:spcPts val="2640"/>
              </a:lnSpc>
              <a:buSzPct val="145000"/>
              <a:buChar char="•"/>
              <a:tabLst>
                <a:tab pos="894715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9810" y="528237"/>
            <a:ext cx="18263235" cy="9685020"/>
          </a:xfrm>
          <a:custGeom>
            <a:avLst/>
            <a:gdLst/>
            <a:ahLst/>
            <a:cxnLst/>
            <a:rect l="l" t="t" r="r" b="b"/>
            <a:pathLst>
              <a:path w="18263235" h="9685020">
                <a:moveTo>
                  <a:pt x="0" y="9684750"/>
                </a:moveTo>
                <a:lnTo>
                  <a:pt x="18263108" y="9684750"/>
                </a:lnTo>
                <a:lnTo>
                  <a:pt x="18263108" y="0"/>
                </a:lnTo>
                <a:lnTo>
                  <a:pt x="0" y="0"/>
                </a:lnTo>
                <a:lnTo>
                  <a:pt x="0" y="9684750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182094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8" y="512126"/>
                </a:lnTo>
                <a:lnTo>
                  <a:pt x="70916" y="548322"/>
                </a:lnTo>
                <a:lnTo>
                  <a:pt x="99686" y="581008"/>
                </a:lnTo>
                <a:lnTo>
                  <a:pt x="132372" y="609777"/>
                </a:lnTo>
                <a:lnTo>
                  <a:pt x="168568" y="634226"/>
                </a:lnTo>
                <a:lnTo>
                  <a:pt x="207869" y="653947"/>
                </a:lnTo>
                <a:lnTo>
                  <a:pt x="249869" y="668535"/>
                </a:lnTo>
                <a:lnTo>
                  <a:pt x="294163" y="677586"/>
                </a:lnTo>
                <a:lnTo>
                  <a:pt x="340345" y="680693"/>
                </a:lnTo>
                <a:lnTo>
                  <a:pt x="1820949" y="680693"/>
                </a:lnTo>
                <a:lnTo>
                  <a:pt x="1867133" y="677586"/>
                </a:lnTo>
                <a:lnTo>
                  <a:pt x="1911429" y="668535"/>
                </a:lnTo>
                <a:lnTo>
                  <a:pt x="1953430" y="653947"/>
                </a:lnTo>
                <a:lnTo>
                  <a:pt x="1992731" y="634226"/>
                </a:lnTo>
                <a:lnTo>
                  <a:pt x="2028927" y="609777"/>
                </a:lnTo>
                <a:lnTo>
                  <a:pt x="2061612" y="581008"/>
                </a:lnTo>
                <a:lnTo>
                  <a:pt x="2090381" y="548322"/>
                </a:lnTo>
                <a:lnTo>
                  <a:pt x="2114829" y="512126"/>
                </a:lnTo>
                <a:lnTo>
                  <a:pt x="2134550" y="472824"/>
                </a:lnTo>
                <a:lnTo>
                  <a:pt x="2149138" y="430824"/>
                </a:lnTo>
                <a:lnTo>
                  <a:pt x="2158188" y="386529"/>
                </a:lnTo>
                <a:lnTo>
                  <a:pt x="2161295" y="340346"/>
                </a:lnTo>
                <a:lnTo>
                  <a:pt x="2158188" y="294163"/>
                </a:lnTo>
                <a:lnTo>
                  <a:pt x="2149138" y="249869"/>
                </a:lnTo>
                <a:lnTo>
                  <a:pt x="2134550" y="207868"/>
                </a:lnTo>
                <a:lnTo>
                  <a:pt x="2114829" y="168567"/>
                </a:lnTo>
                <a:lnTo>
                  <a:pt x="2090381" y="132371"/>
                </a:lnTo>
                <a:lnTo>
                  <a:pt x="2061612" y="99685"/>
                </a:lnTo>
                <a:lnTo>
                  <a:pt x="2028927" y="70915"/>
                </a:lnTo>
                <a:lnTo>
                  <a:pt x="1992731" y="46467"/>
                </a:lnTo>
                <a:lnTo>
                  <a:pt x="1953430" y="26746"/>
                </a:lnTo>
                <a:lnTo>
                  <a:pt x="1911429" y="12157"/>
                </a:lnTo>
                <a:lnTo>
                  <a:pt x="1867133" y="3106"/>
                </a:lnTo>
                <a:lnTo>
                  <a:pt x="182094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340346" y="0"/>
                </a:moveTo>
                <a:lnTo>
                  <a:pt x="1820948" y="0"/>
                </a:lnTo>
                <a:lnTo>
                  <a:pt x="1867131" y="3106"/>
                </a:lnTo>
                <a:lnTo>
                  <a:pt x="1911426" y="12157"/>
                </a:lnTo>
                <a:lnTo>
                  <a:pt x="1953426" y="26746"/>
                </a:lnTo>
                <a:lnTo>
                  <a:pt x="1992728" y="46467"/>
                </a:lnTo>
                <a:lnTo>
                  <a:pt x="2028924" y="70915"/>
                </a:lnTo>
                <a:lnTo>
                  <a:pt x="2061610" y="99685"/>
                </a:lnTo>
                <a:lnTo>
                  <a:pt x="2090379" y="132371"/>
                </a:lnTo>
                <a:lnTo>
                  <a:pt x="2114828" y="168567"/>
                </a:lnTo>
                <a:lnTo>
                  <a:pt x="2134549" y="207868"/>
                </a:lnTo>
                <a:lnTo>
                  <a:pt x="2149137" y="249869"/>
                </a:lnTo>
                <a:lnTo>
                  <a:pt x="2158188" y="294163"/>
                </a:lnTo>
                <a:lnTo>
                  <a:pt x="2161295" y="340346"/>
                </a:lnTo>
                <a:lnTo>
                  <a:pt x="2158188" y="386529"/>
                </a:lnTo>
                <a:lnTo>
                  <a:pt x="2149137" y="430824"/>
                </a:lnTo>
                <a:lnTo>
                  <a:pt x="2134549" y="472825"/>
                </a:lnTo>
                <a:lnTo>
                  <a:pt x="2114828" y="512126"/>
                </a:lnTo>
                <a:lnTo>
                  <a:pt x="2090379" y="548322"/>
                </a:lnTo>
                <a:lnTo>
                  <a:pt x="2061610" y="581008"/>
                </a:lnTo>
                <a:lnTo>
                  <a:pt x="2028924" y="609778"/>
                </a:lnTo>
                <a:lnTo>
                  <a:pt x="1992728" y="634226"/>
                </a:lnTo>
                <a:lnTo>
                  <a:pt x="1953426" y="653947"/>
                </a:lnTo>
                <a:lnTo>
                  <a:pt x="1911426" y="668536"/>
                </a:lnTo>
                <a:lnTo>
                  <a:pt x="1867131" y="677586"/>
                </a:lnTo>
                <a:lnTo>
                  <a:pt x="1820948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829567" y="2085786"/>
            <a:ext cx="6871334" cy="2776855"/>
          </a:xfrm>
          <a:custGeom>
            <a:avLst/>
            <a:gdLst/>
            <a:ahLst/>
            <a:cxnLst/>
            <a:rect l="l" t="t" r="r" b="b"/>
            <a:pathLst>
              <a:path w="6871334" h="2776854">
                <a:moveTo>
                  <a:pt x="635457" y="1246689"/>
                </a:moveTo>
                <a:lnTo>
                  <a:pt x="296137" y="1246689"/>
                </a:lnTo>
                <a:lnTo>
                  <a:pt x="465954" y="2776747"/>
                </a:lnTo>
                <a:lnTo>
                  <a:pt x="635457" y="1246689"/>
                </a:lnTo>
                <a:close/>
              </a:path>
              <a:path w="6871334" h="2776854">
                <a:moveTo>
                  <a:pt x="6786117" y="0"/>
                </a:moveTo>
                <a:lnTo>
                  <a:pt x="84751" y="0"/>
                </a:lnTo>
                <a:lnTo>
                  <a:pt x="51732" y="6649"/>
                </a:lnTo>
                <a:lnTo>
                  <a:pt x="24796" y="24794"/>
                </a:lnTo>
                <a:lnTo>
                  <a:pt x="6650" y="51729"/>
                </a:lnTo>
                <a:lnTo>
                  <a:pt x="0" y="84748"/>
                </a:lnTo>
                <a:lnTo>
                  <a:pt x="0" y="1161940"/>
                </a:lnTo>
                <a:lnTo>
                  <a:pt x="6650" y="1194959"/>
                </a:lnTo>
                <a:lnTo>
                  <a:pt x="24796" y="1221894"/>
                </a:lnTo>
                <a:lnTo>
                  <a:pt x="51732" y="1240040"/>
                </a:lnTo>
                <a:lnTo>
                  <a:pt x="84751" y="1246689"/>
                </a:lnTo>
                <a:lnTo>
                  <a:pt x="6786117" y="1246689"/>
                </a:lnTo>
                <a:lnTo>
                  <a:pt x="6819137" y="1240040"/>
                </a:lnTo>
                <a:lnTo>
                  <a:pt x="6846072" y="1221894"/>
                </a:lnTo>
                <a:lnTo>
                  <a:pt x="6864219" y="1194959"/>
                </a:lnTo>
                <a:lnTo>
                  <a:pt x="6870869" y="1161940"/>
                </a:lnTo>
                <a:lnTo>
                  <a:pt x="6870869" y="84748"/>
                </a:lnTo>
                <a:lnTo>
                  <a:pt x="6864219" y="51729"/>
                </a:lnTo>
                <a:lnTo>
                  <a:pt x="6846072" y="24794"/>
                </a:lnTo>
                <a:lnTo>
                  <a:pt x="6819137" y="6649"/>
                </a:lnTo>
                <a:lnTo>
                  <a:pt x="6786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2876959" y="2301365"/>
            <a:ext cx="52311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Exploit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heterogeneous</a:t>
            </a:r>
            <a:r>
              <a:rPr sz="245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76959" y="2688788"/>
            <a:ext cx="63430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</a:t>
            </a:r>
            <a:r>
              <a:rPr sz="24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245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2677" y="6104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495" y="0"/>
                </a:moveTo>
                <a:lnTo>
                  <a:pt x="463519" y="16928"/>
                </a:lnTo>
                <a:lnTo>
                  <a:pt x="421553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7" y="966328"/>
                </a:lnTo>
                <a:lnTo>
                  <a:pt x="35348" y="1015652"/>
                </a:lnTo>
                <a:lnTo>
                  <a:pt x="84931" y="1043314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1" y="1015651"/>
                </a:lnTo>
                <a:lnTo>
                  <a:pt x="1015385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8" y="917028"/>
                </a:lnTo>
                <a:lnTo>
                  <a:pt x="453788" y="79116"/>
                </a:lnTo>
                <a:lnTo>
                  <a:pt x="482485" y="47635"/>
                </a:lnTo>
                <a:lnTo>
                  <a:pt x="523495" y="36080"/>
                </a:lnTo>
                <a:lnTo>
                  <a:pt x="606599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4" h="1047115">
                <a:moveTo>
                  <a:pt x="606599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6"/>
                </a:lnTo>
                <a:lnTo>
                  <a:pt x="1002694" y="898179"/>
                </a:lnTo>
                <a:lnTo>
                  <a:pt x="1010898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86" y="1010923"/>
                </a:lnTo>
                <a:lnTo>
                  <a:pt x="1015385" y="1010923"/>
                </a:lnTo>
                <a:lnTo>
                  <a:pt x="1029939" y="992923"/>
                </a:lnTo>
                <a:lnTo>
                  <a:pt x="1042045" y="966327"/>
                </a:lnTo>
                <a:lnTo>
                  <a:pt x="1046950" y="938146"/>
                </a:lnTo>
                <a:lnTo>
                  <a:pt x="1044598" y="909637"/>
                </a:lnTo>
                <a:lnTo>
                  <a:pt x="1034930" y="882062"/>
                </a:lnTo>
                <a:lnTo>
                  <a:pt x="625438" y="62999"/>
                </a:lnTo>
                <a:lnTo>
                  <a:pt x="607422" y="36762"/>
                </a:lnTo>
                <a:lnTo>
                  <a:pt x="606599" y="36080"/>
                </a:lnTo>
                <a:close/>
              </a:path>
              <a:path w="1047114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90" y="935143"/>
                </a:lnTo>
                <a:lnTo>
                  <a:pt x="69104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1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07813" y="4081415"/>
            <a:ext cx="13983969" cy="2996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802005">
              <a:lnSpc>
                <a:spcPct val="100000"/>
              </a:lnSpc>
              <a:spcBef>
                <a:spcPts val="85"/>
              </a:spcBef>
              <a:tabLst>
                <a:tab pos="7080250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6900"/>
              </a:lnSpc>
              <a:spcBef>
                <a:spcPts val="2480"/>
              </a:spcBef>
              <a:tabLst>
                <a:tab pos="571500" algn="l"/>
              </a:tabLst>
            </a:pPr>
            <a:r>
              <a:rPr sz="9000" b="1" spc="-487" baseline="-28000" dirty="0">
                <a:latin typeface="Arial" panose="020B0604020202020204"/>
                <a:cs typeface="Arial" panose="020B0604020202020204"/>
              </a:rPr>
              <a:t>!	</a:t>
            </a: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540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906780" indent="-335915">
              <a:lnSpc>
                <a:spcPts val="2640"/>
              </a:lnSpc>
              <a:buSzPct val="145000"/>
              <a:buChar char="•"/>
              <a:tabLst>
                <a:tab pos="907415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987526" y="22730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5" y="1010923"/>
                </a:lnTo>
                <a:lnTo>
                  <a:pt x="113927" y="1010923"/>
                </a:lnTo>
                <a:lnTo>
                  <a:pt x="94104" y="1008398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49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4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91" y="1010923"/>
                </a:lnTo>
                <a:lnTo>
                  <a:pt x="1015385" y="1010923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4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6" y="946729"/>
                </a:lnTo>
                <a:lnTo>
                  <a:pt x="102010" y="978325"/>
                </a:lnTo>
                <a:lnTo>
                  <a:pt x="113927" y="979832"/>
                </a:lnTo>
                <a:lnTo>
                  <a:pt x="932991" y="979832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25" dirty="0"/>
              <a:t>!</a:t>
            </a:r>
            <a:endParaRPr spc="-325" dirty="0"/>
          </a:p>
        </p:txBody>
      </p:sp>
      <p:sp>
        <p:nvSpPr>
          <p:cNvPr id="42" name="object 42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5395" y="415085"/>
            <a:ext cx="18288000" cy="9798050"/>
          </a:xfrm>
          <a:custGeom>
            <a:avLst/>
            <a:gdLst/>
            <a:ahLst/>
            <a:cxnLst/>
            <a:rect l="l" t="t" r="r" b="b"/>
            <a:pathLst>
              <a:path w="18288000" h="9798050">
                <a:moveTo>
                  <a:pt x="0" y="9797901"/>
                </a:moveTo>
                <a:lnTo>
                  <a:pt x="18287526" y="9797901"/>
                </a:lnTo>
                <a:lnTo>
                  <a:pt x="18287526" y="0"/>
                </a:lnTo>
                <a:lnTo>
                  <a:pt x="0" y="0"/>
                </a:lnTo>
                <a:lnTo>
                  <a:pt x="0" y="9797901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182094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8" y="512126"/>
                </a:lnTo>
                <a:lnTo>
                  <a:pt x="70916" y="548322"/>
                </a:lnTo>
                <a:lnTo>
                  <a:pt x="99686" y="581008"/>
                </a:lnTo>
                <a:lnTo>
                  <a:pt x="132372" y="609777"/>
                </a:lnTo>
                <a:lnTo>
                  <a:pt x="168568" y="634226"/>
                </a:lnTo>
                <a:lnTo>
                  <a:pt x="207869" y="653947"/>
                </a:lnTo>
                <a:lnTo>
                  <a:pt x="249869" y="668535"/>
                </a:lnTo>
                <a:lnTo>
                  <a:pt x="294163" y="677586"/>
                </a:lnTo>
                <a:lnTo>
                  <a:pt x="340345" y="680693"/>
                </a:lnTo>
                <a:lnTo>
                  <a:pt x="1820949" y="680693"/>
                </a:lnTo>
                <a:lnTo>
                  <a:pt x="1867133" y="677586"/>
                </a:lnTo>
                <a:lnTo>
                  <a:pt x="1911429" y="668535"/>
                </a:lnTo>
                <a:lnTo>
                  <a:pt x="1953430" y="653947"/>
                </a:lnTo>
                <a:lnTo>
                  <a:pt x="1992731" y="634226"/>
                </a:lnTo>
                <a:lnTo>
                  <a:pt x="2028927" y="609777"/>
                </a:lnTo>
                <a:lnTo>
                  <a:pt x="2061612" y="581008"/>
                </a:lnTo>
                <a:lnTo>
                  <a:pt x="2090381" y="548322"/>
                </a:lnTo>
                <a:lnTo>
                  <a:pt x="2114829" y="512126"/>
                </a:lnTo>
                <a:lnTo>
                  <a:pt x="2134550" y="472824"/>
                </a:lnTo>
                <a:lnTo>
                  <a:pt x="2149138" y="430824"/>
                </a:lnTo>
                <a:lnTo>
                  <a:pt x="2158188" y="386529"/>
                </a:lnTo>
                <a:lnTo>
                  <a:pt x="2161295" y="340346"/>
                </a:lnTo>
                <a:lnTo>
                  <a:pt x="2158188" y="294163"/>
                </a:lnTo>
                <a:lnTo>
                  <a:pt x="2149138" y="249869"/>
                </a:lnTo>
                <a:lnTo>
                  <a:pt x="2134550" y="207868"/>
                </a:lnTo>
                <a:lnTo>
                  <a:pt x="2114829" y="168567"/>
                </a:lnTo>
                <a:lnTo>
                  <a:pt x="2090381" y="132371"/>
                </a:lnTo>
                <a:lnTo>
                  <a:pt x="2061612" y="99685"/>
                </a:lnTo>
                <a:lnTo>
                  <a:pt x="2028927" y="70915"/>
                </a:lnTo>
                <a:lnTo>
                  <a:pt x="1992731" y="46467"/>
                </a:lnTo>
                <a:lnTo>
                  <a:pt x="1953430" y="26746"/>
                </a:lnTo>
                <a:lnTo>
                  <a:pt x="1911429" y="12157"/>
                </a:lnTo>
                <a:lnTo>
                  <a:pt x="1867133" y="3106"/>
                </a:lnTo>
                <a:lnTo>
                  <a:pt x="182094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340346" y="0"/>
                </a:moveTo>
                <a:lnTo>
                  <a:pt x="1820948" y="0"/>
                </a:lnTo>
                <a:lnTo>
                  <a:pt x="1867131" y="3106"/>
                </a:lnTo>
                <a:lnTo>
                  <a:pt x="1911426" y="12157"/>
                </a:lnTo>
                <a:lnTo>
                  <a:pt x="1953426" y="26746"/>
                </a:lnTo>
                <a:lnTo>
                  <a:pt x="1992728" y="46467"/>
                </a:lnTo>
                <a:lnTo>
                  <a:pt x="2028924" y="70915"/>
                </a:lnTo>
                <a:lnTo>
                  <a:pt x="2061610" y="99685"/>
                </a:lnTo>
                <a:lnTo>
                  <a:pt x="2090379" y="132371"/>
                </a:lnTo>
                <a:lnTo>
                  <a:pt x="2114828" y="168567"/>
                </a:lnTo>
                <a:lnTo>
                  <a:pt x="2134549" y="207868"/>
                </a:lnTo>
                <a:lnTo>
                  <a:pt x="2149137" y="249869"/>
                </a:lnTo>
                <a:lnTo>
                  <a:pt x="2158188" y="294163"/>
                </a:lnTo>
                <a:lnTo>
                  <a:pt x="2161295" y="340346"/>
                </a:lnTo>
                <a:lnTo>
                  <a:pt x="2158188" y="386529"/>
                </a:lnTo>
                <a:lnTo>
                  <a:pt x="2149137" y="430824"/>
                </a:lnTo>
                <a:lnTo>
                  <a:pt x="2134549" y="472825"/>
                </a:lnTo>
                <a:lnTo>
                  <a:pt x="2114828" y="512126"/>
                </a:lnTo>
                <a:lnTo>
                  <a:pt x="2090379" y="548322"/>
                </a:lnTo>
                <a:lnTo>
                  <a:pt x="2061610" y="581008"/>
                </a:lnTo>
                <a:lnTo>
                  <a:pt x="2028924" y="609778"/>
                </a:lnTo>
                <a:lnTo>
                  <a:pt x="1992728" y="634226"/>
                </a:lnTo>
                <a:lnTo>
                  <a:pt x="1953426" y="653947"/>
                </a:lnTo>
                <a:lnTo>
                  <a:pt x="1911426" y="668536"/>
                </a:lnTo>
                <a:lnTo>
                  <a:pt x="1867131" y="677586"/>
                </a:lnTo>
                <a:lnTo>
                  <a:pt x="1820948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829567" y="2085786"/>
            <a:ext cx="6871334" cy="2776855"/>
          </a:xfrm>
          <a:custGeom>
            <a:avLst/>
            <a:gdLst/>
            <a:ahLst/>
            <a:cxnLst/>
            <a:rect l="l" t="t" r="r" b="b"/>
            <a:pathLst>
              <a:path w="6871334" h="2776854">
                <a:moveTo>
                  <a:pt x="635457" y="1246689"/>
                </a:moveTo>
                <a:lnTo>
                  <a:pt x="296137" y="1246689"/>
                </a:lnTo>
                <a:lnTo>
                  <a:pt x="465954" y="2776747"/>
                </a:lnTo>
                <a:lnTo>
                  <a:pt x="635457" y="1246689"/>
                </a:lnTo>
                <a:close/>
              </a:path>
              <a:path w="6871334" h="2776854">
                <a:moveTo>
                  <a:pt x="6786117" y="0"/>
                </a:moveTo>
                <a:lnTo>
                  <a:pt x="84751" y="0"/>
                </a:lnTo>
                <a:lnTo>
                  <a:pt x="51732" y="6649"/>
                </a:lnTo>
                <a:lnTo>
                  <a:pt x="24796" y="24794"/>
                </a:lnTo>
                <a:lnTo>
                  <a:pt x="6650" y="51729"/>
                </a:lnTo>
                <a:lnTo>
                  <a:pt x="0" y="84748"/>
                </a:lnTo>
                <a:lnTo>
                  <a:pt x="0" y="1161940"/>
                </a:lnTo>
                <a:lnTo>
                  <a:pt x="6650" y="1194959"/>
                </a:lnTo>
                <a:lnTo>
                  <a:pt x="24796" y="1221894"/>
                </a:lnTo>
                <a:lnTo>
                  <a:pt x="51732" y="1240040"/>
                </a:lnTo>
                <a:lnTo>
                  <a:pt x="84751" y="1246689"/>
                </a:lnTo>
                <a:lnTo>
                  <a:pt x="6786117" y="1246689"/>
                </a:lnTo>
                <a:lnTo>
                  <a:pt x="6819137" y="1240040"/>
                </a:lnTo>
                <a:lnTo>
                  <a:pt x="6846072" y="1221894"/>
                </a:lnTo>
                <a:lnTo>
                  <a:pt x="6864219" y="1194959"/>
                </a:lnTo>
                <a:lnTo>
                  <a:pt x="6870869" y="1161940"/>
                </a:lnTo>
                <a:lnTo>
                  <a:pt x="6870869" y="84748"/>
                </a:lnTo>
                <a:lnTo>
                  <a:pt x="6864219" y="51729"/>
                </a:lnTo>
                <a:lnTo>
                  <a:pt x="6846072" y="24794"/>
                </a:lnTo>
                <a:lnTo>
                  <a:pt x="6819137" y="6649"/>
                </a:lnTo>
                <a:lnTo>
                  <a:pt x="6786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2876959" y="2301365"/>
            <a:ext cx="52311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Exploit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heterogeneous</a:t>
            </a:r>
            <a:r>
              <a:rPr sz="245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76959" y="2688788"/>
            <a:ext cx="63430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</a:t>
            </a:r>
            <a:r>
              <a:rPr sz="24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245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2677" y="6104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495" y="0"/>
                </a:moveTo>
                <a:lnTo>
                  <a:pt x="463519" y="16928"/>
                </a:lnTo>
                <a:lnTo>
                  <a:pt x="421553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7" y="966328"/>
                </a:lnTo>
                <a:lnTo>
                  <a:pt x="35348" y="1015652"/>
                </a:lnTo>
                <a:lnTo>
                  <a:pt x="84931" y="1043314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1" y="1015651"/>
                </a:lnTo>
                <a:lnTo>
                  <a:pt x="1015385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8" y="917028"/>
                </a:lnTo>
                <a:lnTo>
                  <a:pt x="453788" y="79116"/>
                </a:lnTo>
                <a:lnTo>
                  <a:pt x="482485" y="47635"/>
                </a:lnTo>
                <a:lnTo>
                  <a:pt x="523495" y="36080"/>
                </a:lnTo>
                <a:lnTo>
                  <a:pt x="606599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4" h="1047115">
                <a:moveTo>
                  <a:pt x="606599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6"/>
                </a:lnTo>
                <a:lnTo>
                  <a:pt x="1002694" y="898179"/>
                </a:lnTo>
                <a:lnTo>
                  <a:pt x="1010898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86" y="1010923"/>
                </a:lnTo>
                <a:lnTo>
                  <a:pt x="1015385" y="1010923"/>
                </a:lnTo>
                <a:lnTo>
                  <a:pt x="1029939" y="992923"/>
                </a:lnTo>
                <a:lnTo>
                  <a:pt x="1042045" y="966327"/>
                </a:lnTo>
                <a:lnTo>
                  <a:pt x="1046950" y="938146"/>
                </a:lnTo>
                <a:lnTo>
                  <a:pt x="1044598" y="909637"/>
                </a:lnTo>
                <a:lnTo>
                  <a:pt x="1034930" y="882062"/>
                </a:lnTo>
                <a:lnTo>
                  <a:pt x="625438" y="62999"/>
                </a:lnTo>
                <a:lnTo>
                  <a:pt x="607422" y="36762"/>
                </a:lnTo>
                <a:lnTo>
                  <a:pt x="606599" y="36080"/>
                </a:lnTo>
                <a:close/>
              </a:path>
              <a:path w="1047114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90" y="935143"/>
                </a:lnTo>
                <a:lnTo>
                  <a:pt x="69104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1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07813" y="4081415"/>
            <a:ext cx="13983969" cy="2996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802005">
              <a:lnSpc>
                <a:spcPct val="100000"/>
              </a:lnSpc>
              <a:spcBef>
                <a:spcPts val="85"/>
              </a:spcBef>
              <a:tabLst>
                <a:tab pos="7080250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6900"/>
              </a:lnSpc>
              <a:spcBef>
                <a:spcPts val="2480"/>
              </a:spcBef>
              <a:tabLst>
                <a:tab pos="571500" algn="l"/>
              </a:tabLst>
            </a:pPr>
            <a:r>
              <a:rPr sz="9000" b="1" spc="-487" baseline="-28000" dirty="0">
                <a:latin typeface="Arial" panose="020B0604020202020204"/>
                <a:cs typeface="Arial" panose="020B0604020202020204"/>
              </a:rPr>
              <a:t>!	</a:t>
            </a: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540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906780" indent="-335915">
              <a:lnSpc>
                <a:spcPts val="2640"/>
              </a:lnSpc>
              <a:buSzPct val="145000"/>
              <a:buChar char="•"/>
              <a:tabLst>
                <a:tab pos="907415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987526" y="22730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5" y="1010923"/>
                </a:lnTo>
                <a:lnTo>
                  <a:pt x="113927" y="1010923"/>
                </a:lnTo>
                <a:lnTo>
                  <a:pt x="94104" y="1008398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49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4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91" y="1010923"/>
                </a:lnTo>
                <a:lnTo>
                  <a:pt x="1015385" y="1010923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4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6" y="946729"/>
                </a:lnTo>
                <a:lnTo>
                  <a:pt x="102010" y="978325"/>
                </a:lnTo>
                <a:lnTo>
                  <a:pt x="113927" y="979832"/>
                </a:lnTo>
                <a:lnTo>
                  <a:pt x="932991" y="979832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25" dirty="0"/>
              <a:t>!</a:t>
            </a:r>
            <a:endParaRPr spc="-325" dirty="0"/>
          </a:p>
        </p:txBody>
      </p:sp>
      <p:sp>
        <p:nvSpPr>
          <p:cNvPr id="42" name="object 42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617" y="459456"/>
            <a:ext cx="18538825" cy="9753600"/>
          </a:xfrm>
          <a:custGeom>
            <a:avLst/>
            <a:gdLst/>
            <a:ahLst/>
            <a:cxnLst/>
            <a:rect l="l" t="t" r="r" b="b"/>
            <a:pathLst>
              <a:path w="18538825" h="9753600">
                <a:moveTo>
                  <a:pt x="0" y="9753531"/>
                </a:moveTo>
                <a:lnTo>
                  <a:pt x="18538304" y="9753531"/>
                </a:lnTo>
                <a:lnTo>
                  <a:pt x="18538304" y="0"/>
                </a:lnTo>
                <a:lnTo>
                  <a:pt x="0" y="0"/>
                </a:lnTo>
                <a:lnTo>
                  <a:pt x="0" y="9753531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97588" y="4081415"/>
            <a:ext cx="746252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spc="-7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182094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8" y="512126"/>
                </a:lnTo>
                <a:lnTo>
                  <a:pt x="70916" y="548322"/>
                </a:lnTo>
                <a:lnTo>
                  <a:pt x="99686" y="581008"/>
                </a:lnTo>
                <a:lnTo>
                  <a:pt x="132372" y="609777"/>
                </a:lnTo>
                <a:lnTo>
                  <a:pt x="168568" y="634226"/>
                </a:lnTo>
                <a:lnTo>
                  <a:pt x="207869" y="653947"/>
                </a:lnTo>
                <a:lnTo>
                  <a:pt x="249869" y="668535"/>
                </a:lnTo>
                <a:lnTo>
                  <a:pt x="294163" y="677586"/>
                </a:lnTo>
                <a:lnTo>
                  <a:pt x="340345" y="680693"/>
                </a:lnTo>
                <a:lnTo>
                  <a:pt x="1820949" y="680693"/>
                </a:lnTo>
                <a:lnTo>
                  <a:pt x="1867133" y="677586"/>
                </a:lnTo>
                <a:lnTo>
                  <a:pt x="1911429" y="668535"/>
                </a:lnTo>
                <a:lnTo>
                  <a:pt x="1953430" y="653947"/>
                </a:lnTo>
                <a:lnTo>
                  <a:pt x="1992731" y="634226"/>
                </a:lnTo>
                <a:lnTo>
                  <a:pt x="2028927" y="609777"/>
                </a:lnTo>
                <a:lnTo>
                  <a:pt x="2061612" y="581008"/>
                </a:lnTo>
                <a:lnTo>
                  <a:pt x="2090381" y="548322"/>
                </a:lnTo>
                <a:lnTo>
                  <a:pt x="2114829" y="512126"/>
                </a:lnTo>
                <a:lnTo>
                  <a:pt x="2134550" y="472824"/>
                </a:lnTo>
                <a:lnTo>
                  <a:pt x="2149138" y="430824"/>
                </a:lnTo>
                <a:lnTo>
                  <a:pt x="2158188" y="386529"/>
                </a:lnTo>
                <a:lnTo>
                  <a:pt x="2161295" y="340346"/>
                </a:lnTo>
                <a:lnTo>
                  <a:pt x="2158188" y="294163"/>
                </a:lnTo>
                <a:lnTo>
                  <a:pt x="2149138" y="249869"/>
                </a:lnTo>
                <a:lnTo>
                  <a:pt x="2134550" y="207868"/>
                </a:lnTo>
                <a:lnTo>
                  <a:pt x="2114829" y="168567"/>
                </a:lnTo>
                <a:lnTo>
                  <a:pt x="2090381" y="132371"/>
                </a:lnTo>
                <a:lnTo>
                  <a:pt x="2061612" y="99685"/>
                </a:lnTo>
                <a:lnTo>
                  <a:pt x="2028927" y="70915"/>
                </a:lnTo>
                <a:lnTo>
                  <a:pt x="1992731" y="46467"/>
                </a:lnTo>
                <a:lnTo>
                  <a:pt x="1953430" y="26746"/>
                </a:lnTo>
                <a:lnTo>
                  <a:pt x="1911429" y="12157"/>
                </a:lnTo>
                <a:lnTo>
                  <a:pt x="1867133" y="3106"/>
                </a:lnTo>
                <a:lnTo>
                  <a:pt x="182094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340346" y="0"/>
                </a:moveTo>
                <a:lnTo>
                  <a:pt x="1820948" y="0"/>
                </a:lnTo>
                <a:lnTo>
                  <a:pt x="1867131" y="3106"/>
                </a:lnTo>
                <a:lnTo>
                  <a:pt x="1911426" y="12157"/>
                </a:lnTo>
                <a:lnTo>
                  <a:pt x="1953426" y="26746"/>
                </a:lnTo>
                <a:lnTo>
                  <a:pt x="1992728" y="46467"/>
                </a:lnTo>
                <a:lnTo>
                  <a:pt x="2028924" y="70915"/>
                </a:lnTo>
                <a:lnTo>
                  <a:pt x="2061610" y="99685"/>
                </a:lnTo>
                <a:lnTo>
                  <a:pt x="2090379" y="132371"/>
                </a:lnTo>
                <a:lnTo>
                  <a:pt x="2114828" y="168567"/>
                </a:lnTo>
                <a:lnTo>
                  <a:pt x="2134549" y="207868"/>
                </a:lnTo>
                <a:lnTo>
                  <a:pt x="2149137" y="249869"/>
                </a:lnTo>
                <a:lnTo>
                  <a:pt x="2158188" y="294163"/>
                </a:lnTo>
                <a:lnTo>
                  <a:pt x="2161295" y="340346"/>
                </a:lnTo>
                <a:lnTo>
                  <a:pt x="2158188" y="386529"/>
                </a:lnTo>
                <a:lnTo>
                  <a:pt x="2149137" y="430824"/>
                </a:lnTo>
                <a:lnTo>
                  <a:pt x="2134549" y="472825"/>
                </a:lnTo>
                <a:lnTo>
                  <a:pt x="2114828" y="512126"/>
                </a:lnTo>
                <a:lnTo>
                  <a:pt x="2090379" y="548322"/>
                </a:lnTo>
                <a:lnTo>
                  <a:pt x="2061610" y="581008"/>
                </a:lnTo>
                <a:lnTo>
                  <a:pt x="2028924" y="609778"/>
                </a:lnTo>
                <a:lnTo>
                  <a:pt x="1992728" y="634226"/>
                </a:lnTo>
                <a:lnTo>
                  <a:pt x="1953426" y="653947"/>
                </a:lnTo>
                <a:lnTo>
                  <a:pt x="1911426" y="668536"/>
                </a:lnTo>
                <a:lnTo>
                  <a:pt x="1867131" y="677586"/>
                </a:lnTo>
                <a:lnTo>
                  <a:pt x="1820948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829567" y="2085786"/>
            <a:ext cx="6871334" cy="2776855"/>
          </a:xfrm>
          <a:custGeom>
            <a:avLst/>
            <a:gdLst/>
            <a:ahLst/>
            <a:cxnLst/>
            <a:rect l="l" t="t" r="r" b="b"/>
            <a:pathLst>
              <a:path w="6871334" h="2776854">
                <a:moveTo>
                  <a:pt x="635457" y="1246689"/>
                </a:moveTo>
                <a:lnTo>
                  <a:pt x="296137" y="1246689"/>
                </a:lnTo>
                <a:lnTo>
                  <a:pt x="465954" y="2776747"/>
                </a:lnTo>
                <a:lnTo>
                  <a:pt x="635457" y="1246689"/>
                </a:lnTo>
                <a:close/>
              </a:path>
              <a:path w="6871334" h="2776854">
                <a:moveTo>
                  <a:pt x="6786117" y="0"/>
                </a:moveTo>
                <a:lnTo>
                  <a:pt x="84751" y="0"/>
                </a:lnTo>
                <a:lnTo>
                  <a:pt x="51732" y="6649"/>
                </a:lnTo>
                <a:lnTo>
                  <a:pt x="24796" y="24794"/>
                </a:lnTo>
                <a:lnTo>
                  <a:pt x="6650" y="51729"/>
                </a:lnTo>
                <a:lnTo>
                  <a:pt x="0" y="84748"/>
                </a:lnTo>
                <a:lnTo>
                  <a:pt x="0" y="1161940"/>
                </a:lnTo>
                <a:lnTo>
                  <a:pt x="6650" y="1194959"/>
                </a:lnTo>
                <a:lnTo>
                  <a:pt x="24796" y="1221894"/>
                </a:lnTo>
                <a:lnTo>
                  <a:pt x="51732" y="1240040"/>
                </a:lnTo>
                <a:lnTo>
                  <a:pt x="84751" y="1246689"/>
                </a:lnTo>
                <a:lnTo>
                  <a:pt x="6786117" y="1246689"/>
                </a:lnTo>
                <a:lnTo>
                  <a:pt x="6819137" y="1240040"/>
                </a:lnTo>
                <a:lnTo>
                  <a:pt x="6846072" y="1221894"/>
                </a:lnTo>
                <a:lnTo>
                  <a:pt x="6864219" y="1194959"/>
                </a:lnTo>
                <a:lnTo>
                  <a:pt x="6870869" y="1161940"/>
                </a:lnTo>
                <a:lnTo>
                  <a:pt x="6870869" y="84748"/>
                </a:lnTo>
                <a:lnTo>
                  <a:pt x="6864219" y="51729"/>
                </a:lnTo>
                <a:lnTo>
                  <a:pt x="6846072" y="24794"/>
                </a:lnTo>
                <a:lnTo>
                  <a:pt x="6819137" y="6649"/>
                </a:lnTo>
                <a:lnTo>
                  <a:pt x="6786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2876959" y="2301365"/>
            <a:ext cx="52311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Exploit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heterogeneous</a:t>
            </a:r>
            <a:r>
              <a:rPr sz="245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76959" y="2688788"/>
            <a:ext cx="63430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</a:t>
            </a:r>
            <a:r>
              <a:rPr sz="24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245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274331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5"/>
                </a:lnTo>
                <a:lnTo>
                  <a:pt x="46468" y="512126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2743319" y="680694"/>
                </a:lnTo>
                <a:lnTo>
                  <a:pt x="2789501" y="677587"/>
                </a:lnTo>
                <a:lnTo>
                  <a:pt x="2833795" y="668536"/>
                </a:lnTo>
                <a:lnTo>
                  <a:pt x="2875795" y="653948"/>
                </a:lnTo>
                <a:lnTo>
                  <a:pt x="2915096" y="634227"/>
                </a:lnTo>
                <a:lnTo>
                  <a:pt x="2951292" y="609778"/>
                </a:lnTo>
                <a:lnTo>
                  <a:pt x="2983978" y="581009"/>
                </a:lnTo>
                <a:lnTo>
                  <a:pt x="3012748" y="548323"/>
                </a:lnTo>
                <a:lnTo>
                  <a:pt x="3037197" y="512126"/>
                </a:lnTo>
                <a:lnTo>
                  <a:pt x="3056918" y="472825"/>
                </a:lnTo>
                <a:lnTo>
                  <a:pt x="3071507" y="430824"/>
                </a:lnTo>
                <a:lnTo>
                  <a:pt x="3080558" y="386529"/>
                </a:lnTo>
                <a:lnTo>
                  <a:pt x="3083665" y="340346"/>
                </a:lnTo>
                <a:lnTo>
                  <a:pt x="3080558" y="294163"/>
                </a:lnTo>
                <a:lnTo>
                  <a:pt x="3071507" y="249869"/>
                </a:lnTo>
                <a:lnTo>
                  <a:pt x="3056918" y="207868"/>
                </a:lnTo>
                <a:lnTo>
                  <a:pt x="3037197" y="168567"/>
                </a:lnTo>
                <a:lnTo>
                  <a:pt x="3012748" y="132371"/>
                </a:lnTo>
                <a:lnTo>
                  <a:pt x="2983978" y="99685"/>
                </a:lnTo>
                <a:lnTo>
                  <a:pt x="2951292" y="70915"/>
                </a:lnTo>
                <a:lnTo>
                  <a:pt x="2915096" y="46467"/>
                </a:lnTo>
                <a:lnTo>
                  <a:pt x="2875795" y="26746"/>
                </a:lnTo>
                <a:lnTo>
                  <a:pt x="2833795" y="12157"/>
                </a:lnTo>
                <a:lnTo>
                  <a:pt x="2789501" y="3106"/>
                </a:lnTo>
                <a:lnTo>
                  <a:pt x="274331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340346" y="0"/>
                </a:moveTo>
                <a:lnTo>
                  <a:pt x="2743316" y="0"/>
                </a:lnTo>
                <a:lnTo>
                  <a:pt x="2789499" y="3106"/>
                </a:lnTo>
                <a:lnTo>
                  <a:pt x="2833794" y="12157"/>
                </a:lnTo>
                <a:lnTo>
                  <a:pt x="2875794" y="26746"/>
                </a:lnTo>
                <a:lnTo>
                  <a:pt x="2915095" y="46467"/>
                </a:lnTo>
                <a:lnTo>
                  <a:pt x="2951292" y="70915"/>
                </a:lnTo>
                <a:lnTo>
                  <a:pt x="2983977" y="99685"/>
                </a:lnTo>
                <a:lnTo>
                  <a:pt x="3012747" y="132371"/>
                </a:lnTo>
                <a:lnTo>
                  <a:pt x="3037195" y="168567"/>
                </a:lnTo>
                <a:lnTo>
                  <a:pt x="3056917" y="207868"/>
                </a:lnTo>
                <a:lnTo>
                  <a:pt x="3071505" y="249869"/>
                </a:lnTo>
                <a:lnTo>
                  <a:pt x="3080556" y="294163"/>
                </a:lnTo>
                <a:lnTo>
                  <a:pt x="3083663" y="340346"/>
                </a:lnTo>
                <a:lnTo>
                  <a:pt x="3080556" y="386529"/>
                </a:lnTo>
                <a:lnTo>
                  <a:pt x="3071505" y="430824"/>
                </a:lnTo>
                <a:lnTo>
                  <a:pt x="3056917" y="472825"/>
                </a:lnTo>
                <a:lnTo>
                  <a:pt x="3037195" y="512126"/>
                </a:lnTo>
                <a:lnTo>
                  <a:pt x="3012747" y="548322"/>
                </a:lnTo>
                <a:lnTo>
                  <a:pt x="2983977" y="581008"/>
                </a:lnTo>
                <a:lnTo>
                  <a:pt x="2951292" y="609778"/>
                </a:lnTo>
                <a:lnTo>
                  <a:pt x="2915095" y="634226"/>
                </a:lnTo>
                <a:lnTo>
                  <a:pt x="2875794" y="653947"/>
                </a:lnTo>
                <a:lnTo>
                  <a:pt x="2833794" y="668536"/>
                </a:lnTo>
                <a:lnTo>
                  <a:pt x="2789499" y="677586"/>
                </a:lnTo>
                <a:lnTo>
                  <a:pt x="2743316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613872" y="3802651"/>
            <a:ext cx="2238375" cy="1089660"/>
          </a:xfrm>
          <a:custGeom>
            <a:avLst/>
            <a:gdLst/>
            <a:ahLst/>
            <a:cxnLst/>
            <a:rect l="l" t="t" r="r" b="b"/>
            <a:pathLst>
              <a:path w="2238375" h="1089660">
                <a:moveTo>
                  <a:pt x="2150458" y="0"/>
                </a:moveTo>
                <a:lnTo>
                  <a:pt x="280096" y="0"/>
                </a:lnTo>
                <a:lnTo>
                  <a:pt x="246098" y="6868"/>
                </a:lnTo>
                <a:lnTo>
                  <a:pt x="218325" y="25597"/>
                </a:lnTo>
                <a:lnTo>
                  <a:pt x="199596" y="53368"/>
                </a:lnTo>
                <a:lnTo>
                  <a:pt x="192727" y="87365"/>
                </a:lnTo>
                <a:lnTo>
                  <a:pt x="192727" y="254245"/>
                </a:lnTo>
                <a:lnTo>
                  <a:pt x="0" y="1089626"/>
                </a:lnTo>
                <a:lnTo>
                  <a:pt x="469880" y="764374"/>
                </a:lnTo>
                <a:lnTo>
                  <a:pt x="2150458" y="764374"/>
                </a:lnTo>
                <a:lnTo>
                  <a:pt x="2184454" y="757505"/>
                </a:lnTo>
                <a:lnTo>
                  <a:pt x="2212223" y="738776"/>
                </a:lnTo>
                <a:lnTo>
                  <a:pt x="2230949" y="711004"/>
                </a:lnTo>
                <a:lnTo>
                  <a:pt x="2237816" y="677007"/>
                </a:lnTo>
                <a:lnTo>
                  <a:pt x="2237816" y="87365"/>
                </a:lnTo>
                <a:lnTo>
                  <a:pt x="2230949" y="53368"/>
                </a:lnTo>
                <a:lnTo>
                  <a:pt x="2212223" y="25597"/>
                </a:lnTo>
                <a:lnTo>
                  <a:pt x="2184454" y="6868"/>
                </a:lnTo>
                <a:lnTo>
                  <a:pt x="215045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049577" y="3976707"/>
            <a:ext cx="15678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Placement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32677" y="6104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495" y="0"/>
                </a:moveTo>
                <a:lnTo>
                  <a:pt x="463519" y="16928"/>
                </a:lnTo>
                <a:lnTo>
                  <a:pt x="421553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7" y="966328"/>
                </a:lnTo>
                <a:lnTo>
                  <a:pt x="35348" y="1015652"/>
                </a:lnTo>
                <a:lnTo>
                  <a:pt x="84931" y="1043314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1" y="1015651"/>
                </a:lnTo>
                <a:lnTo>
                  <a:pt x="1015385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8" y="917028"/>
                </a:lnTo>
                <a:lnTo>
                  <a:pt x="453788" y="79116"/>
                </a:lnTo>
                <a:lnTo>
                  <a:pt x="482485" y="47635"/>
                </a:lnTo>
                <a:lnTo>
                  <a:pt x="523495" y="36080"/>
                </a:lnTo>
                <a:lnTo>
                  <a:pt x="606599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4" h="1047115">
                <a:moveTo>
                  <a:pt x="606599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6"/>
                </a:lnTo>
                <a:lnTo>
                  <a:pt x="1002694" y="898179"/>
                </a:lnTo>
                <a:lnTo>
                  <a:pt x="1010898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86" y="1010923"/>
                </a:lnTo>
                <a:lnTo>
                  <a:pt x="1015385" y="1010923"/>
                </a:lnTo>
                <a:lnTo>
                  <a:pt x="1029939" y="992923"/>
                </a:lnTo>
                <a:lnTo>
                  <a:pt x="1042045" y="966327"/>
                </a:lnTo>
                <a:lnTo>
                  <a:pt x="1046950" y="938146"/>
                </a:lnTo>
                <a:lnTo>
                  <a:pt x="1044598" y="909637"/>
                </a:lnTo>
                <a:lnTo>
                  <a:pt x="1034930" y="882062"/>
                </a:lnTo>
                <a:lnTo>
                  <a:pt x="625438" y="62999"/>
                </a:lnTo>
                <a:lnTo>
                  <a:pt x="607422" y="36762"/>
                </a:lnTo>
                <a:lnTo>
                  <a:pt x="606599" y="36080"/>
                </a:lnTo>
                <a:close/>
              </a:path>
              <a:path w="1047114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90" y="935143"/>
                </a:lnTo>
                <a:lnTo>
                  <a:pt x="69104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1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207813" y="4554069"/>
            <a:ext cx="13983969" cy="252349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2000"/>
              </a:spcBef>
              <a:tabLst>
                <a:tab pos="7080250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6900"/>
              </a:lnSpc>
              <a:spcBef>
                <a:spcPts val="2480"/>
              </a:spcBef>
              <a:tabLst>
                <a:tab pos="571500" algn="l"/>
              </a:tabLst>
            </a:pPr>
            <a:r>
              <a:rPr sz="9000" b="1" spc="-487" baseline="-28000" dirty="0">
                <a:latin typeface="Arial" panose="020B0604020202020204"/>
                <a:cs typeface="Arial" panose="020B0604020202020204"/>
              </a:rPr>
              <a:t>!	</a:t>
            </a: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540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906780" indent="-335915">
              <a:lnSpc>
                <a:spcPts val="2640"/>
              </a:lnSpc>
              <a:buSzPct val="145000"/>
              <a:buChar char="•"/>
              <a:tabLst>
                <a:tab pos="907415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987526" y="22730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5" y="1010923"/>
                </a:lnTo>
                <a:lnTo>
                  <a:pt x="113927" y="1010923"/>
                </a:lnTo>
                <a:lnTo>
                  <a:pt x="94104" y="1008398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49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4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91" y="1010923"/>
                </a:lnTo>
                <a:lnTo>
                  <a:pt x="1015385" y="1010923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4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6" y="946729"/>
                </a:lnTo>
                <a:lnTo>
                  <a:pt x="102010" y="978325"/>
                </a:lnTo>
                <a:lnTo>
                  <a:pt x="113927" y="979832"/>
                </a:lnTo>
                <a:lnTo>
                  <a:pt x="932991" y="979832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25" dirty="0"/>
              <a:t>!</a:t>
            </a:r>
            <a:endParaRPr spc="-325" dirty="0"/>
          </a:p>
        </p:txBody>
      </p:sp>
      <p:sp>
        <p:nvSpPr>
          <p:cNvPr id="47" name="object 47"/>
          <p:cNvSpPr/>
          <p:nvPr/>
        </p:nvSpPr>
        <p:spPr>
          <a:xfrm>
            <a:off x="16940762" y="350925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01" y="0"/>
                </a:moveTo>
                <a:lnTo>
                  <a:pt x="463521" y="16928"/>
                </a:lnTo>
                <a:lnTo>
                  <a:pt x="421556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6" y="966328"/>
                </a:lnTo>
                <a:lnTo>
                  <a:pt x="35348" y="1015652"/>
                </a:lnTo>
                <a:lnTo>
                  <a:pt x="84932" y="1043314"/>
                </a:lnTo>
                <a:lnTo>
                  <a:pt x="113921" y="1047004"/>
                </a:lnTo>
                <a:lnTo>
                  <a:pt x="932985" y="1047004"/>
                </a:lnTo>
                <a:lnTo>
                  <a:pt x="961980" y="1043314"/>
                </a:lnTo>
                <a:lnTo>
                  <a:pt x="988540" y="1032656"/>
                </a:lnTo>
                <a:lnTo>
                  <a:pt x="1011561" y="1015652"/>
                </a:lnTo>
                <a:lnTo>
                  <a:pt x="1015384" y="1010923"/>
                </a:lnTo>
                <a:lnTo>
                  <a:pt x="113921" y="1010923"/>
                </a:lnTo>
                <a:lnTo>
                  <a:pt x="94101" y="1008398"/>
                </a:lnTo>
                <a:lnTo>
                  <a:pt x="60214" y="989482"/>
                </a:lnTo>
                <a:lnTo>
                  <a:pt x="39382" y="955764"/>
                </a:lnTo>
                <a:lnTo>
                  <a:pt x="36049" y="936508"/>
                </a:lnTo>
                <a:lnTo>
                  <a:pt x="37680" y="917028"/>
                </a:lnTo>
                <a:lnTo>
                  <a:pt x="453785" y="79116"/>
                </a:lnTo>
                <a:lnTo>
                  <a:pt x="482486" y="47635"/>
                </a:lnTo>
                <a:lnTo>
                  <a:pt x="523501" y="36081"/>
                </a:lnTo>
                <a:lnTo>
                  <a:pt x="606599" y="36081"/>
                </a:lnTo>
                <a:lnTo>
                  <a:pt x="583471" y="16927"/>
                </a:lnTo>
                <a:lnTo>
                  <a:pt x="555020" y="4379"/>
                </a:lnTo>
                <a:lnTo>
                  <a:pt x="523501" y="0"/>
                </a:lnTo>
                <a:close/>
              </a:path>
              <a:path w="1047115" h="1047114">
                <a:moveTo>
                  <a:pt x="606599" y="36081"/>
                </a:moveTo>
                <a:lnTo>
                  <a:pt x="523501" y="36081"/>
                </a:lnTo>
                <a:lnTo>
                  <a:pt x="545051" y="39069"/>
                </a:lnTo>
                <a:lnTo>
                  <a:pt x="564506" y="47635"/>
                </a:lnTo>
                <a:lnTo>
                  <a:pt x="593205" y="79116"/>
                </a:lnTo>
                <a:lnTo>
                  <a:pt x="1002690" y="898179"/>
                </a:lnTo>
                <a:lnTo>
                  <a:pt x="1010899" y="936508"/>
                </a:lnTo>
                <a:lnTo>
                  <a:pt x="1007538" y="955764"/>
                </a:lnTo>
                <a:lnTo>
                  <a:pt x="986696" y="989483"/>
                </a:lnTo>
                <a:lnTo>
                  <a:pt x="952804" y="1008399"/>
                </a:lnTo>
                <a:lnTo>
                  <a:pt x="932985" y="1010923"/>
                </a:lnTo>
                <a:lnTo>
                  <a:pt x="1015384" y="1010923"/>
                </a:lnTo>
                <a:lnTo>
                  <a:pt x="1029935" y="992923"/>
                </a:lnTo>
                <a:lnTo>
                  <a:pt x="1042044" y="966327"/>
                </a:lnTo>
                <a:lnTo>
                  <a:pt x="1046949" y="938146"/>
                </a:lnTo>
                <a:lnTo>
                  <a:pt x="1044597" y="909637"/>
                </a:lnTo>
                <a:lnTo>
                  <a:pt x="1034930" y="882062"/>
                </a:lnTo>
                <a:lnTo>
                  <a:pt x="625435" y="62999"/>
                </a:lnTo>
                <a:lnTo>
                  <a:pt x="607421" y="36762"/>
                </a:lnTo>
                <a:lnTo>
                  <a:pt x="606599" y="36081"/>
                </a:lnTo>
                <a:close/>
              </a:path>
              <a:path w="1047115" h="1047114">
                <a:moveTo>
                  <a:pt x="523501" y="67089"/>
                </a:moveTo>
                <a:lnTo>
                  <a:pt x="481607" y="93025"/>
                </a:lnTo>
                <a:lnTo>
                  <a:pt x="72038" y="912089"/>
                </a:lnTo>
                <a:lnTo>
                  <a:pt x="67090" y="935144"/>
                </a:lnTo>
                <a:lnTo>
                  <a:pt x="69105" y="946729"/>
                </a:lnTo>
                <a:lnTo>
                  <a:pt x="102005" y="978324"/>
                </a:lnTo>
                <a:lnTo>
                  <a:pt x="113921" y="979832"/>
                </a:lnTo>
                <a:lnTo>
                  <a:pt x="932985" y="979832"/>
                </a:lnTo>
                <a:lnTo>
                  <a:pt x="972827" y="957660"/>
                </a:lnTo>
                <a:lnTo>
                  <a:pt x="979822" y="935143"/>
                </a:lnTo>
                <a:lnTo>
                  <a:pt x="978852" y="923424"/>
                </a:lnTo>
                <a:lnTo>
                  <a:pt x="565384" y="93025"/>
                </a:lnTo>
                <a:lnTo>
                  <a:pt x="523501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348027" y="3599755"/>
            <a:ext cx="23812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b="1" spc="-325" dirty="0">
                <a:latin typeface="Arial" panose="020B0604020202020204"/>
                <a:cs typeface="Arial" panose="020B0604020202020204"/>
              </a:rPr>
              <a:t>!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277" y="451678"/>
            <a:ext cx="18340705" cy="9761855"/>
          </a:xfrm>
          <a:custGeom>
            <a:avLst/>
            <a:gdLst/>
            <a:ahLst/>
            <a:cxnLst/>
            <a:rect l="l" t="t" r="r" b="b"/>
            <a:pathLst>
              <a:path w="18340705" h="9761855">
                <a:moveTo>
                  <a:pt x="0" y="9761309"/>
                </a:moveTo>
                <a:lnTo>
                  <a:pt x="18340645" y="9761309"/>
                </a:lnTo>
                <a:lnTo>
                  <a:pt x="18340645" y="0"/>
                </a:lnTo>
                <a:lnTo>
                  <a:pt x="0" y="0"/>
                </a:lnTo>
                <a:lnTo>
                  <a:pt x="0" y="9761309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97588" y="4081415"/>
            <a:ext cx="746252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spc="-7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7588" y="4793436"/>
            <a:ext cx="1316863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290945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182094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8" y="512126"/>
                </a:lnTo>
                <a:lnTo>
                  <a:pt x="70916" y="548322"/>
                </a:lnTo>
                <a:lnTo>
                  <a:pt x="99686" y="581008"/>
                </a:lnTo>
                <a:lnTo>
                  <a:pt x="132372" y="609777"/>
                </a:lnTo>
                <a:lnTo>
                  <a:pt x="168568" y="634226"/>
                </a:lnTo>
                <a:lnTo>
                  <a:pt x="207869" y="653947"/>
                </a:lnTo>
                <a:lnTo>
                  <a:pt x="249869" y="668535"/>
                </a:lnTo>
                <a:lnTo>
                  <a:pt x="294163" y="677586"/>
                </a:lnTo>
                <a:lnTo>
                  <a:pt x="340345" y="680693"/>
                </a:lnTo>
                <a:lnTo>
                  <a:pt x="1820949" y="680693"/>
                </a:lnTo>
                <a:lnTo>
                  <a:pt x="1867133" y="677586"/>
                </a:lnTo>
                <a:lnTo>
                  <a:pt x="1911429" y="668535"/>
                </a:lnTo>
                <a:lnTo>
                  <a:pt x="1953430" y="653947"/>
                </a:lnTo>
                <a:lnTo>
                  <a:pt x="1992731" y="634226"/>
                </a:lnTo>
                <a:lnTo>
                  <a:pt x="2028927" y="609777"/>
                </a:lnTo>
                <a:lnTo>
                  <a:pt x="2061612" y="581008"/>
                </a:lnTo>
                <a:lnTo>
                  <a:pt x="2090381" y="548322"/>
                </a:lnTo>
                <a:lnTo>
                  <a:pt x="2114829" y="512126"/>
                </a:lnTo>
                <a:lnTo>
                  <a:pt x="2134550" y="472824"/>
                </a:lnTo>
                <a:lnTo>
                  <a:pt x="2149138" y="430824"/>
                </a:lnTo>
                <a:lnTo>
                  <a:pt x="2158188" y="386529"/>
                </a:lnTo>
                <a:lnTo>
                  <a:pt x="2161295" y="340346"/>
                </a:lnTo>
                <a:lnTo>
                  <a:pt x="2158188" y="294163"/>
                </a:lnTo>
                <a:lnTo>
                  <a:pt x="2149138" y="249869"/>
                </a:lnTo>
                <a:lnTo>
                  <a:pt x="2134550" y="207868"/>
                </a:lnTo>
                <a:lnTo>
                  <a:pt x="2114829" y="168567"/>
                </a:lnTo>
                <a:lnTo>
                  <a:pt x="2090381" y="132371"/>
                </a:lnTo>
                <a:lnTo>
                  <a:pt x="2061612" y="99685"/>
                </a:lnTo>
                <a:lnTo>
                  <a:pt x="2028927" y="70915"/>
                </a:lnTo>
                <a:lnTo>
                  <a:pt x="1992731" y="46467"/>
                </a:lnTo>
                <a:lnTo>
                  <a:pt x="1953430" y="26746"/>
                </a:lnTo>
                <a:lnTo>
                  <a:pt x="1911429" y="12157"/>
                </a:lnTo>
                <a:lnTo>
                  <a:pt x="1867133" y="3106"/>
                </a:lnTo>
                <a:lnTo>
                  <a:pt x="182094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340346" y="0"/>
                </a:moveTo>
                <a:lnTo>
                  <a:pt x="1820948" y="0"/>
                </a:lnTo>
                <a:lnTo>
                  <a:pt x="1867131" y="3106"/>
                </a:lnTo>
                <a:lnTo>
                  <a:pt x="1911426" y="12157"/>
                </a:lnTo>
                <a:lnTo>
                  <a:pt x="1953426" y="26746"/>
                </a:lnTo>
                <a:lnTo>
                  <a:pt x="1992728" y="46467"/>
                </a:lnTo>
                <a:lnTo>
                  <a:pt x="2028924" y="70915"/>
                </a:lnTo>
                <a:lnTo>
                  <a:pt x="2061610" y="99685"/>
                </a:lnTo>
                <a:lnTo>
                  <a:pt x="2090379" y="132371"/>
                </a:lnTo>
                <a:lnTo>
                  <a:pt x="2114828" y="168567"/>
                </a:lnTo>
                <a:lnTo>
                  <a:pt x="2134549" y="207868"/>
                </a:lnTo>
                <a:lnTo>
                  <a:pt x="2149137" y="249869"/>
                </a:lnTo>
                <a:lnTo>
                  <a:pt x="2158188" y="294163"/>
                </a:lnTo>
                <a:lnTo>
                  <a:pt x="2161295" y="340346"/>
                </a:lnTo>
                <a:lnTo>
                  <a:pt x="2158188" y="386529"/>
                </a:lnTo>
                <a:lnTo>
                  <a:pt x="2149137" y="430824"/>
                </a:lnTo>
                <a:lnTo>
                  <a:pt x="2134549" y="472825"/>
                </a:lnTo>
                <a:lnTo>
                  <a:pt x="2114828" y="512126"/>
                </a:lnTo>
                <a:lnTo>
                  <a:pt x="2090379" y="548322"/>
                </a:lnTo>
                <a:lnTo>
                  <a:pt x="2061610" y="581008"/>
                </a:lnTo>
                <a:lnTo>
                  <a:pt x="2028924" y="609778"/>
                </a:lnTo>
                <a:lnTo>
                  <a:pt x="1992728" y="634226"/>
                </a:lnTo>
                <a:lnTo>
                  <a:pt x="1953426" y="653947"/>
                </a:lnTo>
                <a:lnTo>
                  <a:pt x="1911426" y="668536"/>
                </a:lnTo>
                <a:lnTo>
                  <a:pt x="1867131" y="677586"/>
                </a:lnTo>
                <a:lnTo>
                  <a:pt x="1820948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829567" y="2085786"/>
            <a:ext cx="6871334" cy="2776855"/>
          </a:xfrm>
          <a:custGeom>
            <a:avLst/>
            <a:gdLst/>
            <a:ahLst/>
            <a:cxnLst/>
            <a:rect l="l" t="t" r="r" b="b"/>
            <a:pathLst>
              <a:path w="6871334" h="2776854">
                <a:moveTo>
                  <a:pt x="635457" y="1246689"/>
                </a:moveTo>
                <a:lnTo>
                  <a:pt x="296137" y="1246689"/>
                </a:lnTo>
                <a:lnTo>
                  <a:pt x="465954" y="2776747"/>
                </a:lnTo>
                <a:lnTo>
                  <a:pt x="635457" y="1246689"/>
                </a:lnTo>
                <a:close/>
              </a:path>
              <a:path w="6871334" h="2776854">
                <a:moveTo>
                  <a:pt x="6786117" y="0"/>
                </a:moveTo>
                <a:lnTo>
                  <a:pt x="84751" y="0"/>
                </a:lnTo>
                <a:lnTo>
                  <a:pt x="51732" y="6649"/>
                </a:lnTo>
                <a:lnTo>
                  <a:pt x="24796" y="24794"/>
                </a:lnTo>
                <a:lnTo>
                  <a:pt x="6650" y="51729"/>
                </a:lnTo>
                <a:lnTo>
                  <a:pt x="0" y="84748"/>
                </a:lnTo>
                <a:lnTo>
                  <a:pt x="0" y="1161940"/>
                </a:lnTo>
                <a:lnTo>
                  <a:pt x="6650" y="1194959"/>
                </a:lnTo>
                <a:lnTo>
                  <a:pt x="24796" y="1221894"/>
                </a:lnTo>
                <a:lnTo>
                  <a:pt x="51732" y="1240040"/>
                </a:lnTo>
                <a:lnTo>
                  <a:pt x="84751" y="1246689"/>
                </a:lnTo>
                <a:lnTo>
                  <a:pt x="6786117" y="1246689"/>
                </a:lnTo>
                <a:lnTo>
                  <a:pt x="6819137" y="1240040"/>
                </a:lnTo>
                <a:lnTo>
                  <a:pt x="6846072" y="1221894"/>
                </a:lnTo>
                <a:lnTo>
                  <a:pt x="6864219" y="1194959"/>
                </a:lnTo>
                <a:lnTo>
                  <a:pt x="6870869" y="1161940"/>
                </a:lnTo>
                <a:lnTo>
                  <a:pt x="6870869" y="84748"/>
                </a:lnTo>
                <a:lnTo>
                  <a:pt x="6864219" y="51729"/>
                </a:lnTo>
                <a:lnTo>
                  <a:pt x="6846072" y="24794"/>
                </a:lnTo>
                <a:lnTo>
                  <a:pt x="6819137" y="6649"/>
                </a:lnTo>
                <a:lnTo>
                  <a:pt x="6786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876959" y="2301365"/>
            <a:ext cx="52311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Exploit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heterogeneous</a:t>
            </a:r>
            <a:r>
              <a:rPr sz="245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876959" y="2688788"/>
            <a:ext cx="63430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</a:t>
            </a:r>
            <a:r>
              <a:rPr sz="24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245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56505" y="5561787"/>
            <a:ext cx="6305550" cy="2080260"/>
          </a:xfrm>
          <a:custGeom>
            <a:avLst/>
            <a:gdLst/>
            <a:ahLst/>
            <a:cxnLst/>
            <a:rect l="l" t="t" r="r" b="b"/>
            <a:pathLst>
              <a:path w="6305550" h="2080259">
                <a:moveTo>
                  <a:pt x="6217747" y="569026"/>
                </a:moveTo>
                <a:lnTo>
                  <a:pt x="87369" y="569026"/>
                </a:lnTo>
                <a:lnTo>
                  <a:pt x="53371" y="575895"/>
                </a:lnTo>
                <a:lnTo>
                  <a:pt x="25598" y="594624"/>
                </a:lnTo>
                <a:lnTo>
                  <a:pt x="6869" y="622395"/>
                </a:lnTo>
                <a:lnTo>
                  <a:pt x="0" y="656393"/>
                </a:lnTo>
                <a:lnTo>
                  <a:pt x="0" y="1992740"/>
                </a:lnTo>
                <a:lnTo>
                  <a:pt x="6869" y="2026737"/>
                </a:lnTo>
                <a:lnTo>
                  <a:pt x="25598" y="2054508"/>
                </a:lnTo>
                <a:lnTo>
                  <a:pt x="53371" y="2073237"/>
                </a:lnTo>
                <a:lnTo>
                  <a:pt x="87369" y="2080106"/>
                </a:lnTo>
                <a:lnTo>
                  <a:pt x="6217747" y="2080106"/>
                </a:lnTo>
                <a:lnTo>
                  <a:pt x="6251745" y="2073237"/>
                </a:lnTo>
                <a:lnTo>
                  <a:pt x="6279518" y="2054508"/>
                </a:lnTo>
                <a:lnTo>
                  <a:pt x="6298247" y="2026737"/>
                </a:lnTo>
                <a:lnTo>
                  <a:pt x="6305116" y="1992740"/>
                </a:lnTo>
                <a:lnTo>
                  <a:pt x="6305116" y="656393"/>
                </a:lnTo>
                <a:lnTo>
                  <a:pt x="6298247" y="622395"/>
                </a:lnTo>
                <a:lnTo>
                  <a:pt x="6279518" y="594624"/>
                </a:lnTo>
                <a:lnTo>
                  <a:pt x="6251745" y="575895"/>
                </a:lnTo>
                <a:lnTo>
                  <a:pt x="6217747" y="569026"/>
                </a:lnTo>
                <a:close/>
              </a:path>
              <a:path w="6305550" h="2080259">
                <a:moveTo>
                  <a:pt x="1302976" y="0"/>
                </a:moveTo>
                <a:lnTo>
                  <a:pt x="1128237" y="569026"/>
                </a:lnTo>
                <a:lnTo>
                  <a:pt x="1477379" y="569026"/>
                </a:lnTo>
                <a:lnTo>
                  <a:pt x="130297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04160" y="6290772"/>
            <a:ext cx="61150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Hand-over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245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04160" y="6678195"/>
            <a:ext cx="4002404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Synchronize</a:t>
            </a:r>
            <a:r>
              <a:rPr sz="24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58140" indent="-346075">
              <a:lnSpc>
                <a:spcPct val="100000"/>
              </a:lnSpc>
              <a:spcBef>
                <a:spcPts val="115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Detect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245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faults.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439005" y="4867065"/>
            <a:ext cx="1065530" cy="680720"/>
          </a:xfrm>
          <a:custGeom>
            <a:avLst/>
            <a:gdLst/>
            <a:ahLst/>
            <a:cxnLst/>
            <a:rect l="l" t="t" r="r" b="b"/>
            <a:pathLst>
              <a:path w="1065530" h="680720">
                <a:moveTo>
                  <a:pt x="724763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4"/>
                </a:lnTo>
                <a:lnTo>
                  <a:pt x="0" y="340347"/>
                </a:lnTo>
                <a:lnTo>
                  <a:pt x="3107" y="386530"/>
                </a:lnTo>
                <a:lnTo>
                  <a:pt x="12157" y="430825"/>
                </a:lnTo>
                <a:lnTo>
                  <a:pt x="26746" y="472825"/>
                </a:lnTo>
                <a:lnTo>
                  <a:pt x="46468" y="512127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724763" y="680694"/>
                </a:lnTo>
                <a:lnTo>
                  <a:pt x="770947" y="677587"/>
                </a:lnTo>
                <a:lnTo>
                  <a:pt x="815242" y="668536"/>
                </a:lnTo>
                <a:lnTo>
                  <a:pt x="857243" y="653948"/>
                </a:lnTo>
                <a:lnTo>
                  <a:pt x="896544" y="634227"/>
                </a:lnTo>
                <a:lnTo>
                  <a:pt x="932740" y="609778"/>
                </a:lnTo>
                <a:lnTo>
                  <a:pt x="965426" y="581009"/>
                </a:lnTo>
                <a:lnTo>
                  <a:pt x="994195" y="548323"/>
                </a:lnTo>
                <a:lnTo>
                  <a:pt x="1018643" y="512127"/>
                </a:lnTo>
                <a:lnTo>
                  <a:pt x="1038363" y="472825"/>
                </a:lnTo>
                <a:lnTo>
                  <a:pt x="1052951" y="430825"/>
                </a:lnTo>
                <a:lnTo>
                  <a:pt x="1062002" y="386530"/>
                </a:lnTo>
                <a:lnTo>
                  <a:pt x="1065108" y="340347"/>
                </a:lnTo>
                <a:lnTo>
                  <a:pt x="1062002" y="294164"/>
                </a:lnTo>
                <a:lnTo>
                  <a:pt x="1052951" y="249869"/>
                </a:lnTo>
                <a:lnTo>
                  <a:pt x="1038363" y="207868"/>
                </a:lnTo>
                <a:lnTo>
                  <a:pt x="1018643" y="168567"/>
                </a:lnTo>
                <a:lnTo>
                  <a:pt x="994195" y="132371"/>
                </a:lnTo>
                <a:lnTo>
                  <a:pt x="965426" y="99685"/>
                </a:lnTo>
                <a:lnTo>
                  <a:pt x="932740" y="70915"/>
                </a:lnTo>
                <a:lnTo>
                  <a:pt x="896544" y="46467"/>
                </a:lnTo>
                <a:lnTo>
                  <a:pt x="857243" y="26746"/>
                </a:lnTo>
                <a:lnTo>
                  <a:pt x="815242" y="12157"/>
                </a:lnTo>
                <a:lnTo>
                  <a:pt x="770947" y="3106"/>
                </a:lnTo>
                <a:lnTo>
                  <a:pt x="724763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439005" y="4867065"/>
            <a:ext cx="1065530" cy="680720"/>
          </a:xfrm>
          <a:custGeom>
            <a:avLst/>
            <a:gdLst/>
            <a:ahLst/>
            <a:cxnLst/>
            <a:rect l="l" t="t" r="r" b="b"/>
            <a:pathLst>
              <a:path w="1065530" h="680720">
                <a:moveTo>
                  <a:pt x="340346" y="0"/>
                </a:moveTo>
                <a:lnTo>
                  <a:pt x="724767" y="0"/>
                </a:lnTo>
                <a:lnTo>
                  <a:pt x="770950" y="3106"/>
                </a:lnTo>
                <a:lnTo>
                  <a:pt x="815245" y="12157"/>
                </a:lnTo>
                <a:lnTo>
                  <a:pt x="857246" y="26746"/>
                </a:lnTo>
                <a:lnTo>
                  <a:pt x="896547" y="46467"/>
                </a:lnTo>
                <a:lnTo>
                  <a:pt x="932743" y="70915"/>
                </a:lnTo>
                <a:lnTo>
                  <a:pt x="965429" y="99685"/>
                </a:lnTo>
                <a:lnTo>
                  <a:pt x="994199" y="132371"/>
                </a:lnTo>
                <a:lnTo>
                  <a:pt x="1018647" y="168567"/>
                </a:lnTo>
                <a:lnTo>
                  <a:pt x="1038368" y="207868"/>
                </a:lnTo>
                <a:lnTo>
                  <a:pt x="1052957" y="249869"/>
                </a:lnTo>
                <a:lnTo>
                  <a:pt x="1062008" y="294163"/>
                </a:lnTo>
                <a:lnTo>
                  <a:pt x="1065115" y="340346"/>
                </a:lnTo>
                <a:lnTo>
                  <a:pt x="1062008" y="386529"/>
                </a:lnTo>
                <a:lnTo>
                  <a:pt x="1052957" y="430824"/>
                </a:lnTo>
                <a:lnTo>
                  <a:pt x="1038368" y="472825"/>
                </a:lnTo>
                <a:lnTo>
                  <a:pt x="1018647" y="512126"/>
                </a:lnTo>
                <a:lnTo>
                  <a:pt x="994199" y="548322"/>
                </a:lnTo>
                <a:lnTo>
                  <a:pt x="965429" y="581008"/>
                </a:lnTo>
                <a:lnTo>
                  <a:pt x="932743" y="609778"/>
                </a:lnTo>
                <a:lnTo>
                  <a:pt x="896547" y="634226"/>
                </a:lnTo>
                <a:lnTo>
                  <a:pt x="857246" y="653947"/>
                </a:lnTo>
                <a:lnTo>
                  <a:pt x="815245" y="668536"/>
                </a:lnTo>
                <a:lnTo>
                  <a:pt x="770950" y="677586"/>
                </a:lnTo>
                <a:lnTo>
                  <a:pt x="724767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274331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5"/>
                </a:lnTo>
                <a:lnTo>
                  <a:pt x="46468" y="512126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2743319" y="680694"/>
                </a:lnTo>
                <a:lnTo>
                  <a:pt x="2789501" y="677587"/>
                </a:lnTo>
                <a:lnTo>
                  <a:pt x="2833795" y="668536"/>
                </a:lnTo>
                <a:lnTo>
                  <a:pt x="2875795" y="653948"/>
                </a:lnTo>
                <a:lnTo>
                  <a:pt x="2915096" y="634227"/>
                </a:lnTo>
                <a:lnTo>
                  <a:pt x="2951292" y="609778"/>
                </a:lnTo>
                <a:lnTo>
                  <a:pt x="2983978" y="581009"/>
                </a:lnTo>
                <a:lnTo>
                  <a:pt x="3012748" y="548323"/>
                </a:lnTo>
                <a:lnTo>
                  <a:pt x="3037197" y="512126"/>
                </a:lnTo>
                <a:lnTo>
                  <a:pt x="3056918" y="472825"/>
                </a:lnTo>
                <a:lnTo>
                  <a:pt x="3071507" y="430824"/>
                </a:lnTo>
                <a:lnTo>
                  <a:pt x="3080558" y="386529"/>
                </a:lnTo>
                <a:lnTo>
                  <a:pt x="3083665" y="340346"/>
                </a:lnTo>
                <a:lnTo>
                  <a:pt x="3080558" y="294163"/>
                </a:lnTo>
                <a:lnTo>
                  <a:pt x="3071507" y="249869"/>
                </a:lnTo>
                <a:lnTo>
                  <a:pt x="3056918" y="207868"/>
                </a:lnTo>
                <a:lnTo>
                  <a:pt x="3037197" y="168567"/>
                </a:lnTo>
                <a:lnTo>
                  <a:pt x="3012748" y="132371"/>
                </a:lnTo>
                <a:lnTo>
                  <a:pt x="2983978" y="99685"/>
                </a:lnTo>
                <a:lnTo>
                  <a:pt x="2951292" y="70915"/>
                </a:lnTo>
                <a:lnTo>
                  <a:pt x="2915096" y="46467"/>
                </a:lnTo>
                <a:lnTo>
                  <a:pt x="2875795" y="26746"/>
                </a:lnTo>
                <a:lnTo>
                  <a:pt x="2833795" y="12157"/>
                </a:lnTo>
                <a:lnTo>
                  <a:pt x="2789501" y="3106"/>
                </a:lnTo>
                <a:lnTo>
                  <a:pt x="274331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340346" y="0"/>
                </a:moveTo>
                <a:lnTo>
                  <a:pt x="2743316" y="0"/>
                </a:lnTo>
                <a:lnTo>
                  <a:pt x="2789499" y="3106"/>
                </a:lnTo>
                <a:lnTo>
                  <a:pt x="2833794" y="12157"/>
                </a:lnTo>
                <a:lnTo>
                  <a:pt x="2875794" y="26746"/>
                </a:lnTo>
                <a:lnTo>
                  <a:pt x="2915095" y="46467"/>
                </a:lnTo>
                <a:lnTo>
                  <a:pt x="2951292" y="70915"/>
                </a:lnTo>
                <a:lnTo>
                  <a:pt x="2983977" y="99685"/>
                </a:lnTo>
                <a:lnTo>
                  <a:pt x="3012747" y="132371"/>
                </a:lnTo>
                <a:lnTo>
                  <a:pt x="3037195" y="168567"/>
                </a:lnTo>
                <a:lnTo>
                  <a:pt x="3056917" y="207868"/>
                </a:lnTo>
                <a:lnTo>
                  <a:pt x="3071505" y="249869"/>
                </a:lnTo>
                <a:lnTo>
                  <a:pt x="3080556" y="294163"/>
                </a:lnTo>
                <a:lnTo>
                  <a:pt x="3083663" y="340346"/>
                </a:lnTo>
                <a:lnTo>
                  <a:pt x="3080556" y="386529"/>
                </a:lnTo>
                <a:lnTo>
                  <a:pt x="3071505" y="430824"/>
                </a:lnTo>
                <a:lnTo>
                  <a:pt x="3056917" y="472825"/>
                </a:lnTo>
                <a:lnTo>
                  <a:pt x="3037195" y="512126"/>
                </a:lnTo>
                <a:lnTo>
                  <a:pt x="3012747" y="548322"/>
                </a:lnTo>
                <a:lnTo>
                  <a:pt x="2983977" y="581008"/>
                </a:lnTo>
                <a:lnTo>
                  <a:pt x="2951292" y="609778"/>
                </a:lnTo>
                <a:lnTo>
                  <a:pt x="2915095" y="634226"/>
                </a:lnTo>
                <a:lnTo>
                  <a:pt x="2875794" y="653947"/>
                </a:lnTo>
                <a:lnTo>
                  <a:pt x="2833794" y="668536"/>
                </a:lnTo>
                <a:lnTo>
                  <a:pt x="2789499" y="677586"/>
                </a:lnTo>
                <a:lnTo>
                  <a:pt x="2743316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613872" y="3802651"/>
            <a:ext cx="2238375" cy="1089660"/>
          </a:xfrm>
          <a:custGeom>
            <a:avLst/>
            <a:gdLst/>
            <a:ahLst/>
            <a:cxnLst/>
            <a:rect l="l" t="t" r="r" b="b"/>
            <a:pathLst>
              <a:path w="2238375" h="1089660">
                <a:moveTo>
                  <a:pt x="2150458" y="0"/>
                </a:moveTo>
                <a:lnTo>
                  <a:pt x="280096" y="0"/>
                </a:lnTo>
                <a:lnTo>
                  <a:pt x="246098" y="6868"/>
                </a:lnTo>
                <a:lnTo>
                  <a:pt x="218325" y="25597"/>
                </a:lnTo>
                <a:lnTo>
                  <a:pt x="199596" y="53368"/>
                </a:lnTo>
                <a:lnTo>
                  <a:pt x="192727" y="87365"/>
                </a:lnTo>
                <a:lnTo>
                  <a:pt x="192727" y="254245"/>
                </a:lnTo>
                <a:lnTo>
                  <a:pt x="0" y="1089626"/>
                </a:lnTo>
                <a:lnTo>
                  <a:pt x="469880" y="764374"/>
                </a:lnTo>
                <a:lnTo>
                  <a:pt x="2150458" y="764374"/>
                </a:lnTo>
                <a:lnTo>
                  <a:pt x="2184454" y="757505"/>
                </a:lnTo>
                <a:lnTo>
                  <a:pt x="2212223" y="738776"/>
                </a:lnTo>
                <a:lnTo>
                  <a:pt x="2230949" y="711004"/>
                </a:lnTo>
                <a:lnTo>
                  <a:pt x="2237816" y="677007"/>
                </a:lnTo>
                <a:lnTo>
                  <a:pt x="2237816" y="87365"/>
                </a:lnTo>
                <a:lnTo>
                  <a:pt x="2230949" y="53368"/>
                </a:lnTo>
                <a:lnTo>
                  <a:pt x="2212223" y="25597"/>
                </a:lnTo>
                <a:lnTo>
                  <a:pt x="2184454" y="6868"/>
                </a:lnTo>
                <a:lnTo>
                  <a:pt x="215045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8049577" y="3976707"/>
            <a:ext cx="15678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Placement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32677" y="6104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495" y="0"/>
                </a:moveTo>
                <a:lnTo>
                  <a:pt x="463519" y="16928"/>
                </a:lnTo>
                <a:lnTo>
                  <a:pt x="421553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7" y="966328"/>
                </a:lnTo>
                <a:lnTo>
                  <a:pt x="35348" y="1015652"/>
                </a:lnTo>
                <a:lnTo>
                  <a:pt x="84931" y="1043314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1" y="1015651"/>
                </a:lnTo>
                <a:lnTo>
                  <a:pt x="1015385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8" y="917028"/>
                </a:lnTo>
                <a:lnTo>
                  <a:pt x="453788" y="79116"/>
                </a:lnTo>
                <a:lnTo>
                  <a:pt x="482485" y="47635"/>
                </a:lnTo>
                <a:lnTo>
                  <a:pt x="523495" y="36080"/>
                </a:lnTo>
                <a:lnTo>
                  <a:pt x="606599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4" h="1047115">
                <a:moveTo>
                  <a:pt x="606599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6"/>
                </a:lnTo>
                <a:lnTo>
                  <a:pt x="1002694" y="898179"/>
                </a:lnTo>
                <a:lnTo>
                  <a:pt x="1010898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86" y="1010923"/>
                </a:lnTo>
                <a:lnTo>
                  <a:pt x="1015385" y="1010923"/>
                </a:lnTo>
                <a:lnTo>
                  <a:pt x="1029939" y="992923"/>
                </a:lnTo>
                <a:lnTo>
                  <a:pt x="1042045" y="966327"/>
                </a:lnTo>
                <a:lnTo>
                  <a:pt x="1046950" y="938146"/>
                </a:lnTo>
                <a:lnTo>
                  <a:pt x="1044598" y="909637"/>
                </a:lnTo>
                <a:lnTo>
                  <a:pt x="1034930" y="882062"/>
                </a:lnTo>
                <a:lnTo>
                  <a:pt x="625438" y="62999"/>
                </a:lnTo>
                <a:lnTo>
                  <a:pt x="607422" y="36762"/>
                </a:lnTo>
                <a:lnTo>
                  <a:pt x="606599" y="36080"/>
                </a:lnTo>
                <a:close/>
              </a:path>
              <a:path w="1047114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90" y="935143"/>
                </a:lnTo>
                <a:lnTo>
                  <a:pt x="69104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1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207813" y="5809112"/>
            <a:ext cx="6788150" cy="1268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6900"/>
              </a:lnSpc>
              <a:spcBef>
                <a:spcPts val="115"/>
              </a:spcBef>
              <a:tabLst>
                <a:tab pos="571500" algn="l"/>
              </a:tabLst>
            </a:pPr>
            <a:r>
              <a:rPr sz="9000" b="1" spc="-487" baseline="-28000" dirty="0">
                <a:latin typeface="Arial" panose="020B0604020202020204"/>
                <a:cs typeface="Arial" panose="020B0604020202020204"/>
              </a:rPr>
              <a:t>!	</a:t>
            </a: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55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906780" indent="-335915">
              <a:lnSpc>
                <a:spcPts val="2640"/>
              </a:lnSpc>
              <a:buSzPct val="145000"/>
              <a:buChar char="•"/>
              <a:tabLst>
                <a:tab pos="907415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987526" y="22730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5" y="1010923"/>
                </a:lnTo>
                <a:lnTo>
                  <a:pt x="113927" y="1010923"/>
                </a:lnTo>
                <a:lnTo>
                  <a:pt x="94104" y="1008398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49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4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91" y="1010923"/>
                </a:lnTo>
                <a:lnTo>
                  <a:pt x="1015385" y="1010923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4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6" y="946729"/>
                </a:lnTo>
                <a:lnTo>
                  <a:pt x="102010" y="978325"/>
                </a:lnTo>
                <a:lnTo>
                  <a:pt x="113927" y="979832"/>
                </a:lnTo>
                <a:lnTo>
                  <a:pt x="932991" y="979832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25" dirty="0"/>
              <a:t>!</a:t>
            </a:r>
            <a:endParaRPr spc="-325" dirty="0"/>
          </a:p>
        </p:txBody>
      </p:sp>
      <p:sp>
        <p:nvSpPr>
          <p:cNvPr id="53" name="object 53"/>
          <p:cNvSpPr/>
          <p:nvPr/>
        </p:nvSpPr>
        <p:spPr>
          <a:xfrm>
            <a:off x="16940762" y="350925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01" y="0"/>
                </a:moveTo>
                <a:lnTo>
                  <a:pt x="463521" y="16928"/>
                </a:lnTo>
                <a:lnTo>
                  <a:pt x="421556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6" y="966328"/>
                </a:lnTo>
                <a:lnTo>
                  <a:pt x="35348" y="1015652"/>
                </a:lnTo>
                <a:lnTo>
                  <a:pt x="84932" y="1043314"/>
                </a:lnTo>
                <a:lnTo>
                  <a:pt x="113921" y="1047004"/>
                </a:lnTo>
                <a:lnTo>
                  <a:pt x="932985" y="1047004"/>
                </a:lnTo>
                <a:lnTo>
                  <a:pt x="961980" y="1043314"/>
                </a:lnTo>
                <a:lnTo>
                  <a:pt x="988540" y="1032656"/>
                </a:lnTo>
                <a:lnTo>
                  <a:pt x="1011561" y="1015652"/>
                </a:lnTo>
                <a:lnTo>
                  <a:pt x="1015384" y="1010923"/>
                </a:lnTo>
                <a:lnTo>
                  <a:pt x="113921" y="1010923"/>
                </a:lnTo>
                <a:lnTo>
                  <a:pt x="94101" y="1008398"/>
                </a:lnTo>
                <a:lnTo>
                  <a:pt x="60214" y="989482"/>
                </a:lnTo>
                <a:lnTo>
                  <a:pt x="39382" y="955764"/>
                </a:lnTo>
                <a:lnTo>
                  <a:pt x="36049" y="936508"/>
                </a:lnTo>
                <a:lnTo>
                  <a:pt x="37680" y="917028"/>
                </a:lnTo>
                <a:lnTo>
                  <a:pt x="453785" y="79116"/>
                </a:lnTo>
                <a:lnTo>
                  <a:pt x="482486" y="47635"/>
                </a:lnTo>
                <a:lnTo>
                  <a:pt x="523501" y="36081"/>
                </a:lnTo>
                <a:lnTo>
                  <a:pt x="606599" y="36081"/>
                </a:lnTo>
                <a:lnTo>
                  <a:pt x="583471" y="16927"/>
                </a:lnTo>
                <a:lnTo>
                  <a:pt x="555020" y="4379"/>
                </a:lnTo>
                <a:lnTo>
                  <a:pt x="523501" y="0"/>
                </a:lnTo>
                <a:close/>
              </a:path>
              <a:path w="1047115" h="1047114">
                <a:moveTo>
                  <a:pt x="606599" y="36081"/>
                </a:moveTo>
                <a:lnTo>
                  <a:pt x="523501" y="36081"/>
                </a:lnTo>
                <a:lnTo>
                  <a:pt x="545051" y="39069"/>
                </a:lnTo>
                <a:lnTo>
                  <a:pt x="564506" y="47635"/>
                </a:lnTo>
                <a:lnTo>
                  <a:pt x="593205" y="79116"/>
                </a:lnTo>
                <a:lnTo>
                  <a:pt x="1002690" y="898179"/>
                </a:lnTo>
                <a:lnTo>
                  <a:pt x="1010899" y="936508"/>
                </a:lnTo>
                <a:lnTo>
                  <a:pt x="1007538" y="955764"/>
                </a:lnTo>
                <a:lnTo>
                  <a:pt x="986696" y="989483"/>
                </a:lnTo>
                <a:lnTo>
                  <a:pt x="952804" y="1008399"/>
                </a:lnTo>
                <a:lnTo>
                  <a:pt x="932985" y="1010923"/>
                </a:lnTo>
                <a:lnTo>
                  <a:pt x="1015384" y="1010923"/>
                </a:lnTo>
                <a:lnTo>
                  <a:pt x="1029935" y="992923"/>
                </a:lnTo>
                <a:lnTo>
                  <a:pt x="1042044" y="966327"/>
                </a:lnTo>
                <a:lnTo>
                  <a:pt x="1046949" y="938146"/>
                </a:lnTo>
                <a:lnTo>
                  <a:pt x="1044597" y="909637"/>
                </a:lnTo>
                <a:lnTo>
                  <a:pt x="1034930" y="882062"/>
                </a:lnTo>
                <a:lnTo>
                  <a:pt x="625435" y="62999"/>
                </a:lnTo>
                <a:lnTo>
                  <a:pt x="607421" y="36762"/>
                </a:lnTo>
                <a:lnTo>
                  <a:pt x="606599" y="36081"/>
                </a:lnTo>
                <a:close/>
              </a:path>
              <a:path w="1047115" h="1047114">
                <a:moveTo>
                  <a:pt x="523501" y="67089"/>
                </a:moveTo>
                <a:lnTo>
                  <a:pt x="481607" y="93025"/>
                </a:lnTo>
                <a:lnTo>
                  <a:pt x="72038" y="912089"/>
                </a:lnTo>
                <a:lnTo>
                  <a:pt x="67090" y="935144"/>
                </a:lnTo>
                <a:lnTo>
                  <a:pt x="69105" y="946729"/>
                </a:lnTo>
                <a:lnTo>
                  <a:pt x="102005" y="978324"/>
                </a:lnTo>
                <a:lnTo>
                  <a:pt x="113921" y="979832"/>
                </a:lnTo>
                <a:lnTo>
                  <a:pt x="932985" y="979832"/>
                </a:lnTo>
                <a:lnTo>
                  <a:pt x="972827" y="957660"/>
                </a:lnTo>
                <a:lnTo>
                  <a:pt x="979822" y="935143"/>
                </a:lnTo>
                <a:lnTo>
                  <a:pt x="978852" y="923424"/>
                </a:lnTo>
                <a:lnTo>
                  <a:pt x="565384" y="93025"/>
                </a:lnTo>
                <a:lnTo>
                  <a:pt x="523501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7348027" y="3599755"/>
            <a:ext cx="23812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b="1" spc="-325" dirty="0">
                <a:latin typeface="Arial" panose="020B0604020202020204"/>
                <a:cs typeface="Arial" panose="020B0604020202020204"/>
              </a:rPr>
              <a:t>!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66235" y="65576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4" y="1010924"/>
                </a:lnTo>
                <a:lnTo>
                  <a:pt x="113927" y="1010924"/>
                </a:lnTo>
                <a:lnTo>
                  <a:pt x="94103" y="1008399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50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5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5"/>
                </a:lnTo>
                <a:lnTo>
                  <a:pt x="986694" y="989484"/>
                </a:lnTo>
                <a:lnTo>
                  <a:pt x="952799" y="1008400"/>
                </a:lnTo>
                <a:lnTo>
                  <a:pt x="932991" y="1010924"/>
                </a:lnTo>
                <a:lnTo>
                  <a:pt x="1015384" y="1010924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5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5" y="946729"/>
                </a:lnTo>
                <a:lnTo>
                  <a:pt x="102010" y="978325"/>
                </a:lnTo>
                <a:lnTo>
                  <a:pt x="113927" y="979834"/>
                </a:lnTo>
                <a:lnTo>
                  <a:pt x="932991" y="979834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3170144" y="6646783"/>
            <a:ext cx="23812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b="1" spc="-325" dirty="0">
                <a:latin typeface="Arial" panose="020B0604020202020204"/>
                <a:cs typeface="Arial" panose="020B0604020202020204"/>
              </a:rPr>
              <a:t>!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21940" y="10422521"/>
            <a:ext cx="260985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2707" y="426469"/>
            <a:ext cx="18390235" cy="9786620"/>
          </a:xfrm>
          <a:custGeom>
            <a:avLst/>
            <a:gdLst/>
            <a:ahLst/>
            <a:cxnLst/>
            <a:rect l="l" t="t" r="r" b="b"/>
            <a:pathLst>
              <a:path w="18390235" h="9786620">
                <a:moveTo>
                  <a:pt x="0" y="9786517"/>
                </a:moveTo>
                <a:lnTo>
                  <a:pt x="18390214" y="9786517"/>
                </a:lnTo>
                <a:lnTo>
                  <a:pt x="18390214" y="0"/>
                </a:lnTo>
                <a:lnTo>
                  <a:pt x="0" y="0"/>
                </a:lnTo>
                <a:lnTo>
                  <a:pt x="0" y="9786517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97588" y="4081415"/>
            <a:ext cx="746252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spc="-7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7588" y="4793436"/>
            <a:ext cx="1316863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290945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182094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8" y="512126"/>
                </a:lnTo>
                <a:lnTo>
                  <a:pt x="70916" y="548322"/>
                </a:lnTo>
                <a:lnTo>
                  <a:pt x="99686" y="581008"/>
                </a:lnTo>
                <a:lnTo>
                  <a:pt x="132372" y="609777"/>
                </a:lnTo>
                <a:lnTo>
                  <a:pt x="168568" y="634226"/>
                </a:lnTo>
                <a:lnTo>
                  <a:pt x="207869" y="653947"/>
                </a:lnTo>
                <a:lnTo>
                  <a:pt x="249869" y="668535"/>
                </a:lnTo>
                <a:lnTo>
                  <a:pt x="294163" y="677586"/>
                </a:lnTo>
                <a:lnTo>
                  <a:pt x="340345" y="680693"/>
                </a:lnTo>
                <a:lnTo>
                  <a:pt x="1820949" y="680693"/>
                </a:lnTo>
                <a:lnTo>
                  <a:pt x="1867133" y="677586"/>
                </a:lnTo>
                <a:lnTo>
                  <a:pt x="1911429" y="668535"/>
                </a:lnTo>
                <a:lnTo>
                  <a:pt x="1953430" y="653947"/>
                </a:lnTo>
                <a:lnTo>
                  <a:pt x="1992731" y="634226"/>
                </a:lnTo>
                <a:lnTo>
                  <a:pt x="2028927" y="609777"/>
                </a:lnTo>
                <a:lnTo>
                  <a:pt x="2061612" y="581008"/>
                </a:lnTo>
                <a:lnTo>
                  <a:pt x="2090381" y="548322"/>
                </a:lnTo>
                <a:lnTo>
                  <a:pt x="2114829" y="512126"/>
                </a:lnTo>
                <a:lnTo>
                  <a:pt x="2134550" y="472824"/>
                </a:lnTo>
                <a:lnTo>
                  <a:pt x="2149138" y="430824"/>
                </a:lnTo>
                <a:lnTo>
                  <a:pt x="2158188" y="386529"/>
                </a:lnTo>
                <a:lnTo>
                  <a:pt x="2161295" y="340346"/>
                </a:lnTo>
                <a:lnTo>
                  <a:pt x="2158188" y="294163"/>
                </a:lnTo>
                <a:lnTo>
                  <a:pt x="2149138" y="249869"/>
                </a:lnTo>
                <a:lnTo>
                  <a:pt x="2134550" y="207868"/>
                </a:lnTo>
                <a:lnTo>
                  <a:pt x="2114829" y="168567"/>
                </a:lnTo>
                <a:lnTo>
                  <a:pt x="2090381" y="132371"/>
                </a:lnTo>
                <a:lnTo>
                  <a:pt x="2061612" y="99685"/>
                </a:lnTo>
                <a:lnTo>
                  <a:pt x="2028927" y="70915"/>
                </a:lnTo>
                <a:lnTo>
                  <a:pt x="1992731" y="46467"/>
                </a:lnTo>
                <a:lnTo>
                  <a:pt x="1953430" y="26746"/>
                </a:lnTo>
                <a:lnTo>
                  <a:pt x="1911429" y="12157"/>
                </a:lnTo>
                <a:lnTo>
                  <a:pt x="1867133" y="3106"/>
                </a:lnTo>
                <a:lnTo>
                  <a:pt x="182094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340346" y="0"/>
                </a:moveTo>
                <a:lnTo>
                  <a:pt x="1820948" y="0"/>
                </a:lnTo>
                <a:lnTo>
                  <a:pt x="1867131" y="3106"/>
                </a:lnTo>
                <a:lnTo>
                  <a:pt x="1911426" y="12157"/>
                </a:lnTo>
                <a:lnTo>
                  <a:pt x="1953426" y="26746"/>
                </a:lnTo>
                <a:lnTo>
                  <a:pt x="1992728" y="46467"/>
                </a:lnTo>
                <a:lnTo>
                  <a:pt x="2028924" y="70915"/>
                </a:lnTo>
                <a:lnTo>
                  <a:pt x="2061610" y="99685"/>
                </a:lnTo>
                <a:lnTo>
                  <a:pt x="2090379" y="132371"/>
                </a:lnTo>
                <a:lnTo>
                  <a:pt x="2114828" y="168567"/>
                </a:lnTo>
                <a:lnTo>
                  <a:pt x="2134549" y="207868"/>
                </a:lnTo>
                <a:lnTo>
                  <a:pt x="2149137" y="249869"/>
                </a:lnTo>
                <a:lnTo>
                  <a:pt x="2158188" y="294163"/>
                </a:lnTo>
                <a:lnTo>
                  <a:pt x="2161295" y="340346"/>
                </a:lnTo>
                <a:lnTo>
                  <a:pt x="2158188" y="386529"/>
                </a:lnTo>
                <a:lnTo>
                  <a:pt x="2149137" y="430824"/>
                </a:lnTo>
                <a:lnTo>
                  <a:pt x="2134549" y="472825"/>
                </a:lnTo>
                <a:lnTo>
                  <a:pt x="2114828" y="512126"/>
                </a:lnTo>
                <a:lnTo>
                  <a:pt x="2090379" y="548322"/>
                </a:lnTo>
                <a:lnTo>
                  <a:pt x="2061610" y="581008"/>
                </a:lnTo>
                <a:lnTo>
                  <a:pt x="2028924" y="609778"/>
                </a:lnTo>
                <a:lnTo>
                  <a:pt x="1992728" y="634226"/>
                </a:lnTo>
                <a:lnTo>
                  <a:pt x="1953426" y="653947"/>
                </a:lnTo>
                <a:lnTo>
                  <a:pt x="1911426" y="668536"/>
                </a:lnTo>
                <a:lnTo>
                  <a:pt x="1867131" y="677586"/>
                </a:lnTo>
                <a:lnTo>
                  <a:pt x="1820948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829567" y="2085786"/>
            <a:ext cx="6871334" cy="2776855"/>
          </a:xfrm>
          <a:custGeom>
            <a:avLst/>
            <a:gdLst/>
            <a:ahLst/>
            <a:cxnLst/>
            <a:rect l="l" t="t" r="r" b="b"/>
            <a:pathLst>
              <a:path w="6871334" h="2776854">
                <a:moveTo>
                  <a:pt x="635457" y="1246689"/>
                </a:moveTo>
                <a:lnTo>
                  <a:pt x="296137" y="1246689"/>
                </a:lnTo>
                <a:lnTo>
                  <a:pt x="465954" y="2776747"/>
                </a:lnTo>
                <a:lnTo>
                  <a:pt x="635457" y="1246689"/>
                </a:lnTo>
                <a:close/>
              </a:path>
              <a:path w="6871334" h="2776854">
                <a:moveTo>
                  <a:pt x="6786117" y="0"/>
                </a:moveTo>
                <a:lnTo>
                  <a:pt x="84751" y="0"/>
                </a:lnTo>
                <a:lnTo>
                  <a:pt x="51732" y="6649"/>
                </a:lnTo>
                <a:lnTo>
                  <a:pt x="24796" y="24794"/>
                </a:lnTo>
                <a:lnTo>
                  <a:pt x="6650" y="51729"/>
                </a:lnTo>
                <a:lnTo>
                  <a:pt x="0" y="84748"/>
                </a:lnTo>
                <a:lnTo>
                  <a:pt x="0" y="1161940"/>
                </a:lnTo>
                <a:lnTo>
                  <a:pt x="6650" y="1194959"/>
                </a:lnTo>
                <a:lnTo>
                  <a:pt x="24796" y="1221894"/>
                </a:lnTo>
                <a:lnTo>
                  <a:pt x="51732" y="1240040"/>
                </a:lnTo>
                <a:lnTo>
                  <a:pt x="84751" y="1246689"/>
                </a:lnTo>
                <a:lnTo>
                  <a:pt x="6786117" y="1246689"/>
                </a:lnTo>
                <a:lnTo>
                  <a:pt x="6819137" y="1240040"/>
                </a:lnTo>
                <a:lnTo>
                  <a:pt x="6846072" y="1221894"/>
                </a:lnTo>
                <a:lnTo>
                  <a:pt x="6864219" y="1194959"/>
                </a:lnTo>
                <a:lnTo>
                  <a:pt x="6870869" y="1161940"/>
                </a:lnTo>
                <a:lnTo>
                  <a:pt x="6870869" y="84748"/>
                </a:lnTo>
                <a:lnTo>
                  <a:pt x="6864219" y="51729"/>
                </a:lnTo>
                <a:lnTo>
                  <a:pt x="6846072" y="24794"/>
                </a:lnTo>
                <a:lnTo>
                  <a:pt x="6819137" y="6649"/>
                </a:lnTo>
                <a:lnTo>
                  <a:pt x="6786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876959" y="2301365"/>
            <a:ext cx="52311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Exploit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heterogeneous</a:t>
            </a:r>
            <a:r>
              <a:rPr sz="245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876959" y="2688788"/>
            <a:ext cx="63430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</a:t>
            </a:r>
            <a:r>
              <a:rPr sz="24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245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56505" y="5561787"/>
            <a:ext cx="6305550" cy="2080260"/>
          </a:xfrm>
          <a:custGeom>
            <a:avLst/>
            <a:gdLst/>
            <a:ahLst/>
            <a:cxnLst/>
            <a:rect l="l" t="t" r="r" b="b"/>
            <a:pathLst>
              <a:path w="6305550" h="2080259">
                <a:moveTo>
                  <a:pt x="6217747" y="569026"/>
                </a:moveTo>
                <a:lnTo>
                  <a:pt x="87369" y="569026"/>
                </a:lnTo>
                <a:lnTo>
                  <a:pt x="53371" y="575895"/>
                </a:lnTo>
                <a:lnTo>
                  <a:pt x="25598" y="594624"/>
                </a:lnTo>
                <a:lnTo>
                  <a:pt x="6869" y="622395"/>
                </a:lnTo>
                <a:lnTo>
                  <a:pt x="0" y="656393"/>
                </a:lnTo>
                <a:lnTo>
                  <a:pt x="0" y="1992740"/>
                </a:lnTo>
                <a:lnTo>
                  <a:pt x="6869" y="2026737"/>
                </a:lnTo>
                <a:lnTo>
                  <a:pt x="25598" y="2054508"/>
                </a:lnTo>
                <a:lnTo>
                  <a:pt x="53371" y="2073237"/>
                </a:lnTo>
                <a:lnTo>
                  <a:pt x="87369" y="2080106"/>
                </a:lnTo>
                <a:lnTo>
                  <a:pt x="6217747" y="2080106"/>
                </a:lnTo>
                <a:lnTo>
                  <a:pt x="6251745" y="2073237"/>
                </a:lnTo>
                <a:lnTo>
                  <a:pt x="6279518" y="2054508"/>
                </a:lnTo>
                <a:lnTo>
                  <a:pt x="6298247" y="2026737"/>
                </a:lnTo>
                <a:lnTo>
                  <a:pt x="6305116" y="1992740"/>
                </a:lnTo>
                <a:lnTo>
                  <a:pt x="6305116" y="656393"/>
                </a:lnTo>
                <a:lnTo>
                  <a:pt x="6298247" y="622395"/>
                </a:lnTo>
                <a:lnTo>
                  <a:pt x="6279518" y="594624"/>
                </a:lnTo>
                <a:lnTo>
                  <a:pt x="6251745" y="575895"/>
                </a:lnTo>
                <a:lnTo>
                  <a:pt x="6217747" y="569026"/>
                </a:lnTo>
                <a:close/>
              </a:path>
              <a:path w="6305550" h="2080259">
                <a:moveTo>
                  <a:pt x="1302976" y="0"/>
                </a:moveTo>
                <a:lnTo>
                  <a:pt x="1128237" y="569026"/>
                </a:lnTo>
                <a:lnTo>
                  <a:pt x="1477379" y="569026"/>
                </a:lnTo>
                <a:lnTo>
                  <a:pt x="130297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04160" y="6290772"/>
            <a:ext cx="61150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Hand-over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245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04160" y="6678195"/>
            <a:ext cx="4002404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Synchronize</a:t>
            </a:r>
            <a:r>
              <a:rPr sz="24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58140" indent="-346075">
              <a:lnSpc>
                <a:spcPct val="100000"/>
              </a:lnSpc>
              <a:spcBef>
                <a:spcPts val="115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Detect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245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faults.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439005" y="4867065"/>
            <a:ext cx="1065530" cy="680720"/>
          </a:xfrm>
          <a:custGeom>
            <a:avLst/>
            <a:gdLst/>
            <a:ahLst/>
            <a:cxnLst/>
            <a:rect l="l" t="t" r="r" b="b"/>
            <a:pathLst>
              <a:path w="1065530" h="680720">
                <a:moveTo>
                  <a:pt x="724763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4"/>
                </a:lnTo>
                <a:lnTo>
                  <a:pt x="0" y="340347"/>
                </a:lnTo>
                <a:lnTo>
                  <a:pt x="3107" y="386530"/>
                </a:lnTo>
                <a:lnTo>
                  <a:pt x="12157" y="430825"/>
                </a:lnTo>
                <a:lnTo>
                  <a:pt x="26746" y="472825"/>
                </a:lnTo>
                <a:lnTo>
                  <a:pt x="46468" y="512127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724763" y="680694"/>
                </a:lnTo>
                <a:lnTo>
                  <a:pt x="770947" y="677587"/>
                </a:lnTo>
                <a:lnTo>
                  <a:pt x="815242" y="668536"/>
                </a:lnTo>
                <a:lnTo>
                  <a:pt x="857243" y="653948"/>
                </a:lnTo>
                <a:lnTo>
                  <a:pt x="896544" y="634227"/>
                </a:lnTo>
                <a:lnTo>
                  <a:pt x="932740" y="609778"/>
                </a:lnTo>
                <a:lnTo>
                  <a:pt x="965426" y="581009"/>
                </a:lnTo>
                <a:lnTo>
                  <a:pt x="994195" y="548323"/>
                </a:lnTo>
                <a:lnTo>
                  <a:pt x="1018643" y="512127"/>
                </a:lnTo>
                <a:lnTo>
                  <a:pt x="1038363" y="472825"/>
                </a:lnTo>
                <a:lnTo>
                  <a:pt x="1052951" y="430825"/>
                </a:lnTo>
                <a:lnTo>
                  <a:pt x="1062002" y="386530"/>
                </a:lnTo>
                <a:lnTo>
                  <a:pt x="1065108" y="340347"/>
                </a:lnTo>
                <a:lnTo>
                  <a:pt x="1062002" y="294164"/>
                </a:lnTo>
                <a:lnTo>
                  <a:pt x="1052951" y="249869"/>
                </a:lnTo>
                <a:lnTo>
                  <a:pt x="1038363" y="207868"/>
                </a:lnTo>
                <a:lnTo>
                  <a:pt x="1018643" y="168567"/>
                </a:lnTo>
                <a:lnTo>
                  <a:pt x="994195" y="132371"/>
                </a:lnTo>
                <a:lnTo>
                  <a:pt x="965426" y="99685"/>
                </a:lnTo>
                <a:lnTo>
                  <a:pt x="932740" y="70915"/>
                </a:lnTo>
                <a:lnTo>
                  <a:pt x="896544" y="46467"/>
                </a:lnTo>
                <a:lnTo>
                  <a:pt x="857243" y="26746"/>
                </a:lnTo>
                <a:lnTo>
                  <a:pt x="815242" y="12157"/>
                </a:lnTo>
                <a:lnTo>
                  <a:pt x="770947" y="3106"/>
                </a:lnTo>
                <a:lnTo>
                  <a:pt x="724763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439005" y="4867065"/>
            <a:ext cx="1065530" cy="680720"/>
          </a:xfrm>
          <a:custGeom>
            <a:avLst/>
            <a:gdLst/>
            <a:ahLst/>
            <a:cxnLst/>
            <a:rect l="l" t="t" r="r" b="b"/>
            <a:pathLst>
              <a:path w="1065530" h="680720">
                <a:moveTo>
                  <a:pt x="340346" y="0"/>
                </a:moveTo>
                <a:lnTo>
                  <a:pt x="724767" y="0"/>
                </a:lnTo>
                <a:lnTo>
                  <a:pt x="770950" y="3106"/>
                </a:lnTo>
                <a:lnTo>
                  <a:pt x="815245" y="12157"/>
                </a:lnTo>
                <a:lnTo>
                  <a:pt x="857246" y="26746"/>
                </a:lnTo>
                <a:lnTo>
                  <a:pt x="896547" y="46467"/>
                </a:lnTo>
                <a:lnTo>
                  <a:pt x="932743" y="70915"/>
                </a:lnTo>
                <a:lnTo>
                  <a:pt x="965429" y="99685"/>
                </a:lnTo>
                <a:lnTo>
                  <a:pt x="994199" y="132371"/>
                </a:lnTo>
                <a:lnTo>
                  <a:pt x="1018647" y="168567"/>
                </a:lnTo>
                <a:lnTo>
                  <a:pt x="1038368" y="207868"/>
                </a:lnTo>
                <a:lnTo>
                  <a:pt x="1052957" y="249869"/>
                </a:lnTo>
                <a:lnTo>
                  <a:pt x="1062008" y="294163"/>
                </a:lnTo>
                <a:lnTo>
                  <a:pt x="1065115" y="340346"/>
                </a:lnTo>
                <a:lnTo>
                  <a:pt x="1062008" y="386529"/>
                </a:lnTo>
                <a:lnTo>
                  <a:pt x="1052957" y="430824"/>
                </a:lnTo>
                <a:lnTo>
                  <a:pt x="1038368" y="472825"/>
                </a:lnTo>
                <a:lnTo>
                  <a:pt x="1018647" y="512126"/>
                </a:lnTo>
                <a:lnTo>
                  <a:pt x="994199" y="548322"/>
                </a:lnTo>
                <a:lnTo>
                  <a:pt x="965429" y="581008"/>
                </a:lnTo>
                <a:lnTo>
                  <a:pt x="932743" y="609778"/>
                </a:lnTo>
                <a:lnTo>
                  <a:pt x="896547" y="634226"/>
                </a:lnTo>
                <a:lnTo>
                  <a:pt x="857246" y="653947"/>
                </a:lnTo>
                <a:lnTo>
                  <a:pt x="815245" y="668536"/>
                </a:lnTo>
                <a:lnTo>
                  <a:pt x="770950" y="677586"/>
                </a:lnTo>
                <a:lnTo>
                  <a:pt x="724767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274331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5"/>
                </a:lnTo>
                <a:lnTo>
                  <a:pt x="46468" y="512126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2743319" y="680694"/>
                </a:lnTo>
                <a:lnTo>
                  <a:pt x="2789501" y="677587"/>
                </a:lnTo>
                <a:lnTo>
                  <a:pt x="2833795" y="668536"/>
                </a:lnTo>
                <a:lnTo>
                  <a:pt x="2875795" y="653948"/>
                </a:lnTo>
                <a:lnTo>
                  <a:pt x="2915096" y="634227"/>
                </a:lnTo>
                <a:lnTo>
                  <a:pt x="2951292" y="609778"/>
                </a:lnTo>
                <a:lnTo>
                  <a:pt x="2983978" y="581009"/>
                </a:lnTo>
                <a:lnTo>
                  <a:pt x="3012748" y="548323"/>
                </a:lnTo>
                <a:lnTo>
                  <a:pt x="3037197" y="512126"/>
                </a:lnTo>
                <a:lnTo>
                  <a:pt x="3056918" y="472825"/>
                </a:lnTo>
                <a:lnTo>
                  <a:pt x="3071507" y="430824"/>
                </a:lnTo>
                <a:lnTo>
                  <a:pt x="3080558" y="386529"/>
                </a:lnTo>
                <a:lnTo>
                  <a:pt x="3083665" y="340346"/>
                </a:lnTo>
                <a:lnTo>
                  <a:pt x="3080558" y="294163"/>
                </a:lnTo>
                <a:lnTo>
                  <a:pt x="3071507" y="249869"/>
                </a:lnTo>
                <a:lnTo>
                  <a:pt x="3056918" y="207868"/>
                </a:lnTo>
                <a:lnTo>
                  <a:pt x="3037197" y="168567"/>
                </a:lnTo>
                <a:lnTo>
                  <a:pt x="3012748" y="132371"/>
                </a:lnTo>
                <a:lnTo>
                  <a:pt x="2983978" y="99685"/>
                </a:lnTo>
                <a:lnTo>
                  <a:pt x="2951292" y="70915"/>
                </a:lnTo>
                <a:lnTo>
                  <a:pt x="2915096" y="46467"/>
                </a:lnTo>
                <a:lnTo>
                  <a:pt x="2875795" y="26746"/>
                </a:lnTo>
                <a:lnTo>
                  <a:pt x="2833795" y="12157"/>
                </a:lnTo>
                <a:lnTo>
                  <a:pt x="2789501" y="3106"/>
                </a:lnTo>
                <a:lnTo>
                  <a:pt x="274331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340346" y="0"/>
                </a:moveTo>
                <a:lnTo>
                  <a:pt x="2743316" y="0"/>
                </a:lnTo>
                <a:lnTo>
                  <a:pt x="2789499" y="3106"/>
                </a:lnTo>
                <a:lnTo>
                  <a:pt x="2833794" y="12157"/>
                </a:lnTo>
                <a:lnTo>
                  <a:pt x="2875794" y="26746"/>
                </a:lnTo>
                <a:lnTo>
                  <a:pt x="2915095" y="46467"/>
                </a:lnTo>
                <a:lnTo>
                  <a:pt x="2951292" y="70915"/>
                </a:lnTo>
                <a:lnTo>
                  <a:pt x="2983977" y="99685"/>
                </a:lnTo>
                <a:lnTo>
                  <a:pt x="3012747" y="132371"/>
                </a:lnTo>
                <a:lnTo>
                  <a:pt x="3037195" y="168567"/>
                </a:lnTo>
                <a:lnTo>
                  <a:pt x="3056917" y="207868"/>
                </a:lnTo>
                <a:lnTo>
                  <a:pt x="3071505" y="249869"/>
                </a:lnTo>
                <a:lnTo>
                  <a:pt x="3080556" y="294163"/>
                </a:lnTo>
                <a:lnTo>
                  <a:pt x="3083663" y="340346"/>
                </a:lnTo>
                <a:lnTo>
                  <a:pt x="3080556" y="386529"/>
                </a:lnTo>
                <a:lnTo>
                  <a:pt x="3071505" y="430824"/>
                </a:lnTo>
                <a:lnTo>
                  <a:pt x="3056917" y="472825"/>
                </a:lnTo>
                <a:lnTo>
                  <a:pt x="3037195" y="512126"/>
                </a:lnTo>
                <a:lnTo>
                  <a:pt x="3012747" y="548322"/>
                </a:lnTo>
                <a:lnTo>
                  <a:pt x="2983977" y="581008"/>
                </a:lnTo>
                <a:lnTo>
                  <a:pt x="2951292" y="609778"/>
                </a:lnTo>
                <a:lnTo>
                  <a:pt x="2915095" y="634226"/>
                </a:lnTo>
                <a:lnTo>
                  <a:pt x="2875794" y="653947"/>
                </a:lnTo>
                <a:lnTo>
                  <a:pt x="2833794" y="668536"/>
                </a:lnTo>
                <a:lnTo>
                  <a:pt x="2789499" y="677586"/>
                </a:lnTo>
                <a:lnTo>
                  <a:pt x="2743316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613872" y="3802651"/>
            <a:ext cx="2238375" cy="1089660"/>
          </a:xfrm>
          <a:custGeom>
            <a:avLst/>
            <a:gdLst/>
            <a:ahLst/>
            <a:cxnLst/>
            <a:rect l="l" t="t" r="r" b="b"/>
            <a:pathLst>
              <a:path w="2238375" h="1089660">
                <a:moveTo>
                  <a:pt x="2150458" y="0"/>
                </a:moveTo>
                <a:lnTo>
                  <a:pt x="280096" y="0"/>
                </a:lnTo>
                <a:lnTo>
                  <a:pt x="246098" y="6868"/>
                </a:lnTo>
                <a:lnTo>
                  <a:pt x="218325" y="25597"/>
                </a:lnTo>
                <a:lnTo>
                  <a:pt x="199596" y="53368"/>
                </a:lnTo>
                <a:lnTo>
                  <a:pt x="192727" y="87365"/>
                </a:lnTo>
                <a:lnTo>
                  <a:pt x="192727" y="254245"/>
                </a:lnTo>
                <a:lnTo>
                  <a:pt x="0" y="1089626"/>
                </a:lnTo>
                <a:lnTo>
                  <a:pt x="469880" y="764374"/>
                </a:lnTo>
                <a:lnTo>
                  <a:pt x="2150458" y="764374"/>
                </a:lnTo>
                <a:lnTo>
                  <a:pt x="2184454" y="757505"/>
                </a:lnTo>
                <a:lnTo>
                  <a:pt x="2212223" y="738776"/>
                </a:lnTo>
                <a:lnTo>
                  <a:pt x="2230949" y="711004"/>
                </a:lnTo>
                <a:lnTo>
                  <a:pt x="2237816" y="677007"/>
                </a:lnTo>
                <a:lnTo>
                  <a:pt x="2237816" y="87365"/>
                </a:lnTo>
                <a:lnTo>
                  <a:pt x="2230949" y="53368"/>
                </a:lnTo>
                <a:lnTo>
                  <a:pt x="2212223" y="25597"/>
                </a:lnTo>
                <a:lnTo>
                  <a:pt x="2184454" y="6868"/>
                </a:lnTo>
                <a:lnTo>
                  <a:pt x="215045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8049577" y="3976707"/>
            <a:ext cx="15678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Placement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32677" y="6104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495" y="0"/>
                </a:moveTo>
                <a:lnTo>
                  <a:pt x="463519" y="16928"/>
                </a:lnTo>
                <a:lnTo>
                  <a:pt x="421553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7" y="966328"/>
                </a:lnTo>
                <a:lnTo>
                  <a:pt x="35348" y="1015652"/>
                </a:lnTo>
                <a:lnTo>
                  <a:pt x="84931" y="1043314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1" y="1015651"/>
                </a:lnTo>
                <a:lnTo>
                  <a:pt x="1015385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8" y="917028"/>
                </a:lnTo>
                <a:lnTo>
                  <a:pt x="453788" y="79116"/>
                </a:lnTo>
                <a:lnTo>
                  <a:pt x="482485" y="47635"/>
                </a:lnTo>
                <a:lnTo>
                  <a:pt x="523495" y="36080"/>
                </a:lnTo>
                <a:lnTo>
                  <a:pt x="606599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4" h="1047115">
                <a:moveTo>
                  <a:pt x="606599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6"/>
                </a:lnTo>
                <a:lnTo>
                  <a:pt x="1002694" y="898179"/>
                </a:lnTo>
                <a:lnTo>
                  <a:pt x="1010898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86" y="1010923"/>
                </a:lnTo>
                <a:lnTo>
                  <a:pt x="1015385" y="1010923"/>
                </a:lnTo>
                <a:lnTo>
                  <a:pt x="1029939" y="992923"/>
                </a:lnTo>
                <a:lnTo>
                  <a:pt x="1042045" y="966327"/>
                </a:lnTo>
                <a:lnTo>
                  <a:pt x="1046950" y="938146"/>
                </a:lnTo>
                <a:lnTo>
                  <a:pt x="1044598" y="909637"/>
                </a:lnTo>
                <a:lnTo>
                  <a:pt x="1034930" y="882062"/>
                </a:lnTo>
                <a:lnTo>
                  <a:pt x="625438" y="62999"/>
                </a:lnTo>
                <a:lnTo>
                  <a:pt x="607422" y="36762"/>
                </a:lnTo>
                <a:lnTo>
                  <a:pt x="606599" y="36080"/>
                </a:lnTo>
                <a:close/>
              </a:path>
              <a:path w="1047114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90" y="935143"/>
                </a:lnTo>
                <a:lnTo>
                  <a:pt x="69104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1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207813" y="5809112"/>
            <a:ext cx="6788150" cy="1268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6900"/>
              </a:lnSpc>
              <a:spcBef>
                <a:spcPts val="115"/>
              </a:spcBef>
              <a:tabLst>
                <a:tab pos="571500" algn="l"/>
              </a:tabLst>
            </a:pPr>
            <a:r>
              <a:rPr sz="9000" b="1" spc="-487" baseline="-28000" dirty="0">
                <a:latin typeface="Arial" panose="020B0604020202020204"/>
                <a:cs typeface="Arial" panose="020B0604020202020204"/>
              </a:rPr>
              <a:t>!	</a:t>
            </a: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55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906780" indent="-335915">
              <a:lnSpc>
                <a:spcPts val="2640"/>
              </a:lnSpc>
              <a:buSzPct val="145000"/>
              <a:buChar char="•"/>
              <a:tabLst>
                <a:tab pos="907415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987526" y="22730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5" y="1010923"/>
                </a:lnTo>
                <a:lnTo>
                  <a:pt x="113927" y="1010923"/>
                </a:lnTo>
                <a:lnTo>
                  <a:pt x="94104" y="1008398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49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4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4"/>
                </a:lnTo>
                <a:lnTo>
                  <a:pt x="986694" y="989483"/>
                </a:lnTo>
                <a:lnTo>
                  <a:pt x="952803" y="1008399"/>
                </a:lnTo>
                <a:lnTo>
                  <a:pt x="932991" y="1010923"/>
                </a:lnTo>
                <a:lnTo>
                  <a:pt x="1015385" y="1010923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4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6" y="946729"/>
                </a:lnTo>
                <a:lnTo>
                  <a:pt x="102010" y="978325"/>
                </a:lnTo>
                <a:lnTo>
                  <a:pt x="113927" y="979832"/>
                </a:lnTo>
                <a:lnTo>
                  <a:pt x="932991" y="979832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25" dirty="0"/>
              <a:t>!</a:t>
            </a:r>
            <a:endParaRPr spc="-325" dirty="0"/>
          </a:p>
        </p:txBody>
      </p:sp>
      <p:sp>
        <p:nvSpPr>
          <p:cNvPr id="53" name="object 53"/>
          <p:cNvSpPr/>
          <p:nvPr/>
        </p:nvSpPr>
        <p:spPr>
          <a:xfrm>
            <a:off x="16940762" y="350925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01" y="0"/>
                </a:moveTo>
                <a:lnTo>
                  <a:pt x="463521" y="16928"/>
                </a:lnTo>
                <a:lnTo>
                  <a:pt x="421556" y="62999"/>
                </a:lnTo>
                <a:lnTo>
                  <a:pt x="12061" y="882062"/>
                </a:lnTo>
                <a:lnTo>
                  <a:pt x="0" y="938147"/>
                </a:lnTo>
                <a:lnTo>
                  <a:pt x="4876" y="966328"/>
                </a:lnTo>
                <a:lnTo>
                  <a:pt x="35348" y="1015652"/>
                </a:lnTo>
                <a:lnTo>
                  <a:pt x="84932" y="1043314"/>
                </a:lnTo>
                <a:lnTo>
                  <a:pt x="113921" y="1047004"/>
                </a:lnTo>
                <a:lnTo>
                  <a:pt x="932985" y="1047004"/>
                </a:lnTo>
                <a:lnTo>
                  <a:pt x="961980" y="1043314"/>
                </a:lnTo>
                <a:lnTo>
                  <a:pt x="988540" y="1032656"/>
                </a:lnTo>
                <a:lnTo>
                  <a:pt x="1011561" y="1015652"/>
                </a:lnTo>
                <a:lnTo>
                  <a:pt x="1015384" y="1010923"/>
                </a:lnTo>
                <a:lnTo>
                  <a:pt x="113921" y="1010923"/>
                </a:lnTo>
                <a:lnTo>
                  <a:pt x="94101" y="1008398"/>
                </a:lnTo>
                <a:lnTo>
                  <a:pt x="60214" y="989482"/>
                </a:lnTo>
                <a:lnTo>
                  <a:pt x="39382" y="955764"/>
                </a:lnTo>
                <a:lnTo>
                  <a:pt x="36049" y="936508"/>
                </a:lnTo>
                <a:lnTo>
                  <a:pt x="37680" y="917028"/>
                </a:lnTo>
                <a:lnTo>
                  <a:pt x="453785" y="79116"/>
                </a:lnTo>
                <a:lnTo>
                  <a:pt x="482486" y="47635"/>
                </a:lnTo>
                <a:lnTo>
                  <a:pt x="523501" y="36081"/>
                </a:lnTo>
                <a:lnTo>
                  <a:pt x="606599" y="36081"/>
                </a:lnTo>
                <a:lnTo>
                  <a:pt x="583471" y="16927"/>
                </a:lnTo>
                <a:lnTo>
                  <a:pt x="555020" y="4379"/>
                </a:lnTo>
                <a:lnTo>
                  <a:pt x="523501" y="0"/>
                </a:lnTo>
                <a:close/>
              </a:path>
              <a:path w="1047115" h="1047114">
                <a:moveTo>
                  <a:pt x="606599" y="36081"/>
                </a:moveTo>
                <a:lnTo>
                  <a:pt x="523501" y="36081"/>
                </a:lnTo>
                <a:lnTo>
                  <a:pt x="545051" y="39069"/>
                </a:lnTo>
                <a:lnTo>
                  <a:pt x="564506" y="47635"/>
                </a:lnTo>
                <a:lnTo>
                  <a:pt x="593205" y="79116"/>
                </a:lnTo>
                <a:lnTo>
                  <a:pt x="1002690" y="898179"/>
                </a:lnTo>
                <a:lnTo>
                  <a:pt x="1010899" y="936508"/>
                </a:lnTo>
                <a:lnTo>
                  <a:pt x="1007538" y="955764"/>
                </a:lnTo>
                <a:lnTo>
                  <a:pt x="986696" y="989483"/>
                </a:lnTo>
                <a:lnTo>
                  <a:pt x="952804" y="1008399"/>
                </a:lnTo>
                <a:lnTo>
                  <a:pt x="932985" y="1010923"/>
                </a:lnTo>
                <a:lnTo>
                  <a:pt x="1015384" y="1010923"/>
                </a:lnTo>
                <a:lnTo>
                  <a:pt x="1029935" y="992923"/>
                </a:lnTo>
                <a:lnTo>
                  <a:pt x="1042044" y="966327"/>
                </a:lnTo>
                <a:lnTo>
                  <a:pt x="1046949" y="938146"/>
                </a:lnTo>
                <a:lnTo>
                  <a:pt x="1044597" y="909637"/>
                </a:lnTo>
                <a:lnTo>
                  <a:pt x="1034930" y="882062"/>
                </a:lnTo>
                <a:lnTo>
                  <a:pt x="625435" y="62999"/>
                </a:lnTo>
                <a:lnTo>
                  <a:pt x="607421" y="36762"/>
                </a:lnTo>
                <a:lnTo>
                  <a:pt x="606599" y="36081"/>
                </a:lnTo>
                <a:close/>
              </a:path>
              <a:path w="1047115" h="1047114">
                <a:moveTo>
                  <a:pt x="523501" y="67089"/>
                </a:moveTo>
                <a:lnTo>
                  <a:pt x="481607" y="93025"/>
                </a:lnTo>
                <a:lnTo>
                  <a:pt x="72038" y="912089"/>
                </a:lnTo>
                <a:lnTo>
                  <a:pt x="67090" y="935144"/>
                </a:lnTo>
                <a:lnTo>
                  <a:pt x="69105" y="946729"/>
                </a:lnTo>
                <a:lnTo>
                  <a:pt x="102005" y="978324"/>
                </a:lnTo>
                <a:lnTo>
                  <a:pt x="113921" y="979832"/>
                </a:lnTo>
                <a:lnTo>
                  <a:pt x="932985" y="979832"/>
                </a:lnTo>
                <a:lnTo>
                  <a:pt x="972827" y="957660"/>
                </a:lnTo>
                <a:lnTo>
                  <a:pt x="979822" y="935143"/>
                </a:lnTo>
                <a:lnTo>
                  <a:pt x="978852" y="923424"/>
                </a:lnTo>
                <a:lnTo>
                  <a:pt x="565384" y="93025"/>
                </a:lnTo>
                <a:lnTo>
                  <a:pt x="523501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7348027" y="3599755"/>
            <a:ext cx="23812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b="1" spc="-325" dirty="0">
                <a:latin typeface="Arial" panose="020B0604020202020204"/>
                <a:cs typeface="Arial" panose="020B0604020202020204"/>
              </a:rPr>
              <a:t>!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66235" y="65576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495" y="0"/>
                </a:moveTo>
                <a:lnTo>
                  <a:pt x="463519" y="16928"/>
                </a:lnTo>
                <a:lnTo>
                  <a:pt x="421551" y="62999"/>
                </a:lnTo>
                <a:lnTo>
                  <a:pt x="12066" y="882063"/>
                </a:lnTo>
                <a:lnTo>
                  <a:pt x="0" y="938147"/>
                </a:lnTo>
                <a:lnTo>
                  <a:pt x="4876" y="966328"/>
                </a:lnTo>
                <a:lnTo>
                  <a:pt x="35347" y="1015652"/>
                </a:lnTo>
                <a:lnTo>
                  <a:pt x="84932" y="1043314"/>
                </a:lnTo>
                <a:lnTo>
                  <a:pt x="113927" y="1047004"/>
                </a:lnTo>
                <a:lnTo>
                  <a:pt x="932991" y="1047004"/>
                </a:lnTo>
                <a:lnTo>
                  <a:pt x="961979" y="1043314"/>
                </a:lnTo>
                <a:lnTo>
                  <a:pt x="988537" y="1032656"/>
                </a:lnTo>
                <a:lnTo>
                  <a:pt x="1011560" y="1015652"/>
                </a:lnTo>
                <a:lnTo>
                  <a:pt x="1015384" y="1010924"/>
                </a:lnTo>
                <a:lnTo>
                  <a:pt x="113927" y="1010924"/>
                </a:lnTo>
                <a:lnTo>
                  <a:pt x="94103" y="1008399"/>
                </a:lnTo>
                <a:lnTo>
                  <a:pt x="60214" y="989482"/>
                </a:lnTo>
                <a:lnTo>
                  <a:pt x="39386" y="955764"/>
                </a:lnTo>
                <a:lnTo>
                  <a:pt x="36050" y="936508"/>
                </a:lnTo>
                <a:lnTo>
                  <a:pt x="37676" y="917029"/>
                </a:lnTo>
                <a:lnTo>
                  <a:pt x="453791" y="79116"/>
                </a:lnTo>
                <a:lnTo>
                  <a:pt x="482486" y="47635"/>
                </a:lnTo>
                <a:lnTo>
                  <a:pt x="523495" y="36081"/>
                </a:lnTo>
                <a:lnTo>
                  <a:pt x="606600" y="36081"/>
                </a:lnTo>
                <a:lnTo>
                  <a:pt x="583471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5">
                <a:moveTo>
                  <a:pt x="606600" y="36081"/>
                </a:moveTo>
                <a:lnTo>
                  <a:pt x="523495" y="36081"/>
                </a:lnTo>
                <a:lnTo>
                  <a:pt x="545052" y="39069"/>
                </a:lnTo>
                <a:lnTo>
                  <a:pt x="564508" y="47635"/>
                </a:lnTo>
                <a:lnTo>
                  <a:pt x="593200" y="79116"/>
                </a:lnTo>
                <a:lnTo>
                  <a:pt x="1002695" y="898181"/>
                </a:lnTo>
                <a:lnTo>
                  <a:pt x="1010897" y="936508"/>
                </a:lnTo>
                <a:lnTo>
                  <a:pt x="1007537" y="955765"/>
                </a:lnTo>
                <a:lnTo>
                  <a:pt x="986694" y="989484"/>
                </a:lnTo>
                <a:lnTo>
                  <a:pt x="952799" y="1008400"/>
                </a:lnTo>
                <a:lnTo>
                  <a:pt x="932991" y="1010924"/>
                </a:lnTo>
                <a:lnTo>
                  <a:pt x="1015384" y="1010924"/>
                </a:lnTo>
                <a:lnTo>
                  <a:pt x="1029941" y="992923"/>
                </a:lnTo>
                <a:lnTo>
                  <a:pt x="1042044" y="966327"/>
                </a:lnTo>
                <a:lnTo>
                  <a:pt x="1046951" y="938146"/>
                </a:lnTo>
                <a:lnTo>
                  <a:pt x="1044601" y="909638"/>
                </a:lnTo>
                <a:lnTo>
                  <a:pt x="1034935" y="882063"/>
                </a:lnTo>
                <a:lnTo>
                  <a:pt x="625440" y="62999"/>
                </a:lnTo>
                <a:lnTo>
                  <a:pt x="607422" y="36762"/>
                </a:lnTo>
                <a:lnTo>
                  <a:pt x="606600" y="36081"/>
                </a:lnTo>
                <a:close/>
              </a:path>
              <a:path w="1047115" h="1047115">
                <a:moveTo>
                  <a:pt x="523495" y="67090"/>
                </a:moveTo>
                <a:lnTo>
                  <a:pt x="481601" y="93025"/>
                </a:lnTo>
                <a:lnTo>
                  <a:pt x="72033" y="912089"/>
                </a:lnTo>
                <a:lnTo>
                  <a:pt x="67093" y="935144"/>
                </a:lnTo>
                <a:lnTo>
                  <a:pt x="69105" y="946729"/>
                </a:lnTo>
                <a:lnTo>
                  <a:pt x="102010" y="978325"/>
                </a:lnTo>
                <a:lnTo>
                  <a:pt x="113927" y="979834"/>
                </a:lnTo>
                <a:lnTo>
                  <a:pt x="932991" y="979834"/>
                </a:lnTo>
                <a:lnTo>
                  <a:pt x="972832" y="957660"/>
                </a:lnTo>
                <a:lnTo>
                  <a:pt x="979822" y="935144"/>
                </a:lnTo>
                <a:lnTo>
                  <a:pt x="978852" y="923424"/>
                </a:lnTo>
                <a:lnTo>
                  <a:pt x="565389" y="93025"/>
                </a:lnTo>
                <a:lnTo>
                  <a:pt x="523495" y="6709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3170144" y="6646783"/>
            <a:ext cx="23812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b="1" spc="-325" dirty="0">
                <a:latin typeface="Arial" panose="020B0604020202020204"/>
                <a:cs typeface="Arial" panose="020B0604020202020204"/>
              </a:rPr>
              <a:t>!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62731" y="7868304"/>
            <a:ext cx="7717790" cy="3284854"/>
          </a:xfrm>
          <a:custGeom>
            <a:avLst/>
            <a:gdLst/>
            <a:ahLst/>
            <a:cxnLst/>
            <a:rect l="l" t="t" r="r" b="b"/>
            <a:pathLst>
              <a:path w="7717790" h="3284854">
                <a:moveTo>
                  <a:pt x="7373590" y="0"/>
                </a:moveTo>
                <a:lnTo>
                  <a:pt x="345243" y="0"/>
                </a:lnTo>
                <a:lnTo>
                  <a:pt x="278742" y="263"/>
                </a:lnTo>
                <a:lnTo>
                  <a:pt x="226021" y="2105"/>
                </a:lnTo>
                <a:lnTo>
                  <a:pt x="182097" y="7105"/>
                </a:lnTo>
                <a:lnTo>
                  <a:pt x="141989" y="16843"/>
                </a:lnTo>
                <a:lnTo>
                  <a:pt x="100875" y="37149"/>
                </a:lnTo>
                <a:lnTo>
                  <a:pt x="65544" y="65544"/>
                </a:lnTo>
                <a:lnTo>
                  <a:pt x="37149" y="100875"/>
                </a:lnTo>
                <a:lnTo>
                  <a:pt x="16843" y="141989"/>
                </a:lnTo>
                <a:lnTo>
                  <a:pt x="7103" y="182097"/>
                </a:lnTo>
                <a:lnTo>
                  <a:pt x="2105" y="225830"/>
                </a:lnTo>
                <a:lnTo>
                  <a:pt x="263" y="278097"/>
                </a:lnTo>
                <a:lnTo>
                  <a:pt x="0" y="343716"/>
                </a:lnTo>
                <a:lnTo>
                  <a:pt x="6" y="2940677"/>
                </a:lnTo>
                <a:lnTo>
                  <a:pt x="263" y="3005650"/>
                </a:lnTo>
                <a:lnTo>
                  <a:pt x="2105" y="3058372"/>
                </a:lnTo>
                <a:lnTo>
                  <a:pt x="7111" y="3102319"/>
                </a:lnTo>
                <a:lnTo>
                  <a:pt x="16843" y="3142403"/>
                </a:lnTo>
                <a:lnTo>
                  <a:pt x="37149" y="3183517"/>
                </a:lnTo>
                <a:lnTo>
                  <a:pt x="65544" y="3218848"/>
                </a:lnTo>
                <a:lnTo>
                  <a:pt x="100875" y="3247243"/>
                </a:lnTo>
                <a:lnTo>
                  <a:pt x="141989" y="3267549"/>
                </a:lnTo>
                <a:lnTo>
                  <a:pt x="182073" y="3277287"/>
                </a:lnTo>
                <a:lnTo>
                  <a:pt x="225830" y="3282287"/>
                </a:lnTo>
                <a:lnTo>
                  <a:pt x="278097" y="3284129"/>
                </a:lnTo>
                <a:lnTo>
                  <a:pt x="343716" y="3284393"/>
                </a:lnTo>
                <a:lnTo>
                  <a:pt x="7372061" y="3284393"/>
                </a:lnTo>
                <a:lnTo>
                  <a:pt x="7438563" y="3284129"/>
                </a:lnTo>
                <a:lnTo>
                  <a:pt x="7491286" y="3282287"/>
                </a:lnTo>
                <a:lnTo>
                  <a:pt x="7535212" y="3277287"/>
                </a:lnTo>
                <a:lnTo>
                  <a:pt x="7575322" y="3267549"/>
                </a:lnTo>
                <a:lnTo>
                  <a:pt x="7616433" y="3247243"/>
                </a:lnTo>
                <a:lnTo>
                  <a:pt x="7651764" y="3218848"/>
                </a:lnTo>
                <a:lnTo>
                  <a:pt x="7680161" y="3183517"/>
                </a:lnTo>
                <a:lnTo>
                  <a:pt x="7700470" y="3142403"/>
                </a:lnTo>
                <a:lnTo>
                  <a:pt x="7710206" y="3102295"/>
                </a:lnTo>
                <a:lnTo>
                  <a:pt x="7715202" y="3058563"/>
                </a:lnTo>
                <a:lnTo>
                  <a:pt x="7717044" y="3006295"/>
                </a:lnTo>
                <a:lnTo>
                  <a:pt x="7717307" y="2940677"/>
                </a:lnTo>
                <a:lnTo>
                  <a:pt x="7717301" y="343716"/>
                </a:lnTo>
                <a:lnTo>
                  <a:pt x="7717044" y="278742"/>
                </a:lnTo>
                <a:lnTo>
                  <a:pt x="7715202" y="226021"/>
                </a:lnTo>
                <a:lnTo>
                  <a:pt x="7710198" y="182073"/>
                </a:lnTo>
                <a:lnTo>
                  <a:pt x="7700470" y="141989"/>
                </a:lnTo>
                <a:lnTo>
                  <a:pt x="7680161" y="100875"/>
                </a:lnTo>
                <a:lnTo>
                  <a:pt x="7651764" y="65544"/>
                </a:lnTo>
                <a:lnTo>
                  <a:pt x="7616433" y="37149"/>
                </a:lnTo>
                <a:lnTo>
                  <a:pt x="7575322" y="16843"/>
                </a:lnTo>
                <a:lnTo>
                  <a:pt x="7535236" y="7105"/>
                </a:lnTo>
                <a:lnTo>
                  <a:pt x="7491477" y="2105"/>
                </a:lnTo>
                <a:lnTo>
                  <a:pt x="7439208" y="263"/>
                </a:lnTo>
                <a:lnTo>
                  <a:pt x="737359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186810" y="7945173"/>
            <a:ext cx="752284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273050">
              <a:lnSpc>
                <a:spcPts val="3230"/>
              </a:lnSpc>
              <a:buSzPct val="145000"/>
              <a:buChar char="•"/>
              <a:tabLst>
                <a:tab pos="3733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</a:t>
            </a:r>
            <a:r>
              <a:rPr sz="245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ts val="2885"/>
              </a:lnSpc>
              <a:buSzPct val="145000"/>
              <a:buChar char="•"/>
              <a:tabLst>
                <a:tab pos="373380" algn="l"/>
              </a:tabLst>
            </a:pP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Changing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programs, topology,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50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marR="104140" indent="-335280">
              <a:lnSpc>
                <a:spcPts val="3050"/>
              </a:lnSpc>
              <a:spcBef>
                <a:spcPts val="120"/>
              </a:spcBef>
              <a:buSzPct val="145000"/>
              <a:buChar char="•"/>
              <a:tabLst>
                <a:tab pos="3733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Ingest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data: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program, topology,</a:t>
            </a:r>
            <a:r>
              <a:rPr sz="2450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information, constraints,</a:t>
            </a:r>
            <a:r>
              <a:rPr sz="245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ts val="2930"/>
              </a:lnSpc>
              <a:buSzPct val="145000"/>
              <a:buChar char="•"/>
              <a:tabLst>
                <a:tab pos="373380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Scoping </a:t>
            </a:r>
            <a:r>
              <a:rPr sz="2450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operation.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ct val="100000"/>
              </a:lnSpc>
              <a:spcBef>
                <a:spcPts val="110"/>
              </a:spcBef>
              <a:buSzPct val="145000"/>
              <a:buChar char="•"/>
              <a:tabLst>
                <a:tab pos="3733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Consider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explain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multiple possible</a:t>
            </a:r>
            <a:r>
              <a:rPr sz="245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solutions.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ct val="100000"/>
              </a:lnSpc>
              <a:spcBef>
                <a:spcPts val="110"/>
              </a:spcBef>
              <a:buSzPct val="145000"/>
              <a:buChar char="•"/>
              <a:tabLst>
                <a:tab pos="373380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2450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175" spc="-202" baseline="-6000" dirty="0">
                <a:latin typeface="Arial" panose="020B0604020202020204"/>
                <a:cs typeface="Arial" panose="020B0604020202020204"/>
              </a:rPr>
              <a:t>3</a:t>
            </a:r>
            <a:r>
              <a:rPr sz="2450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175" spc="-202" baseline="-6000" dirty="0">
                <a:latin typeface="Arial" panose="020B0604020202020204"/>
                <a:cs typeface="Arial" panose="020B0604020202020204"/>
              </a:rPr>
              <a:t>1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245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268403" y="974794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495" y="0"/>
                </a:moveTo>
                <a:lnTo>
                  <a:pt x="463519" y="16928"/>
                </a:lnTo>
                <a:lnTo>
                  <a:pt x="421552" y="62998"/>
                </a:lnTo>
                <a:lnTo>
                  <a:pt x="12060" y="882062"/>
                </a:lnTo>
                <a:lnTo>
                  <a:pt x="0" y="938146"/>
                </a:lnTo>
                <a:lnTo>
                  <a:pt x="4877" y="966328"/>
                </a:lnTo>
                <a:lnTo>
                  <a:pt x="35348" y="1015651"/>
                </a:lnTo>
                <a:lnTo>
                  <a:pt x="84930" y="1043313"/>
                </a:lnTo>
                <a:lnTo>
                  <a:pt x="113922" y="1047004"/>
                </a:lnTo>
                <a:lnTo>
                  <a:pt x="932986" y="1047004"/>
                </a:lnTo>
                <a:lnTo>
                  <a:pt x="961978" y="1043313"/>
                </a:lnTo>
                <a:lnTo>
                  <a:pt x="988538" y="1032655"/>
                </a:lnTo>
                <a:lnTo>
                  <a:pt x="1011560" y="1015651"/>
                </a:lnTo>
                <a:lnTo>
                  <a:pt x="1015384" y="1010923"/>
                </a:lnTo>
                <a:lnTo>
                  <a:pt x="113922" y="1010923"/>
                </a:lnTo>
                <a:lnTo>
                  <a:pt x="94101" y="1008398"/>
                </a:lnTo>
                <a:lnTo>
                  <a:pt x="60212" y="989482"/>
                </a:lnTo>
                <a:lnTo>
                  <a:pt x="39383" y="955764"/>
                </a:lnTo>
                <a:lnTo>
                  <a:pt x="36049" y="936508"/>
                </a:lnTo>
                <a:lnTo>
                  <a:pt x="37677" y="917028"/>
                </a:lnTo>
                <a:lnTo>
                  <a:pt x="453787" y="79115"/>
                </a:lnTo>
                <a:lnTo>
                  <a:pt x="482484" y="47635"/>
                </a:lnTo>
                <a:lnTo>
                  <a:pt x="523495" y="36080"/>
                </a:lnTo>
                <a:lnTo>
                  <a:pt x="606600" y="36080"/>
                </a:lnTo>
                <a:lnTo>
                  <a:pt x="583472" y="16927"/>
                </a:lnTo>
                <a:lnTo>
                  <a:pt x="555019" y="4379"/>
                </a:lnTo>
                <a:lnTo>
                  <a:pt x="523495" y="0"/>
                </a:lnTo>
                <a:close/>
              </a:path>
              <a:path w="1047115" h="1047115">
                <a:moveTo>
                  <a:pt x="606600" y="36080"/>
                </a:moveTo>
                <a:lnTo>
                  <a:pt x="523495" y="36080"/>
                </a:lnTo>
                <a:lnTo>
                  <a:pt x="545050" y="39068"/>
                </a:lnTo>
                <a:lnTo>
                  <a:pt x="564506" y="47635"/>
                </a:lnTo>
                <a:lnTo>
                  <a:pt x="593203" y="79115"/>
                </a:lnTo>
                <a:lnTo>
                  <a:pt x="1002694" y="898180"/>
                </a:lnTo>
                <a:lnTo>
                  <a:pt x="1010899" y="936508"/>
                </a:lnTo>
                <a:lnTo>
                  <a:pt x="1007537" y="955764"/>
                </a:lnTo>
                <a:lnTo>
                  <a:pt x="986693" y="989483"/>
                </a:lnTo>
                <a:lnTo>
                  <a:pt x="952801" y="1008399"/>
                </a:lnTo>
                <a:lnTo>
                  <a:pt x="932986" y="1010923"/>
                </a:lnTo>
                <a:lnTo>
                  <a:pt x="1015384" y="1010923"/>
                </a:lnTo>
                <a:lnTo>
                  <a:pt x="1029938" y="992923"/>
                </a:lnTo>
                <a:lnTo>
                  <a:pt x="1042044" y="966327"/>
                </a:lnTo>
                <a:lnTo>
                  <a:pt x="1046950" y="938145"/>
                </a:lnTo>
                <a:lnTo>
                  <a:pt x="1044597" y="909637"/>
                </a:lnTo>
                <a:lnTo>
                  <a:pt x="1034930" y="882062"/>
                </a:lnTo>
                <a:lnTo>
                  <a:pt x="625439" y="62998"/>
                </a:lnTo>
                <a:lnTo>
                  <a:pt x="607422" y="36761"/>
                </a:lnTo>
                <a:lnTo>
                  <a:pt x="606600" y="36080"/>
                </a:lnTo>
                <a:close/>
              </a:path>
              <a:path w="1047115" h="1047115">
                <a:moveTo>
                  <a:pt x="523495" y="67089"/>
                </a:moveTo>
                <a:lnTo>
                  <a:pt x="481605" y="93025"/>
                </a:lnTo>
                <a:lnTo>
                  <a:pt x="72032" y="912089"/>
                </a:lnTo>
                <a:lnTo>
                  <a:pt x="67089" y="935143"/>
                </a:lnTo>
                <a:lnTo>
                  <a:pt x="69103" y="946728"/>
                </a:lnTo>
                <a:lnTo>
                  <a:pt x="102007" y="978324"/>
                </a:lnTo>
                <a:lnTo>
                  <a:pt x="113922" y="979832"/>
                </a:lnTo>
                <a:lnTo>
                  <a:pt x="932986" y="979832"/>
                </a:lnTo>
                <a:lnTo>
                  <a:pt x="972831" y="957660"/>
                </a:lnTo>
                <a:lnTo>
                  <a:pt x="979821" y="935143"/>
                </a:lnTo>
                <a:lnTo>
                  <a:pt x="978852" y="923424"/>
                </a:lnTo>
                <a:lnTo>
                  <a:pt x="565385" y="93025"/>
                </a:lnTo>
                <a:lnTo>
                  <a:pt x="523495" y="6708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667724" y="9840403"/>
            <a:ext cx="23812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b="1" spc="-325" dirty="0">
                <a:latin typeface="Arial" panose="020B0604020202020204"/>
                <a:cs typeface="Arial" panose="020B0604020202020204"/>
              </a:rPr>
              <a:t>!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64565" y="10569045"/>
            <a:ext cx="410273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75"/>
              </a:lnSpc>
            </a:pP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1042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Diagnosis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debugging.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9182" y="554611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4">
                <a:moveTo>
                  <a:pt x="345916" y="0"/>
                </a:moveTo>
                <a:lnTo>
                  <a:pt x="345916" y="279918"/>
                </a:lnTo>
                <a:lnTo>
                  <a:pt x="0" y="279918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279" y="8030064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2035" y="2350326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7553" y="1577091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9796" y="1877067"/>
            <a:ext cx="2203179" cy="15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296" y="228925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296" y="262385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4213" y="245655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213" y="279116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8835" y="6905702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9805" y="6250069"/>
            <a:ext cx="2919707" cy="194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498" y="684456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4498" y="717917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2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9414" y="7011868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5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414" y="73464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89" h="247015">
                <a:moveTo>
                  <a:pt x="307986" y="0"/>
                </a:moveTo>
                <a:lnTo>
                  <a:pt x="0" y="123283"/>
                </a:lnTo>
                <a:lnTo>
                  <a:pt x="307986" y="246566"/>
                </a:lnTo>
                <a:lnTo>
                  <a:pt x="307986" y="161287"/>
                </a:lnTo>
                <a:lnTo>
                  <a:pt x="579975" y="161287"/>
                </a:lnTo>
                <a:lnTo>
                  <a:pt x="579975" y="85278"/>
                </a:lnTo>
                <a:lnTo>
                  <a:pt x="307986" y="85278"/>
                </a:lnTo>
                <a:lnTo>
                  <a:pt x="3079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99502" y="3299261"/>
            <a:ext cx="1472565" cy="2858135"/>
          </a:xfrm>
          <a:custGeom>
            <a:avLst/>
            <a:gdLst/>
            <a:ahLst/>
            <a:cxnLst/>
            <a:rect l="l" t="t" r="r" b="b"/>
            <a:pathLst>
              <a:path w="1472564" h="2858135">
                <a:moveTo>
                  <a:pt x="948723" y="0"/>
                </a:moveTo>
                <a:lnTo>
                  <a:pt x="477568" y="5673"/>
                </a:lnTo>
                <a:lnTo>
                  <a:pt x="500602" y="1918637"/>
                </a:lnTo>
                <a:lnTo>
                  <a:pt x="0" y="1924666"/>
                </a:lnTo>
                <a:lnTo>
                  <a:pt x="747526" y="2858112"/>
                </a:lnTo>
                <a:lnTo>
                  <a:pt x="1467767" y="1912964"/>
                </a:lnTo>
                <a:lnTo>
                  <a:pt x="971758" y="1912964"/>
                </a:lnTo>
                <a:lnTo>
                  <a:pt x="948723" y="0"/>
                </a:lnTo>
                <a:close/>
              </a:path>
              <a:path w="1472564" h="2858135">
                <a:moveTo>
                  <a:pt x="1472361" y="1906936"/>
                </a:moveTo>
                <a:lnTo>
                  <a:pt x="971758" y="1912964"/>
                </a:lnTo>
                <a:lnTo>
                  <a:pt x="1467767" y="1912964"/>
                </a:lnTo>
                <a:lnTo>
                  <a:pt x="1472361" y="1906936"/>
                </a:lnTo>
                <a:close/>
              </a:path>
            </a:pathLst>
          </a:custGeom>
          <a:solidFill>
            <a:srgbClr val="017B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2258" y="8732939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01480" y="8925732"/>
            <a:ext cx="243584" cy="24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22224" y="6832148"/>
            <a:ext cx="2405059" cy="6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90313" y="677107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90313" y="7105681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82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55234" y="693837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3"/>
                </a:lnTo>
                <a:lnTo>
                  <a:pt x="307990" y="246566"/>
                </a:lnTo>
                <a:lnTo>
                  <a:pt x="307990" y="161288"/>
                </a:lnTo>
                <a:lnTo>
                  <a:pt x="579971" y="161288"/>
                </a:lnTo>
                <a:lnTo>
                  <a:pt x="579971" y="85279"/>
                </a:lnTo>
                <a:lnTo>
                  <a:pt x="307990" y="85279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55234" y="727298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5">
                <a:moveTo>
                  <a:pt x="307990" y="0"/>
                </a:moveTo>
                <a:lnTo>
                  <a:pt x="0" y="123282"/>
                </a:lnTo>
                <a:lnTo>
                  <a:pt x="307990" y="246565"/>
                </a:lnTo>
                <a:lnTo>
                  <a:pt x="30799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90" y="85278"/>
                </a:lnTo>
                <a:lnTo>
                  <a:pt x="30799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5898" y="590557"/>
            <a:ext cx="16471265" cy="948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20"/>
              </a:lnSpc>
              <a:tabLst>
                <a:tab pos="11544935" algn="l"/>
              </a:tabLst>
            </a:pPr>
            <a:r>
              <a:rPr sz="4600" b="1" spc="5" dirty="0"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paradigm:</a:t>
            </a:r>
            <a:r>
              <a:rPr sz="46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4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endParaRPr sz="4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00">
              <a:latin typeface="Times New Roman" panose="02020603050405020304"/>
              <a:cs typeface="Times New Roman" panose="02020603050405020304"/>
            </a:endParaRPr>
          </a:p>
          <a:p>
            <a:pPr marL="556260" algn="ctr">
              <a:lnSpc>
                <a:spcPct val="100000"/>
              </a:lnSpc>
              <a:tabLst>
                <a:tab pos="4618990" algn="l"/>
                <a:tab pos="8671560" algn="l"/>
              </a:tabLst>
            </a:pPr>
            <a:r>
              <a:rPr sz="2600" b="1" dirty="0">
                <a:latin typeface="Arial" panose="020B0604020202020204"/>
                <a:cs typeface="Arial" panose="020B0604020202020204"/>
              </a:rPr>
              <a:t>xor	xor	xor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04390">
              <a:lnSpc>
                <a:spcPts val="15620"/>
              </a:lnSpc>
              <a:tabLst>
                <a:tab pos="3653790" algn="l"/>
                <a:tab pos="6594475" algn="l"/>
                <a:tab pos="10533380" algn="l"/>
                <a:tab pos="11161395" algn="l"/>
                <a:tab pos="12574905" algn="l"/>
                <a:tab pos="15652750" algn="l"/>
              </a:tabLst>
            </a:pP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21525" spc="-2257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or</a:t>
            </a:r>
            <a:r>
              <a:rPr sz="2600" b="1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987" baseline="-13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baseline="-13000" dirty="0">
                <a:latin typeface="Arial" panose="020B0604020202020204"/>
                <a:cs typeface="Arial" panose="020B0604020202020204"/>
              </a:rPr>
              <a:t>	</a:t>
            </a:r>
            <a:r>
              <a:rPr sz="3900" b="1" spc="30" baseline="13000" dirty="0">
                <a:latin typeface="Arial" panose="020B0604020202020204"/>
                <a:cs typeface="Arial" panose="020B0604020202020204"/>
              </a:rPr>
              <a:t>and</a:t>
            </a:r>
            <a:r>
              <a:rPr sz="3900" b="1" baseline="1300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1477" baseline="-13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3000" dirty="0">
                <a:latin typeface="Arial" panose="020B0604020202020204"/>
                <a:cs typeface="Arial" panose="020B0604020202020204"/>
              </a:rPr>
              <a:t>or</a:t>
            </a:r>
            <a:endParaRPr sz="3900" baseline="3000">
              <a:latin typeface="Arial" panose="020B0604020202020204"/>
              <a:cs typeface="Arial" panose="020B0604020202020204"/>
            </a:endParaRPr>
          </a:p>
          <a:p>
            <a:pPr marL="2188210">
              <a:lnSpc>
                <a:spcPts val="15620"/>
              </a:lnSpc>
              <a:tabLst>
                <a:tab pos="5360670" algn="l"/>
                <a:tab pos="8705215" algn="l"/>
              </a:tabLst>
            </a:pP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(</a:t>
            </a:r>
            <a:r>
              <a:rPr sz="21525" spc="-1987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600" b="1" spc="20" dirty="0">
                <a:latin typeface="Arial" panose="020B0604020202020204"/>
                <a:cs typeface="Arial" panose="020B0604020202020204"/>
              </a:rPr>
              <a:t>	</a:t>
            </a:r>
            <a:r>
              <a:rPr sz="21525" spc="-300" baseline="-17000" dirty="0">
                <a:latin typeface="Arial" panose="020B0604020202020204"/>
                <a:cs typeface="Arial" panose="020B0604020202020204"/>
              </a:rPr>
              <a:t>)</a:t>
            </a:r>
            <a:r>
              <a:rPr sz="3900" b="1" spc="22" baseline="-7000" dirty="0">
                <a:latin typeface="Arial" panose="020B0604020202020204"/>
                <a:cs typeface="Arial" panose="020B0604020202020204"/>
              </a:rPr>
              <a:t>or</a:t>
            </a:r>
            <a:endParaRPr sz="3900" baseline="-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51801" y="8925732"/>
            <a:ext cx="243584" cy="24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02125" y="8925732"/>
            <a:ext cx="243589" cy="24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1377" y="468380"/>
            <a:ext cx="18392140" cy="9744710"/>
          </a:xfrm>
          <a:custGeom>
            <a:avLst/>
            <a:gdLst/>
            <a:ahLst/>
            <a:cxnLst/>
            <a:rect l="l" t="t" r="r" b="b"/>
            <a:pathLst>
              <a:path w="18392140" h="9744710">
                <a:moveTo>
                  <a:pt x="0" y="9744606"/>
                </a:moveTo>
                <a:lnTo>
                  <a:pt x="18391544" y="9744606"/>
                </a:lnTo>
                <a:lnTo>
                  <a:pt x="18391544" y="0"/>
                </a:lnTo>
                <a:lnTo>
                  <a:pt x="0" y="0"/>
                </a:lnTo>
                <a:lnTo>
                  <a:pt x="0" y="9744606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97588" y="4081415"/>
            <a:ext cx="746252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4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4600" b="1" spc="-7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600" b="1" spc="-10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Disaggregation</a:t>
            </a:r>
            <a:r>
              <a:rPr sz="4600" b="1" spc="-10" dirty="0">
                <a:latin typeface="Arial" panose="020B0604020202020204"/>
                <a:cs typeface="Arial" panose="020B0604020202020204"/>
              </a:rPr>
              <a:t>: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7588" y="4793436"/>
            <a:ext cx="1316863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290945" algn="l"/>
              </a:tabLst>
            </a:pP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	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suitable </a:t>
            </a:r>
            <a:r>
              <a:rPr sz="4600" spc="65" dirty="0">
                <a:latin typeface="Arial" panose="020B0604020202020204"/>
                <a:cs typeface="Arial" panose="020B0604020202020204"/>
              </a:rPr>
              <a:t>mix </a:t>
            </a:r>
            <a:r>
              <a:rPr sz="4600" spc="90" dirty="0">
                <a:latin typeface="Arial" panose="020B0604020202020204"/>
                <a:cs typeface="Arial" panose="020B0604020202020204"/>
              </a:rPr>
              <a:t>of</a:t>
            </a:r>
            <a:r>
              <a:rPr sz="4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20" dirty="0">
                <a:latin typeface="Arial" panose="020B0604020202020204"/>
                <a:cs typeface="Arial" panose="020B0604020202020204"/>
              </a:rPr>
              <a:t>dataplanes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11310" y="4795773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26" y="0"/>
                </a:moveTo>
                <a:lnTo>
                  <a:pt x="34592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26" y="543364"/>
                </a:lnTo>
                <a:lnTo>
                  <a:pt x="345926" y="823279"/>
                </a:lnTo>
                <a:lnTo>
                  <a:pt x="825210" y="411639"/>
                </a:lnTo>
                <a:lnTo>
                  <a:pt x="34592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182094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8" y="512126"/>
                </a:lnTo>
                <a:lnTo>
                  <a:pt x="70916" y="548322"/>
                </a:lnTo>
                <a:lnTo>
                  <a:pt x="99686" y="581008"/>
                </a:lnTo>
                <a:lnTo>
                  <a:pt x="132372" y="609777"/>
                </a:lnTo>
                <a:lnTo>
                  <a:pt x="168568" y="634226"/>
                </a:lnTo>
                <a:lnTo>
                  <a:pt x="207869" y="653947"/>
                </a:lnTo>
                <a:lnTo>
                  <a:pt x="249869" y="668535"/>
                </a:lnTo>
                <a:lnTo>
                  <a:pt x="294163" y="677586"/>
                </a:lnTo>
                <a:lnTo>
                  <a:pt x="340345" y="680693"/>
                </a:lnTo>
                <a:lnTo>
                  <a:pt x="1820949" y="680693"/>
                </a:lnTo>
                <a:lnTo>
                  <a:pt x="1867133" y="677586"/>
                </a:lnTo>
                <a:lnTo>
                  <a:pt x="1911429" y="668535"/>
                </a:lnTo>
                <a:lnTo>
                  <a:pt x="1953430" y="653947"/>
                </a:lnTo>
                <a:lnTo>
                  <a:pt x="1992731" y="634226"/>
                </a:lnTo>
                <a:lnTo>
                  <a:pt x="2028927" y="609777"/>
                </a:lnTo>
                <a:lnTo>
                  <a:pt x="2061612" y="581008"/>
                </a:lnTo>
                <a:lnTo>
                  <a:pt x="2090381" y="548322"/>
                </a:lnTo>
                <a:lnTo>
                  <a:pt x="2114829" y="512126"/>
                </a:lnTo>
                <a:lnTo>
                  <a:pt x="2134550" y="472824"/>
                </a:lnTo>
                <a:lnTo>
                  <a:pt x="2149138" y="430824"/>
                </a:lnTo>
                <a:lnTo>
                  <a:pt x="2158188" y="386529"/>
                </a:lnTo>
                <a:lnTo>
                  <a:pt x="2161295" y="340346"/>
                </a:lnTo>
                <a:lnTo>
                  <a:pt x="2158188" y="294163"/>
                </a:lnTo>
                <a:lnTo>
                  <a:pt x="2149138" y="249869"/>
                </a:lnTo>
                <a:lnTo>
                  <a:pt x="2134550" y="207868"/>
                </a:lnTo>
                <a:lnTo>
                  <a:pt x="2114829" y="168567"/>
                </a:lnTo>
                <a:lnTo>
                  <a:pt x="2090381" y="132371"/>
                </a:lnTo>
                <a:lnTo>
                  <a:pt x="2061612" y="99685"/>
                </a:lnTo>
                <a:lnTo>
                  <a:pt x="2028927" y="70915"/>
                </a:lnTo>
                <a:lnTo>
                  <a:pt x="1992731" y="46467"/>
                </a:lnTo>
                <a:lnTo>
                  <a:pt x="1953430" y="26746"/>
                </a:lnTo>
                <a:lnTo>
                  <a:pt x="1911429" y="12157"/>
                </a:lnTo>
                <a:lnTo>
                  <a:pt x="1867133" y="3106"/>
                </a:lnTo>
                <a:lnTo>
                  <a:pt x="182094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247564" y="4876020"/>
            <a:ext cx="2161540" cy="680720"/>
          </a:xfrm>
          <a:custGeom>
            <a:avLst/>
            <a:gdLst/>
            <a:ahLst/>
            <a:cxnLst/>
            <a:rect l="l" t="t" r="r" b="b"/>
            <a:pathLst>
              <a:path w="2161540" h="680720">
                <a:moveTo>
                  <a:pt x="340346" y="0"/>
                </a:moveTo>
                <a:lnTo>
                  <a:pt x="1820948" y="0"/>
                </a:lnTo>
                <a:lnTo>
                  <a:pt x="1867131" y="3106"/>
                </a:lnTo>
                <a:lnTo>
                  <a:pt x="1911426" y="12157"/>
                </a:lnTo>
                <a:lnTo>
                  <a:pt x="1953426" y="26746"/>
                </a:lnTo>
                <a:lnTo>
                  <a:pt x="1992728" y="46467"/>
                </a:lnTo>
                <a:lnTo>
                  <a:pt x="2028924" y="70915"/>
                </a:lnTo>
                <a:lnTo>
                  <a:pt x="2061610" y="99685"/>
                </a:lnTo>
                <a:lnTo>
                  <a:pt x="2090379" y="132371"/>
                </a:lnTo>
                <a:lnTo>
                  <a:pt x="2114828" y="168567"/>
                </a:lnTo>
                <a:lnTo>
                  <a:pt x="2134549" y="207868"/>
                </a:lnTo>
                <a:lnTo>
                  <a:pt x="2149137" y="249869"/>
                </a:lnTo>
                <a:lnTo>
                  <a:pt x="2158188" y="294163"/>
                </a:lnTo>
                <a:lnTo>
                  <a:pt x="2161295" y="340346"/>
                </a:lnTo>
                <a:lnTo>
                  <a:pt x="2158188" y="386529"/>
                </a:lnTo>
                <a:lnTo>
                  <a:pt x="2149137" y="430824"/>
                </a:lnTo>
                <a:lnTo>
                  <a:pt x="2134549" y="472825"/>
                </a:lnTo>
                <a:lnTo>
                  <a:pt x="2114828" y="512126"/>
                </a:lnTo>
                <a:lnTo>
                  <a:pt x="2090379" y="548322"/>
                </a:lnTo>
                <a:lnTo>
                  <a:pt x="2061610" y="581008"/>
                </a:lnTo>
                <a:lnTo>
                  <a:pt x="2028924" y="609778"/>
                </a:lnTo>
                <a:lnTo>
                  <a:pt x="1992728" y="634226"/>
                </a:lnTo>
                <a:lnTo>
                  <a:pt x="1953426" y="653947"/>
                </a:lnTo>
                <a:lnTo>
                  <a:pt x="1911426" y="668536"/>
                </a:lnTo>
                <a:lnTo>
                  <a:pt x="1867131" y="677586"/>
                </a:lnTo>
                <a:lnTo>
                  <a:pt x="1820948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829567" y="2085786"/>
            <a:ext cx="6871334" cy="2776855"/>
          </a:xfrm>
          <a:custGeom>
            <a:avLst/>
            <a:gdLst/>
            <a:ahLst/>
            <a:cxnLst/>
            <a:rect l="l" t="t" r="r" b="b"/>
            <a:pathLst>
              <a:path w="6871334" h="2776854">
                <a:moveTo>
                  <a:pt x="635457" y="1246689"/>
                </a:moveTo>
                <a:lnTo>
                  <a:pt x="296137" y="1246689"/>
                </a:lnTo>
                <a:lnTo>
                  <a:pt x="465954" y="2776747"/>
                </a:lnTo>
                <a:lnTo>
                  <a:pt x="635457" y="1246689"/>
                </a:lnTo>
                <a:close/>
              </a:path>
              <a:path w="6871334" h="2776854">
                <a:moveTo>
                  <a:pt x="6786117" y="0"/>
                </a:moveTo>
                <a:lnTo>
                  <a:pt x="84751" y="0"/>
                </a:lnTo>
                <a:lnTo>
                  <a:pt x="51732" y="6649"/>
                </a:lnTo>
                <a:lnTo>
                  <a:pt x="24796" y="24794"/>
                </a:lnTo>
                <a:lnTo>
                  <a:pt x="6650" y="51729"/>
                </a:lnTo>
                <a:lnTo>
                  <a:pt x="0" y="84748"/>
                </a:lnTo>
                <a:lnTo>
                  <a:pt x="0" y="1161940"/>
                </a:lnTo>
                <a:lnTo>
                  <a:pt x="6650" y="1194959"/>
                </a:lnTo>
                <a:lnTo>
                  <a:pt x="24796" y="1221894"/>
                </a:lnTo>
                <a:lnTo>
                  <a:pt x="51732" y="1240040"/>
                </a:lnTo>
                <a:lnTo>
                  <a:pt x="84751" y="1246689"/>
                </a:lnTo>
                <a:lnTo>
                  <a:pt x="6786117" y="1246689"/>
                </a:lnTo>
                <a:lnTo>
                  <a:pt x="6819137" y="1240040"/>
                </a:lnTo>
                <a:lnTo>
                  <a:pt x="6846072" y="1221894"/>
                </a:lnTo>
                <a:lnTo>
                  <a:pt x="6864219" y="1194959"/>
                </a:lnTo>
                <a:lnTo>
                  <a:pt x="6870869" y="1161940"/>
                </a:lnTo>
                <a:lnTo>
                  <a:pt x="6870869" y="84748"/>
                </a:lnTo>
                <a:lnTo>
                  <a:pt x="6864219" y="51729"/>
                </a:lnTo>
                <a:lnTo>
                  <a:pt x="6846072" y="24794"/>
                </a:lnTo>
                <a:lnTo>
                  <a:pt x="6819137" y="6649"/>
                </a:lnTo>
                <a:lnTo>
                  <a:pt x="6786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876959" y="2301365"/>
            <a:ext cx="52311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Exploit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heterogeneous</a:t>
            </a:r>
            <a:r>
              <a:rPr sz="245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876959" y="2688788"/>
            <a:ext cx="63430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Meet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</a:t>
            </a:r>
            <a:r>
              <a:rPr sz="24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245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56505" y="5561787"/>
            <a:ext cx="6305550" cy="2080260"/>
          </a:xfrm>
          <a:custGeom>
            <a:avLst/>
            <a:gdLst/>
            <a:ahLst/>
            <a:cxnLst/>
            <a:rect l="l" t="t" r="r" b="b"/>
            <a:pathLst>
              <a:path w="6305550" h="2080259">
                <a:moveTo>
                  <a:pt x="6217747" y="569026"/>
                </a:moveTo>
                <a:lnTo>
                  <a:pt x="87369" y="569026"/>
                </a:lnTo>
                <a:lnTo>
                  <a:pt x="53371" y="575895"/>
                </a:lnTo>
                <a:lnTo>
                  <a:pt x="25598" y="594624"/>
                </a:lnTo>
                <a:lnTo>
                  <a:pt x="6869" y="622395"/>
                </a:lnTo>
                <a:lnTo>
                  <a:pt x="0" y="656393"/>
                </a:lnTo>
                <a:lnTo>
                  <a:pt x="0" y="1992740"/>
                </a:lnTo>
                <a:lnTo>
                  <a:pt x="6869" y="2026737"/>
                </a:lnTo>
                <a:lnTo>
                  <a:pt x="25598" y="2054508"/>
                </a:lnTo>
                <a:lnTo>
                  <a:pt x="53371" y="2073237"/>
                </a:lnTo>
                <a:lnTo>
                  <a:pt x="87369" y="2080106"/>
                </a:lnTo>
                <a:lnTo>
                  <a:pt x="6217747" y="2080106"/>
                </a:lnTo>
                <a:lnTo>
                  <a:pt x="6251745" y="2073237"/>
                </a:lnTo>
                <a:lnTo>
                  <a:pt x="6279518" y="2054508"/>
                </a:lnTo>
                <a:lnTo>
                  <a:pt x="6298247" y="2026737"/>
                </a:lnTo>
                <a:lnTo>
                  <a:pt x="6305116" y="1992740"/>
                </a:lnTo>
                <a:lnTo>
                  <a:pt x="6305116" y="656393"/>
                </a:lnTo>
                <a:lnTo>
                  <a:pt x="6298247" y="622395"/>
                </a:lnTo>
                <a:lnTo>
                  <a:pt x="6279518" y="594624"/>
                </a:lnTo>
                <a:lnTo>
                  <a:pt x="6251745" y="575895"/>
                </a:lnTo>
                <a:lnTo>
                  <a:pt x="6217747" y="569026"/>
                </a:lnTo>
                <a:close/>
              </a:path>
              <a:path w="6305550" h="2080259">
                <a:moveTo>
                  <a:pt x="1302976" y="0"/>
                </a:moveTo>
                <a:lnTo>
                  <a:pt x="1128237" y="569026"/>
                </a:lnTo>
                <a:lnTo>
                  <a:pt x="1477379" y="569026"/>
                </a:lnTo>
                <a:lnTo>
                  <a:pt x="130297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04160" y="6290772"/>
            <a:ext cx="61150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Hand-over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245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04160" y="6678195"/>
            <a:ext cx="4002404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Synchronize</a:t>
            </a:r>
            <a:r>
              <a:rPr sz="24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58140" indent="-346075">
              <a:lnSpc>
                <a:spcPct val="100000"/>
              </a:lnSpc>
              <a:spcBef>
                <a:spcPts val="115"/>
              </a:spcBef>
              <a:buSzPct val="145000"/>
              <a:buChar char="•"/>
              <a:tabLst>
                <a:tab pos="358775" algn="l"/>
              </a:tabLst>
            </a:pP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Detect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245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faults.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439005" y="4867065"/>
            <a:ext cx="1065530" cy="680720"/>
          </a:xfrm>
          <a:custGeom>
            <a:avLst/>
            <a:gdLst/>
            <a:ahLst/>
            <a:cxnLst/>
            <a:rect l="l" t="t" r="r" b="b"/>
            <a:pathLst>
              <a:path w="1065530" h="680720">
                <a:moveTo>
                  <a:pt x="724763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4"/>
                </a:lnTo>
                <a:lnTo>
                  <a:pt x="0" y="340347"/>
                </a:lnTo>
                <a:lnTo>
                  <a:pt x="3107" y="386530"/>
                </a:lnTo>
                <a:lnTo>
                  <a:pt x="12157" y="430825"/>
                </a:lnTo>
                <a:lnTo>
                  <a:pt x="26746" y="472825"/>
                </a:lnTo>
                <a:lnTo>
                  <a:pt x="46468" y="512127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724763" y="680694"/>
                </a:lnTo>
                <a:lnTo>
                  <a:pt x="770947" y="677587"/>
                </a:lnTo>
                <a:lnTo>
                  <a:pt x="815242" y="668536"/>
                </a:lnTo>
                <a:lnTo>
                  <a:pt x="857243" y="653948"/>
                </a:lnTo>
                <a:lnTo>
                  <a:pt x="896544" y="634227"/>
                </a:lnTo>
                <a:lnTo>
                  <a:pt x="932740" y="609778"/>
                </a:lnTo>
                <a:lnTo>
                  <a:pt x="965426" y="581009"/>
                </a:lnTo>
                <a:lnTo>
                  <a:pt x="994195" y="548323"/>
                </a:lnTo>
                <a:lnTo>
                  <a:pt x="1018643" y="512127"/>
                </a:lnTo>
                <a:lnTo>
                  <a:pt x="1038363" y="472825"/>
                </a:lnTo>
                <a:lnTo>
                  <a:pt x="1052951" y="430825"/>
                </a:lnTo>
                <a:lnTo>
                  <a:pt x="1062002" y="386530"/>
                </a:lnTo>
                <a:lnTo>
                  <a:pt x="1065108" y="340347"/>
                </a:lnTo>
                <a:lnTo>
                  <a:pt x="1062002" y="294164"/>
                </a:lnTo>
                <a:lnTo>
                  <a:pt x="1052951" y="249869"/>
                </a:lnTo>
                <a:lnTo>
                  <a:pt x="1038363" y="207868"/>
                </a:lnTo>
                <a:lnTo>
                  <a:pt x="1018643" y="168567"/>
                </a:lnTo>
                <a:lnTo>
                  <a:pt x="994195" y="132371"/>
                </a:lnTo>
                <a:lnTo>
                  <a:pt x="965426" y="99685"/>
                </a:lnTo>
                <a:lnTo>
                  <a:pt x="932740" y="70915"/>
                </a:lnTo>
                <a:lnTo>
                  <a:pt x="896544" y="46467"/>
                </a:lnTo>
                <a:lnTo>
                  <a:pt x="857243" y="26746"/>
                </a:lnTo>
                <a:lnTo>
                  <a:pt x="815242" y="12157"/>
                </a:lnTo>
                <a:lnTo>
                  <a:pt x="770947" y="3106"/>
                </a:lnTo>
                <a:lnTo>
                  <a:pt x="724763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439005" y="4867065"/>
            <a:ext cx="1065530" cy="680720"/>
          </a:xfrm>
          <a:custGeom>
            <a:avLst/>
            <a:gdLst/>
            <a:ahLst/>
            <a:cxnLst/>
            <a:rect l="l" t="t" r="r" b="b"/>
            <a:pathLst>
              <a:path w="1065530" h="680720">
                <a:moveTo>
                  <a:pt x="340346" y="0"/>
                </a:moveTo>
                <a:lnTo>
                  <a:pt x="724767" y="0"/>
                </a:lnTo>
                <a:lnTo>
                  <a:pt x="770950" y="3106"/>
                </a:lnTo>
                <a:lnTo>
                  <a:pt x="815245" y="12157"/>
                </a:lnTo>
                <a:lnTo>
                  <a:pt x="857246" y="26746"/>
                </a:lnTo>
                <a:lnTo>
                  <a:pt x="896547" y="46467"/>
                </a:lnTo>
                <a:lnTo>
                  <a:pt x="932743" y="70915"/>
                </a:lnTo>
                <a:lnTo>
                  <a:pt x="965429" y="99685"/>
                </a:lnTo>
                <a:lnTo>
                  <a:pt x="994199" y="132371"/>
                </a:lnTo>
                <a:lnTo>
                  <a:pt x="1018647" y="168567"/>
                </a:lnTo>
                <a:lnTo>
                  <a:pt x="1038368" y="207868"/>
                </a:lnTo>
                <a:lnTo>
                  <a:pt x="1052957" y="249869"/>
                </a:lnTo>
                <a:lnTo>
                  <a:pt x="1062008" y="294163"/>
                </a:lnTo>
                <a:lnTo>
                  <a:pt x="1065115" y="340346"/>
                </a:lnTo>
                <a:lnTo>
                  <a:pt x="1062008" y="386529"/>
                </a:lnTo>
                <a:lnTo>
                  <a:pt x="1052957" y="430824"/>
                </a:lnTo>
                <a:lnTo>
                  <a:pt x="1038368" y="472825"/>
                </a:lnTo>
                <a:lnTo>
                  <a:pt x="1018647" y="512126"/>
                </a:lnTo>
                <a:lnTo>
                  <a:pt x="994199" y="548322"/>
                </a:lnTo>
                <a:lnTo>
                  <a:pt x="965429" y="581008"/>
                </a:lnTo>
                <a:lnTo>
                  <a:pt x="932743" y="609778"/>
                </a:lnTo>
                <a:lnTo>
                  <a:pt x="896547" y="634226"/>
                </a:lnTo>
                <a:lnTo>
                  <a:pt x="857246" y="653947"/>
                </a:lnTo>
                <a:lnTo>
                  <a:pt x="815245" y="668536"/>
                </a:lnTo>
                <a:lnTo>
                  <a:pt x="770950" y="677586"/>
                </a:lnTo>
                <a:lnTo>
                  <a:pt x="724767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2743319" y="0"/>
                </a:moveTo>
                <a:lnTo>
                  <a:pt x="340345" y="0"/>
                </a:lnTo>
                <a:lnTo>
                  <a:pt x="294163" y="3106"/>
                </a:lnTo>
                <a:lnTo>
                  <a:pt x="249869" y="12157"/>
                </a:lnTo>
                <a:lnTo>
                  <a:pt x="207869" y="26746"/>
                </a:lnTo>
                <a:lnTo>
                  <a:pt x="168568" y="46467"/>
                </a:lnTo>
                <a:lnTo>
                  <a:pt x="132372" y="70915"/>
                </a:lnTo>
                <a:lnTo>
                  <a:pt x="99686" y="99685"/>
                </a:lnTo>
                <a:lnTo>
                  <a:pt x="70916" y="132371"/>
                </a:lnTo>
                <a:lnTo>
                  <a:pt x="46468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7" y="294163"/>
                </a:lnTo>
                <a:lnTo>
                  <a:pt x="0" y="340346"/>
                </a:lnTo>
                <a:lnTo>
                  <a:pt x="3107" y="386529"/>
                </a:lnTo>
                <a:lnTo>
                  <a:pt x="12157" y="430824"/>
                </a:lnTo>
                <a:lnTo>
                  <a:pt x="26746" y="472825"/>
                </a:lnTo>
                <a:lnTo>
                  <a:pt x="46468" y="512126"/>
                </a:lnTo>
                <a:lnTo>
                  <a:pt x="70916" y="548323"/>
                </a:lnTo>
                <a:lnTo>
                  <a:pt x="99686" y="581009"/>
                </a:lnTo>
                <a:lnTo>
                  <a:pt x="132372" y="609778"/>
                </a:lnTo>
                <a:lnTo>
                  <a:pt x="168568" y="634227"/>
                </a:lnTo>
                <a:lnTo>
                  <a:pt x="207869" y="653948"/>
                </a:lnTo>
                <a:lnTo>
                  <a:pt x="249869" y="668536"/>
                </a:lnTo>
                <a:lnTo>
                  <a:pt x="294163" y="677587"/>
                </a:lnTo>
                <a:lnTo>
                  <a:pt x="340345" y="680694"/>
                </a:lnTo>
                <a:lnTo>
                  <a:pt x="2743319" y="680694"/>
                </a:lnTo>
                <a:lnTo>
                  <a:pt x="2789501" y="677587"/>
                </a:lnTo>
                <a:lnTo>
                  <a:pt x="2833795" y="668536"/>
                </a:lnTo>
                <a:lnTo>
                  <a:pt x="2875795" y="653948"/>
                </a:lnTo>
                <a:lnTo>
                  <a:pt x="2915096" y="634227"/>
                </a:lnTo>
                <a:lnTo>
                  <a:pt x="2951292" y="609778"/>
                </a:lnTo>
                <a:lnTo>
                  <a:pt x="2983978" y="581009"/>
                </a:lnTo>
                <a:lnTo>
                  <a:pt x="3012748" y="548323"/>
                </a:lnTo>
                <a:lnTo>
                  <a:pt x="3037197" y="512126"/>
                </a:lnTo>
                <a:lnTo>
                  <a:pt x="3056918" y="472825"/>
                </a:lnTo>
                <a:lnTo>
                  <a:pt x="3071507" y="430824"/>
                </a:lnTo>
                <a:lnTo>
                  <a:pt x="3080558" y="386529"/>
                </a:lnTo>
                <a:lnTo>
                  <a:pt x="3083665" y="340346"/>
                </a:lnTo>
                <a:lnTo>
                  <a:pt x="3080558" y="294163"/>
                </a:lnTo>
                <a:lnTo>
                  <a:pt x="3071507" y="249869"/>
                </a:lnTo>
                <a:lnTo>
                  <a:pt x="3056918" y="207868"/>
                </a:lnTo>
                <a:lnTo>
                  <a:pt x="3037197" y="168567"/>
                </a:lnTo>
                <a:lnTo>
                  <a:pt x="3012748" y="132371"/>
                </a:lnTo>
                <a:lnTo>
                  <a:pt x="2983978" y="99685"/>
                </a:lnTo>
                <a:lnTo>
                  <a:pt x="2951292" y="70915"/>
                </a:lnTo>
                <a:lnTo>
                  <a:pt x="2915096" y="46467"/>
                </a:lnTo>
                <a:lnTo>
                  <a:pt x="2875795" y="26746"/>
                </a:lnTo>
                <a:lnTo>
                  <a:pt x="2833795" y="12157"/>
                </a:lnTo>
                <a:lnTo>
                  <a:pt x="2789501" y="3106"/>
                </a:lnTo>
                <a:lnTo>
                  <a:pt x="2743319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186565" y="4869431"/>
            <a:ext cx="3084195" cy="680720"/>
          </a:xfrm>
          <a:custGeom>
            <a:avLst/>
            <a:gdLst/>
            <a:ahLst/>
            <a:cxnLst/>
            <a:rect l="l" t="t" r="r" b="b"/>
            <a:pathLst>
              <a:path w="3084194" h="680720">
                <a:moveTo>
                  <a:pt x="340346" y="0"/>
                </a:moveTo>
                <a:lnTo>
                  <a:pt x="2743316" y="0"/>
                </a:lnTo>
                <a:lnTo>
                  <a:pt x="2789499" y="3106"/>
                </a:lnTo>
                <a:lnTo>
                  <a:pt x="2833794" y="12157"/>
                </a:lnTo>
                <a:lnTo>
                  <a:pt x="2875794" y="26746"/>
                </a:lnTo>
                <a:lnTo>
                  <a:pt x="2915095" y="46467"/>
                </a:lnTo>
                <a:lnTo>
                  <a:pt x="2951292" y="70915"/>
                </a:lnTo>
                <a:lnTo>
                  <a:pt x="2983977" y="99685"/>
                </a:lnTo>
                <a:lnTo>
                  <a:pt x="3012747" y="132371"/>
                </a:lnTo>
                <a:lnTo>
                  <a:pt x="3037195" y="168567"/>
                </a:lnTo>
                <a:lnTo>
                  <a:pt x="3056917" y="207868"/>
                </a:lnTo>
                <a:lnTo>
                  <a:pt x="3071505" y="249869"/>
                </a:lnTo>
                <a:lnTo>
                  <a:pt x="3080556" y="294163"/>
                </a:lnTo>
                <a:lnTo>
                  <a:pt x="3083663" y="340346"/>
                </a:lnTo>
                <a:lnTo>
                  <a:pt x="3080556" y="386529"/>
                </a:lnTo>
                <a:lnTo>
                  <a:pt x="3071505" y="430824"/>
                </a:lnTo>
                <a:lnTo>
                  <a:pt x="3056917" y="472825"/>
                </a:lnTo>
                <a:lnTo>
                  <a:pt x="3037195" y="512126"/>
                </a:lnTo>
                <a:lnTo>
                  <a:pt x="3012747" y="548322"/>
                </a:lnTo>
                <a:lnTo>
                  <a:pt x="2983977" y="581008"/>
                </a:lnTo>
                <a:lnTo>
                  <a:pt x="2951292" y="609778"/>
                </a:lnTo>
                <a:lnTo>
                  <a:pt x="2915095" y="634226"/>
                </a:lnTo>
                <a:lnTo>
                  <a:pt x="2875794" y="653947"/>
                </a:lnTo>
                <a:lnTo>
                  <a:pt x="2833794" y="668536"/>
                </a:lnTo>
                <a:lnTo>
                  <a:pt x="2789499" y="677586"/>
                </a:lnTo>
                <a:lnTo>
                  <a:pt x="2743316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613872" y="3802651"/>
            <a:ext cx="2238375" cy="1089660"/>
          </a:xfrm>
          <a:custGeom>
            <a:avLst/>
            <a:gdLst/>
            <a:ahLst/>
            <a:cxnLst/>
            <a:rect l="l" t="t" r="r" b="b"/>
            <a:pathLst>
              <a:path w="2238375" h="1089660">
                <a:moveTo>
                  <a:pt x="2150458" y="0"/>
                </a:moveTo>
                <a:lnTo>
                  <a:pt x="280096" y="0"/>
                </a:lnTo>
                <a:lnTo>
                  <a:pt x="246098" y="6868"/>
                </a:lnTo>
                <a:lnTo>
                  <a:pt x="218325" y="25597"/>
                </a:lnTo>
                <a:lnTo>
                  <a:pt x="199596" y="53368"/>
                </a:lnTo>
                <a:lnTo>
                  <a:pt x="192727" y="87365"/>
                </a:lnTo>
                <a:lnTo>
                  <a:pt x="192727" y="254245"/>
                </a:lnTo>
                <a:lnTo>
                  <a:pt x="0" y="1089626"/>
                </a:lnTo>
                <a:lnTo>
                  <a:pt x="469880" y="764374"/>
                </a:lnTo>
                <a:lnTo>
                  <a:pt x="2150458" y="764374"/>
                </a:lnTo>
                <a:lnTo>
                  <a:pt x="2184454" y="757505"/>
                </a:lnTo>
                <a:lnTo>
                  <a:pt x="2212223" y="738776"/>
                </a:lnTo>
                <a:lnTo>
                  <a:pt x="2230949" y="711004"/>
                </a:lnTo>
                <a:lnTo>
                  <a:pt x="2237816" y="677007"/>
                </a:lnTo>
                <a:lnTo>
                  <a:pt x="2237816" y="87365"/>
                </a:lnTo>
                <a:lnTo>
                  <a:pt x="2230949" y="53368"/>
                </a:lnTo>
                <a:lnTo>
                  <a:pt x="2212223" y="25597"/>
                </a:lnTo>
                <a:lnTo>
                  <a:pt x="2184454" y="6868"/>
                </a:lnTo>
                <a:lnTo>
                  <a:pt x="215045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8049577" y="3976707"/>
            <a:ext cx="15678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Placement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40748" y="4907433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2107678" y="0"/>
                </a:moveTo>
                <a:lnTo>
                  <a:pt x="340346" y="0"/>
                </a:lnTo>
                <a:lnTo>
                  <a:pt x="294163" y="3106"/>
                </a:lnTo>
                <a:lnTo>
                  <a:pt x="249868" y="12157"/>
                </a:lnTo>
                <a:lnTo>
                  <a:pt x="207868" y="26746"/>
                </a:lnTo>
                <a:lnTo>
                  <a:pt x="168566" y="46467"/>
                </a:lnTo>
                <a:lnTo>
                  <a:pt x="132370" y="70915"/>
                </a:lnTo>
                <a:lnTo>
                  <a:pt x="99684" y="99685"/>
                </a:lnTo>
                <a:lnTo>
                  <a:pt x="70915" y="132371"/>
                </a:lnTo>
                <a:lnTo>
                  <a:pt x="46467" y="168567"/>
                </a:lnTo>
                <a:lnTo>
                  <a:pt x="26746" y="207868"/>
                </a:lnTo>
                <a:lnTo>
                  <a:pt x="12157" y="249869"/>
                </a:lnTo>
                <a:lnTo>
                  <a:pt x="3106" y="294163"/>
                </a:lnTo>
                <a:lnTo>
                  <a:pt x="0" y="340346"/>
                </a:lnTo>
                <a:lnTo>
                  <a:pt x="3106" y="386529"/>
                </a:lnTo>
                <a:lnTo>
                  <a:pt x="12157" y="430824"/>
                </a:lnTo>
                <a:lnTo>
                  <a:pt x="26746" y="472824"/>
                </a:lnTo>
                <a:lnTo>
                  <a:pt x="46467" y="512126"/>
                </a:lnTo>
                <a:lnTo>
                  <a:pt x="70915" y="548322"/>
                </a:lnTo>
                <a:lnTo>
                  <a:pt x="99684" y="581008"/>
                </a:lnTo>
                <a:lnTo>
                  <a:pt x="132370" y="609777"/>
                </a:lnTo>
                <a:lnTo>
                  <a:pt x="168566" y="634226"/>
                </a:lnTo>
                <a:lnTo>
                  <a:pt x="207868" y="653947"/>
                </a:lnTo>
                <a:lnTo>
                  <a:pt x="249868" y="668535"/>
                </a:lnTo>
                <a:lnTo>
                  <a:pt x="294163" y="677586"/>
                </a:lnTo>
                <a:lnTo>
                  <a:pt x="340346" y="680693"/>
                </a:lnTo>
                <a:lnTo>
                  <a:pt x="2107678" y="680693"/>
                </a:lnTo>
                <a:lnTo>
                  <a:pt x="2153860" y="677586"/>
                </a:lnTo>
                <a:lnTo>
                  <a:pt x="2198153" y="668535"/>
                </a:lnTo>
                <a:lnTo>
                  <a:pt x="2240154" y="653947"/>
                </a:lnTo>
                <a:lnTo>
                  <a:pt x="2279455" y="634226"/>
                </a:lnTo>
                <a:lnTo>
                  <a:pt x="2315651" y="609777"/>
                </a:lnTo>
                <a:lnTo>
                  <a:pt x="2348337" y="581008"/>
                </a:lnTo>
                <a:lnTo>
                  <a:pt x="2377107" y="548322"/>
                </a:lnTo>
                <a:lnTo>
                  <a:pt x="2401555" y="512126"/>
                </a:lnTo>
                <a:lnTo>
                  <a:pt x="2421277" y="472824"/>
                </a:lnTo>
                <a:lnTo>
                  <a:pt x="2435866" y="430824"/>
                </a:lnTo>
                <a:lnTo>
                  <a:pt x="2444916" y="386529"/>
                </a:lnTo>
                <a:lnTo>
                  <a:pt x="2448023" y="340346"/>
                </a:lnTo>
                <a:lnTo>
                  <a:pt x="2444916" y="294163"/>
                </a:lnTo>
                <a:lnTo>
                  <a:pt x="2435866" y="249869"/>
                </a:lnTo>
                <a:lnTo>
                  <a:pt x="2421277" y="207868"/>
                </a:lnTo>
                <a:lnTo>
                  <a:pt x="2401555" y="168567"/>
                </a:lnTo>
                <a:lnTo>
                  <a:pt x="2377107" y="132371"/>
                </a:lnTo>
                <a:lnTo>
                  <a:pt x="2348337" y="99685"/>
                </a:lnTo>
                <a:lnTo>
                  <a:pt x="2315651" y="70915"/>
                </a:lnTo>
                <a:lnTo>
                  <a:pt x="2279455" y="46467"/>
                </a:lnTo>
                <a:lnTo>
                  <a:pt x="2240154" y="26746"/>
                </a:lnTo>
                <a:lnTo>
                  <a:pt x="2198153" y="12157"/>
                </a:lnTo>
                <a:lnTo>
                  <a:pt x="2153860" y="3106"/>
                </a:lnTo>
                <a:lnTo>
                  <a:pt x="2107678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40748" y="4907432"/>
            <a:ext cx="2448560" cy="680720"/>
          </a:xfrm>
          <a:custGeom>
            <a:avLst/>
            <a:gdLst/>
            <a:ahLst/>
            <a:cxnLst/>
            <a:rect l="l" t="t" r="r" b="b"/>
            <a:pathLst>
              <a:path w="2448559" h="680720">
                <a:moveTo>
                  <a:pt x="340346" y="0"/>
                </a:moveTo>
                <a:lnTo>
                  <a:pt x="2107675" y="0"/>
                </a:lnTo>
                <a:lnTo>
                  <a:pt x="2153858" y="3106"/>
                </a:lnTo>
                <a:lnTo>
                  <a:pt x="2198152" y="12157"/>
                </a:lnTo>
                <a:lnTo>
                  <a:pt x="2240153" y="26746"/>
                </a:lnTo>
                <a:lnTo>
                  <a:pt x="2279454" y="46467"/>
                </a:lnTo>
                <a:lnTo>
                  <a:pt x="2315650" y="70915"/>
                </a:lnTo>
                <a:lnTo>
                  <a:pt x="2348336" y="99685"/>
                </a:lnTo>
                <a:lnTo>
                  <a:pt x="2377106" y="132371"/>
                </a:lnTo>
                <a:lnTo>
                  <a:pt x="2401554" y="168567"/>
                </a:lnTo>
                <a:lnTo>
                  <a:pt x="2421275" y="207868"/>
                </a:lnTo>
                <a:lnTo>
                  <a:pt x="2435864" y="249869"/>
                </a:lnTo>
                <a:lnTo>
                  <a:pt x="2444914" y="294163"/>
                </a:lnTo>
                <a:lnTo>
                  <a:pt x="2448021" y="340346"/>
                </a:lnTo>
                <a:lnTo>
                  <a:pt x="2444914" y="386529"/>
                </a:lnTo>
                <a:lnTo>
                  <a:pt x="2435864" y="430824"/>
                </a:lnTo>
                <a:lnTo>
                  <a:pt x="2421275" y="472825"/>
                </a:lnTo>
                <a:lnTo>
                  <a:pt x="2401554" y="512126"/>
                </a:lnTo>
                <a:lnTo>
                  <a:pt x="2377106" y="548322"/>
                </a:lnTo>
                <a:lnTo>
                  <a:pt x="2348336" y="581008"/>
                </a:lnTo>
                <a:lnTo>
                  <a:pt x="2315650" y="609778"/>
                </a:lnTo>
                <a:lnTo>
                  <a:pt x="2279454" y="634226"/>
                </a:lnTo>
                <a:lnTo>
                  <a:pt x="2240153" y="653947"/>
                </a:lnTo>
                <a:lnTo>
                  <a:pt x="2198152" y="668536"/>
                </a:lnTo>
                <a:lnTo>
                  <a:pt x="2153858" y="677586"/>
                </a:lnTo>
                <a:lnTo>
                  <a:pt x="2107675" y="680693"/>
                </a:lnTo>
                <a:lnTo>
                  <a:pt x="340346" y="680693"/>
                </a:lnTo>
                <a:lnTo>
                  <a:pt x="294163" y="677586"/>
                </a:lnTo>
                <a:lnTo>
                  <a:pt x="249869" y="668536"/>
                </a:lnTo>
                <a:lnTo>
                  <a:pt x="207868" y="653947"/>
                </a:lnTo>
                <a:lnTo>
                  <a:pt x="168567" y="634226"/>
                </a:lnTo>
                <a:lnTo>
                  <a:pt x="132371" y="609778"/>
                </a:lnTo>
                <a:lnTo>
                  <a:pt x="99685" y="581008"/>
                </a:lnTo>
                <a:lnTo>
                  <a:pt x="70915" y="548322"/>
                </a:lnTo>
                <a:lnTo>
                  <a:pt x="46467" y="512126"/>
                </a:lnTo>
                <a:lnTo>
                  <a:pt x="26746" y="472825"/>
                </a:lnTo>
                <a:lnTo>
                  <a:pt x="12157" y="430824"/>
                </a:lnTo>
                <a:lnTo>
                  <a:pt x="3106" y="386529"/>
                </a:lnTo>
                <a:lnTo>
                  <a:pt x="0" y="340346"/>
                </a:lnTo>
                <a:lnTo>
                  <a:pt x="3106" y="294163"/>
                </a:lnTo>
                <a:lnTo>
                  <a:pt x="12157" y="249869"/>
                </a:lnTo>
                <a:lnTo>
                  <a:pt x="26746" y="207868"/>
                </a:lnTo>
                <a:lnTo>
                  <a:pt x="46467" y="168567"/>
                </a:lnTo>
                <a:lnTo>
                  <a:pt x="70915" y="132371"/>
                </a:lnTo>
                <a:lnTo>
                  <a:pt x="99685" y="99685"/>
                </a:lnTo>
                <a:lnTo>
                  <a:pt x="132371" y="70915"/>
                </a:lnTo>
                <a:lnTo>
                  <a:pt x="168567" y="46467"/>
                </a:lnTo>
                <a:lnTo>
                  <a:pt x="207868" y="26746"/>
                </a:lnTo>
                <a:lnTo>
                  <a:pt x="249869" y="12157"/>
                </a:lnTo>
                <a:lnTo>
                  <a:pt x="294163" y="3106"/>
                </a:lnTo>
                <a:lnTo>
                  <a:pt x="34034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16307" y="5597453"/>
            <a:ext cx="6305550" cy="1576070"/>
          </a:xfrm>
          <a:custGeom>
            <a:avLst/>
            <a:gdLst/>
            <a:ahLst/>
            <a:cxnLst/>
            <a:rect l="l" t="t" r="r" b="b"/>
            <a:pathLst>
              <a:path w="6305550" h="1576070">
                <a:moveTo>
                  <a:pt x="6218072" y="543177"/>
                </a:moveTo>
                <a:lnTo>
                  <a:pt x="87366" y="543177"/>
                </a:lnTo>
                <a:lnTo>
                  <a:pt x="53369" y="550046"/>
                </a:lnTo>
                <a:lnTo>
                  <a:pt x="25597" y="568774"/>
                </a:lnTo>
                <a:lnTo>
                  <a:pt x="6868" y="596546"/>
                </a:lnTo>
                <a:lnTo>
                  <a:pt x="0" y="630544"/>
                </a:lnTo>
                <a:lnTo>
                  <a:pt x="0" y="1488502"/>
                </a:lnTo>
                <a:lnTo>
                  <a:pt x="6868" y="1522499"/>
                </a:lnTo>
                <a:lnTo>
                  <a:pt x="25597" y="1550270"/>
                </a:lnTo>
                <a:lnTo>
                  <a:pt x="53369" y="1568999"/>
                </a:lnTo>
                <a:lnTo>
                  <a:pt x="87366" y="1575868"/>
                </a:lnTo>
                <a:lnTo>
                  <a:pt x="6218072" y="1575868"/>
                </a:lnTo>
                <a:lnTo>
                  <a:pt x="6252018" y="1568999"/>
                </a:lnTo>
                <a:lnTo>
                  <a:pt x="6279675" y="1550270"/>
                </a:lnTo>
                <a:lnTo>
                  <a:pt x="6298289" y="1522499"/>
                </a:lnTo>
                <a:lnTo>
                  <a:pt x="6305106" y="1488502"/>
                </a:lnTo>
                <a:lnTo>
                  <a:pt x="6305106" y="630544"/>
                </a:lnTo>
                <a:lnTo>
                  <a:pt x="6298289" y="596546"/>
                </a:lnTo>
                <a:lnTo>
                  <a:pt x="6279675" y="568774"/>
                </a:lnTo>
                <a:lnTo>
                  <a:pt x="6252018" y="550046"/>
                </a:lnTo>
                <a:lnTo>
                  <a:pt x="6218072" y="543177"/>
                </a:lnTo>
                <a:close/>
              </a:path>
              <a:path w="6305550" h="1576070">
                <a:moveTo>
                  <a:pt x="4092807" y="0"/>
                </a:moveTo>
                <a:lnTo>
                  <a:pt x="3918402" y="543177"/>
                </a:lnTo>
                <a:lnTo>
                  <a:pt x="4267540" y="543177"/>
                </a:lnTo>
                <a:lnTo>
                  <a:pt x="409280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767228" y="6259360"/>
            <a:ext cx="6203315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7345" indent="-335280">
              <a:lnSpc>
                <a:spcPct val="100000"/>
              </a:lnSpc>
              <a:spcBef>
                <a:spcPts val="120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Analyze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program’s </a:t>
            </a:r>
            <a:r>
              <a:rPr sz="245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450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47345" indent="-335280">
              <a:lnSpc>
                <a:spcPct val="100000"/>
              </a:lnSpc>
              <a:spcBef>
                <a:spcPts val="115"/>
              </a:spcBef>
              <a:buSzPct val="145000"/>
              <a:buChar char="•"/>
              <a:tabLst>
                <a:tab pos="347980" algn="l"/>
              </a:tabLst>
            </a:pP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Split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1-1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dataplane</a:t>
            </a:r>
            <a:r>
              <a:rPr sz="2450" spc="-3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162731" y="7868304"/>
            <a:ext cx="7717790" cy="3284854"/>
          </a:xfrm>
          <a:custGeom>
            <a:avLst/>
            <a:gdLst/>
            <a:ahLst/>
            <a:cxnLst/>
            <a:rect l="l" t="t" r="r" b="b"/>
            <a:pathLst>
              <a:path w="7717790" h="3284854">
                <a:moveTo>
                  <a:pt x="7373590" y="0"/>
                </a:moveTo>
                <a:lnTo>
                  <a:pt x="345243" y="0"/>
                </a:lnTo>
                <a:lnTo>
                  <a:pt x="278742" y="263"/>
                </a:lnTo>
                <a:lnTo>
                  <a:pt x="226021" y="2105"/>
                </a:lnTo>
                <a:lnTo>
                  <a:pt x="182097" y="7105"/>
                </a:lnTo>
                <a:lnTo>
                  <a:pt x="141989" y="16843"/>
                </a:lnTo>
                <a:lnTo>
                  <a:pt x="100875" y="37149"/>
                </a:lnTo>
                <a:lnTo>
                  <a:pt x="65544" y="65544"/>
                </a:lnTo>
                <a:lnTo>
                  <a:pt x="37149" y="100875"/>
                </a:lnTo>
                <a:lnTo>
                  <a:pt x="16843" y="141989"/>
                </a:lnTo>
                <a:lnTo>
                  <a:pt x="7103" y="182097"/>
                </a:lnTo>
                <a:lnTo>
                  <a:pt x="2105" y="225830"/>
                </a:lnTo>
                <a:lnTo>
                  <a:pt x="263" y="278097"/>
                </a:lnTo>
                <a:lnTo>
                  <a:pt x="0" y="343716"/>
                </a:lnTo>
                <a:lnTo>
                  <a:pt x="6" y="2940677"/>
                </a:lnTo>
                <a:lnTo>
                  <a:pt x="263" y="3005650"/>
                </a:lnTo>
                <a:lnTo>
                  <a:pt x="2105" y="3058372"/>
                </a:lnTo>
                <a:lnTo>
                  <a:pt x="7111" y="3102319"/>
                </a:lnTo>
                <a:lnTo>
                  <a:pt x="16843" y="3142403"/>
                </a:lnTo>
                <a:lnTo>
                  <a:pt x="37149" y="3183517"/>
                </a:lnTo>
                <a:lnTo>
                  <a:pt x="65544" y="3218848"/>
                </a:lnTo>
                <a:lnTo>
                  <a:pt x="100875" y="3247243"/>
                </a:lnTo>
                <a:lnTo>
                  <a:pt x="141989" y="3267549"/>
                </a:lnTo>
                <a:lnTo>
                  <a:pt x="182073" y="3277287"/>
                </a:lnTo>
                <a:lnTo>
                  <a:pt x="225830" y="3282287"/>
                </a:lnTo>
                <a:lnTo>
                  <a:pt x="278097" y="3284129"/>
                </a:lnTo>
                <a:lnTo>
                  <a:pt x="343716" y="3284393"/>
                </a:lnTo>
                <a:lnTo>
                  <a:pt x="7372061" y="3284393"/>
                </a:lnTo>
                <a:lnTo>
                  <a:pt x="7438563" y="3284129"/>
                </a:lnTo>
                <a:lnTo>
                  <a:pt x="7491286" y="3282287"/>
                </a:lnTo>
                <a:lnTo>
                  <a:pt x="7535212" y="3277287"/>
                </a:lnTo>
                <a:lnTo>
                  <a:pt x="7575322" y="3267549"/>
                </a:lnTo>
                <a:lnTo>
                  <a:pt x="7616433" y="3247243"/>
                </a:lnTo>
                <a:lnTo>
                  <a:pt x="7651764" y="3218848"/>
                </a:lnTo>
                <a:lnTo>
                  <a:pt x="7680161" y="3183517"/>
                </a:lnTo>
                <a:lnTo>
                  <a:pt x="7700470" y="3142403"/>
                </a:lnTo>
                <a:lnTo>
                  <a:pt x="7710206" y="3102295"/>
                </a:lnTo>
                <a:lnTo>
                  <a:pt x="7715202" y="3058563"/>
                </a:lnTo>
                <a:lnTo>
                  <a:pt x="7717044" y="3006295"/>
                </a:lnTo>
                <a:lnTo>
                  <a:pt x="7717307" y="2940677"/>
                </a:lnTo>
                <a:lnTo>
                  <a:pt x="7717301" y="343716"/>
                </a:lnTo>
                <a:lnTo>
                  <a:pt x="7717044" y="278742"/>
                </a:lnTo>
                <a:lnTo>
                  <a:pt x="7715202" y="226021"/>
                </a:lnTo>
                <a:lnTo>
                  <a:pt x="7710198" y="182073"/>
                </a:lnTo>
                <a:lnTo>
                  <a:pt x="7700470" y="141989"/>
                </a:lnTo>
                <a:lnTo>
                  <a:pt x="7680161" y="100875"/>
                </a:lnTo>
                <a:lnTo>
                  <a:pt x="7651764" y="65544"/>
                </a:lnTo>
                <a:lnTo>
                  <a:pt x="7616433" y="37149"/>
                </a:lnTo>
                <a:lnTo>
                  <a:pt x="7575322" y="16843"/>
                </a:lnTo>
                <a:lnTo>
                  <a:pt x="7535236" y="7105"/>
                </a:lnTo>
                <a:lnTo>
                  <a:pt x="7491477" y="2105"/>
                </a:lnTo>
                <a:lnTo>
                  <a:pt x="7439208" y="263"/>
                </a:lnTo>
                <a:lnTo>
                  <a:pt x="737359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186810" y="7945173"/>
            <a:ext cx="752284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273050">
              <a:lnSpc>
                <a:spcPts val="3230"/>
              </a:lnSpc>
              <a:buSzPct val="145000"/>
              <a:buChar char="•"/>
              <a:tabLst>
                <a:tab pos="3733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</a:t>
            </a:r>
            <a:r>
              <a:rPr sz="245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ts val="2885"/>
              </a:lnSpc>
              <a:buSzPct val="145000"/>
              <a:buChar char="•"/>
              <a:tabLst>
                <a:tab pos="373380" algn="l"/>
              </a:tabLst>
            </a:pP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Changing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programs, topology,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50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marR="104140" indent="-335280">
              <a:lnSpc>
                <a:spcPts val="3050"/>
              </a:lnSpc>
              <a:spcBef>
                <a:spcPts val="120"/>
              </a:spcBef>
              <a:buSzPct val="145000"/>
              <a:buChar char="•"/>
              <a:tabLst>
                <a:tab pos="3733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Ingest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data: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program, topology,</a:t>
            </a:r>
            <a:r>
              <a:rPr sz="2450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information, constraints,</a:t>
            </a:r>
            <a:r>
              <a:rPr sz="245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ts val="2930"/>
              </a:lnSpc>
              <a:buSzPct val="145000"/>
              <a:buChar char="•"/>
              <a:tabLst>
                <a:tab pos="373380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Scoping </a:t>
            </a:r>
            <a:r>
              <a:rPr sz="2450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operation.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ct val="100000"/>
              </a:lnSpc>
              <a:spcBef>
                <a:spcPts val="110"/>
              </a:spcBef>
              <a:buSzPct val="145000"/>
              <a:buChar char="•"/>
              <a:tabLst>
                <a:tab pos="373380" algn="l"/>
              </a:tabLst>
            </a:pP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Consider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explain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multiple possible</a:t>
            </a:r>
            <a:r>
              <a:rPr sz="245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solutions.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372745" indent="-335280">
              <a:lnSpc>
                <a:spcPct val="100000"/>
              </a:lnSpc>
              <a:spcBef>
                <a:spcPts val="110"/>
              </a:spcBef>
              <a:buSzPct val="145000"/>
              <a:buChar char="•"/>
              <a:tabLst>
                <a:tab pos="373380" algn="l"/>
              </a:tabLst>
            </a:pPr>
            <a:r>
              <a:rPr sz="24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2450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r>
              <a:rPr sz="2175" spc="-202" baseline="-6000" dirty="0">
                <a:latin typeface="Arial" panose="020B0604020202020204"/>
                <a:cs typeface="Arial" panose="020B0604020202020204"/>
              </a:rPr>
              <a:t>3</a:t>
            </a:r>
            <a:r>
              <a:rPr sz="2450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175" spc="-202" baseline="-6000" dirty="0">
                <a:latin typeface="Arial" panose="020B0604020202020204"/>
                <a:cs typeface="Arial" panose="020B0604020202020204"/>
              </a:rPr>
              <a:t>2 </a:t>
            </a:r>
            <a:r>
              <a:rPr sz="245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245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34762" y="2772555"/>
            <a:ext cx="53701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27590" y="6153904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8" y="976439"/>
                </a:moveTo>
                <a:lnTo>
                  <a:pt x="271263" y="976439"/>
                </a:lnTo>
                <a:lnTo>
                  <a:pt x="282823" y="977970"/>
                </a:lnTo>
                <a:lnTo>
                  <a:pt x="305965" y="999070"/>
                </a:lnTo>
                <a:lnTo>
                  <a:pt x="322847" y="1013628"/>
                </a:lnTo>
                <a:lnTo>
                  <a:pt x="337106" y="1019399"/>
                </a:lnTo>
                <a:lnTo>
                  <a:pt x="352375" y="1014135"/>
                </a:lnTo>
                <a:lnTo>
                  <a:pt x="372291" y="995589"/>
                </a:lnTo>
                <a:lnTo>
                  <a:pt x="388138" y="976439"/>
                </a:lnTo>
                <a:close/>
              </a:path>
              <a:path w="1073150" h="1019809">
                <a:moveTo>
                  <a:pt x="118624" y="493305"/>
                </a:moveTo>
                <a:lnTo>
                  <a:pt x="111330" y="493376"/>
                </a:lnTo>
                <a:lnTo>
                  <a:pt x="94965" y="497233"/>
                </a:lnTo>
                <a:lnTo>
                  <a:pt x="85450" y="499166"/>
                </a:lnTo>
                <a:lnTo>
                  <a:pt x="75402" y="502070"/>
                </a:lnTo>
                <a:lnTo>
                  <a:pt x="65196" y="507040"/>
                </a:lnTo>
                <a:lnTo>
                  <a:pt x="63442" y="511737"/>
                </a:lnTo>
                <a:lnTo>
                  <a:pt x="64248" y="517330"/>
                </a:lnTo>
                <a:lnTo>
                  <a:pt x="66095" y="523491"/>
                </a:lnTo>
                <a:lnTo>
                  <a:pt x="67464" y="529893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4"/>
                </a:lnTo>
                <a:lnTo>
                  <a:pt x="5557" y="555583"/>
                </a:lnTo>
                <a:lnTo>
                  <a:pt x="14332" y="568175"/>
                </a:lnTo>
                <a:lnTo>
                  <a:pt x="11378" y="571412"/>
                </a:lnTo>
                <a:lnTo>
                  <a:pt x="5468" y="576845"/>
                </a:lnTo>
                <a:lnTo>
                  <a:pt x="1451" y="580235"/>
                </a:lnTo>
                <a:lnTo>
                  <a:pt x="0" y="584033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3" y="804820"/>
                </a:lnTo>
                <a:lnTo>
                  <a:pt x="138103" y="848218"/>
                </a:lnTo>
                <a:lnTo>
                  <a:pt x="160969" y="893187"/>
                </a:lnTo>
                <a:lnTo>
                  <a:pt x="196956" y="957279"/>
                </a:lnTo>
                <a:lnTo>
                  <a:pt x="223901" y="986441"/>
                </a:lnTo>
                <a:lnTo>
                  <a:pt x="243880" y="991884"/>
                </a:lnTo>
                <a:lnTo>
                  <a:pt x="258975" y="984813"/>
                </a:lnTo>
                <a:lnTo>
                  <a:pt x="271263" y="976439"/>
                </a:lnTo>
                <a:lnTo>
                  <a:pt x="388138" y="976439"/>
                </a:lnTo>
                <a:lnTo>
                  <a:pt x="400488" y="961516"/>
                </a:lnTo>
                <a:lnTo>
                  <a:pt x="496264" y="837798"/>
                </a:lnTo>
                <a:lnTo>
                  <a:pt x="512209" y="816004"/>
                </a:lnTo>
                <a:lnTo>
                  <a:pt x="533828" y="787383"/>
                </a:lnTo>
                <a:lnTo>
                  <a:pt x="560380" y="752859"/>
                </a:lnTo>
                <a:lnTo>
                  <a:pt x="587616" y="717864"/>
                </a:lnTo>
                <a:lnTo>
                  <a:pt x="304630" y="717864"/>
                </a:lnTo>
                <a:lnTo>
                  <a:pt x="260440" y="661861"/>
                </a:lnTo>
                <a:lnTo>
                  <a:pt x="210692" y="593786"/>
                </a:lnTo>
                <a:lnTo>
                  <a:pt x="182951" y="557979"/>
                </a:lnTo>
                <a:lnTo>
                  <a:pt x="170583" y="543353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6"/>
                </a:lnTo>
                <a:lnTo>
                  <a:pt x="118624" y="493305"/>
                </a:lnTo>
                <a:close/>
              </a:path>
              <a:path w="1073150" h="1019809">
                <a:moveTo>
                  <a:pt x="967455" y="0"/>
                </a:moveTo>
                <a:lnTo>
                  <a:pt x="922970" y="34033"/>
                </a:lnTo>
                <a:lnTo>
                  <a:pt x="895093" y="61266"/>
                </a:lnTo>
                <a:lnTo>
                  <a:pt x="862066" y="94854"/>
                </a:lnTo>
                <a:lnTo>
                  <a:pt x="824717" y="133844"/>
                </a:lnTo>
                <a:lnTo>
                  <a:pt x="783869" y="177283"/>
                </a:lnTo>
                <a:lnTo>
                  <a:pt x="740349" y="224218"/>
                </a:lnTo>
                <a:lnTo>
                  <a:pt x="694981" y="273696"/>
                </a:lnTo>
                <a:lnTo>
                  <a:pt x="602006" y="376464"/>
                </a:lnTo>
                <a:lnTo>
                  <a:pt x="497957" y="493376"/>
                </a:lnTo>
                <a:lnTo>
                  <a:pt x="430204" y="570568"/>
                </a:lnTo>
                <a:lnTo>
                  <a:pt x="395016" y="611151"/>
                </a:lnTo>
                <a:lnTo>
                  <a:pt x="364585" y="646651"/>
                </a:lnTo>
                <a:lnTo>
                  <a:pt x="339734" y="676114"/>
                </a:lnTo>
                <a:lnTo>
                  <a:pt x="321290" y="698587"/>
                </a:lnTo>
                <a:lnTo>
                  <a:pt x="317463" y="703192"/>
                </a:lnTo>
                <a:lnTo>
                  <a:pt x="313444" y="707835"/>
                </a:lnTo>
                <a:lnTo>
                  <a:pt x="304630" y="717864"/>
                </a:lnTo>
                <a:lnTo>
                  <a:pt x="587616" y="717864"/>
                </a:lnTo>
                <a:lnTo>
                  <a:pt x="662244" y="623089"/>
                </a:lnTo>
                <a:lnTo>
                  <a:pt x="765899" y="493305"/>
                </a:lnTo>
                <a:lnTo>
                  <a:pt x="861668" y="374850"/>
                </a:lnTo>
                <a:lnTo>
                  <a:pt x="934560" y="285900"/>
                </a:lnTo>
                <a:lnTo>
                  <a:pt x="966574" y="247333"/>
                </a:lnTo>
                <a:lnTo>
                  <a:pt x="994647" y="213936"/>
                </a:lnTo>
                <a:lnTo>
                  <a:pt x="1036014" y="166338"/>
                </a:lnTo>
                <a:lnTo>
                  <a:pt x="1043701" y="157741"/>
                </a:lnTo>
                <a:lnTo>
                  <a:pt x="1050982" y="148901"/>
                </a:lnTo>
                <a:lnTo>
                  <a:pt x="1057627" y="139534"/>
                </a:lnTo>
                <a:lnTo>
                  <a:pt x="1063403" y="129355"/>
                </a:lnTo>
                <a:lnTo>
                  <a:pt x="1070952" y="113409"/>
                </a:lnTo>
                <a:lnTo>
                  <a:pt x="1073028" y="103192"/>
                </a:lnTo>
                <a:lnTo>
                  <a:pt x="1068939" y="93931"/>
                </a:lnTo>
                <a:lnTo>
                  <a:pt x="1032787" y="71524"/>
                </a:lnTo>
                <a:lnTo>
                  <a:pt x="1019624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60" y="38579"/>
                </a:lnTo>
                <a:lnTo>
                  <a:pt x="1004215" y="33298"/>
                </a:lnTo>
                <a:lnTo>
                  <a:pt x="1001647" y="30267"/>
                </a:lnTo>
                <a:lnTo>
                  <a:pt x="994826" y="23308"/>
                </a:lnTo>
                <a:lnTo>
                  <a:pt x="985137" y="14540"/>
                </a:lnTo>
                <a:lnTo>
                  <a:pt x="975155" y="6068"/>
                </a:lnTo>
                <a:lnTo>
                  <a:pt x="967455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20034" y="10040632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8" y="976440"/>
                </a:moveTo>
                <a:lnTo>
                  <a:pt x="271263" y="976440"/>
                </a:lnTo>
                <a:lnTo>
                  <a:pt x="282823" y="977970"/>
                </a:lnTo>
                <a:lnTo>
                  <a:pt x="305965" y="999070"/>
                </a:lnTo>
                <a:lnTo>
                  <a:pt x="322847" y="1013629"/>
                </a:lnTo>
                <a:lnTo>
                  <a:pt x="337106" y="1019399"/>
                </a:lnTo>
                <a:lnTo>
                  <a:pt x="352375" y="1014135"/>
                </a:lnTo>
                <a:lnTo>
                  <a:pt x="372291" y="995590"/>
                </a:lnTo>
                <a:lnTo>
                  <a:pt x="388138" y="976440"/>
                </a:lnTo>
                <a:close/>
              </a:path>
              <a:path w="1073150" h="1019809">
                <a:moveTo>
                  <a:pt x="118624" y="493306"/>
                </a:moveTo>
                <a:lnTo>
                  <a:pt x="111330" y="493377"/>
                </a:lnTo>
                <a:lnTo>
                  <a:pt x="94965" y="497234"/>
                </a:lnTo>
                <a:lnTo>
                  <a:pt x="85450" y="499167"/>
                </a:lnTo>
                <a:lnTo>
                  <a:pt x="75402" y="502070"/>
                </a:lnTo>
                <a:lnTo>
                  <a:pt x="65196" y="507041"/>
                </a:lnTo>
                <a:lnTo>
                  <a:pt x="63442" y="511738"/>
                </a:lnTo>
                <a:lnTo>
                  <a:pt x="64248" y="517330"/>
                </a:lnTo>
                <a:lnTo>
                  <a:pt x="66095" y="523491"/>
                </a:lnTo>
                <a:lnTo>
                  <a:pt x="67464" y="529894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5"/>
                </a:lnTo>
                <a:lnTo>
                  <a:pt x="5557" y="555583"/>
                </a:lnTo>
                <a:lnTo>
                  <a:pt x="14332" y="568175"/>
                </a:lnTo>
                <a:lnTo>
                  <a:pt x="11378" y="571413"/>
                </a:lnTo>
                <a:lnTo>
                  <a:pt x="5468" y="576845"/>
                </a:lnTo>
                <a:lnTo>
                  <a:pt x="1451" y="580236"/>
                </a:lnTo>
                <a:lnTo>
                  <a:pt x="0" y="584034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4" y="804820"/>
                </a:lnTo>
                <a:lnTo>
                  <a:pt x="138104" y="848218"/>
                </a:lnTo>
                <a:lnTo>
                  <a:pt x="160970" y="893187"/>
                </a:lnTo>
                <a:lnTo>
                  <a:pt x="196957" y="957279"/>
                </a:lnTo>
                <a:lnTo>
                  <a:pt x="223901" y="986442"/>
                </a:lnTo>
                <a:lnTo>
                  <a:pt x="243881" y="991884"/>
                </a:lnTo>
                <a:lnTo>
                  <a:pt x="258975" y="984814"/>
                </a:lnTo>
                <a:lnTo>
                  <a:pt x="271263" y="976440"/>
                </a:lnTo>
                <a:lnTo>
                  <a:pt x="388138" y="976440"/>
                </a:lnTo>
                <a:lnTo>
                  <a:pt x="400488" y="961516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59"/>
                </a:lnTo>
                <a:lnTo>
                  <a:pt x="587616" y="717864"/>
                </a:lnTo>
                <a:lnTo>
                  <a:pt x="304630" y="717864"/>
                </a:lnTo>
                <a:lnTo>
                  <a:pt x="260440" y="661862"/>
                </a:lnTo>
                <a:lnTo>
                  <a:pt x="210692" y="593787"/>
                </a:lnTo>
                <a:lnTo>
                  <a:pt x="182951" y="557980"/>
                </a:lnTo>
                <a:lnTo>
                  <a:pt x="170583" y="543354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7"/>
                </a:lnTo>
                <a:lnTo>
                  <a:pt x="118624" y="493306"/>
                </a:lnTo>
                <a:close/>
              </a:path>
              <a:path w="1073150" h="1019809">
                <a:moveTo>
                  <a:pt x="967456" y="0"/>
                </a:moveTo>
                <a:lnTo>
                  <a:pt x="922971" y="34033"/>
                </a:lnTo>
                <a:lnTo>
                  <a:pt x="895093" y="61266"/>
                </a:lnTo>
                <a:lnTo>
                  <a:pt x="862067" y="94854"/>
                </a:lnTo>
                <a:lnTo>
                  <a:pt x="824717" y="133845"/>
                </a:lnTo>
                <a:lnTo>
                  <a:pt x="783869" y="177284"/>
                </a:lnTo>
                <a:lnTo>
                  <a:pt x="740349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7" y="493377"/>
                </a:lnTo>
                <a:lnTo>
                  <a:pt x="430204" y="570569"/>
                </a:lnTo>
                <a:lnTo>
                  <a:pt x="395017" y="611152"/>
                </a:lnTo>
                <a:lnTo>
                  <a:pt x="364585" y="646652"/>
                </a:lnTo>
                <a:lnTo>
                  <a:pt x="339734" y="676115"/>
                </a:lnTo>
                <a:lnTo>
                  <a:pt x="321290" y="698587"/>
                </a:lnTo>
                <a:lnTo>
                  <a:pt x="317463" y="703193"/>
                </a:lnTo>
                <a:lnTo>
                  <a:pt x="313444" y="707835"/>
                </a:lnTo>
                <a:lnTo>
                  <a:pt x="304630" y="717864"/>
                </a:lnTo>
                <a:lnTo>
                  <a:pt x="587616" y="717864"/>
                </a:lnTo>
                <a:lnTo>
                  <a:pt x="662244" y="623089"/>
                </a:lnTo>
                <a:lnTo>
                  <a:pt x="765899" y="493306"/>
                </a:lnTo>
                <a:lnTo>
                  <a:pt x="861668" y="374850"/>
                </a:lnTo>
                <a:lnTo>
                  <a:pt x="934560" y="285901"/>
                </a:lnTo>
                <a:lnTo>
                  <a:pt x="966574" y="247334"/>
                </a:lnTo>
                <a:lnTo>
                  <a:pt x="994648" y="213936"/>
                </a:lnTo>
                <a:lnTo>
                  <a:pt x="1036015" y="166338"/>
                </a:lnTo>
                <a:lnTo>
                  <a:pt x="1043702" y="157741"/>
                </a:lnTo>
                <a:lnTo>
                  <a:pt x="1050983" y="148901"/>
                </a:lnTo>
                <a:lnTo>
                  <a:pt x="1057627" y="139534"/>
                </a:lnTo>
                <a:lnTo>
                  <a:pt x="1063404" y="129355"/>
                </a:lnTo>
                <a:lnTo>
                  <a:pt x="1070953" y="113409"/>
                </a:lnTo>
                <a:lnTo>
                  <a:pt x="1073028" y="103192"/>
                </a:lnTo>
                <a:lnTo>
                  <a:pt x="1068939" y="93932"/>
                </a:lnTo>
                <a:lnTo>
                  <a:pt x="1032787" y="71524"/>
                </a:lnTo>
                <a:lnTo>
                  <a:pt x="1019625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60" y="38581"/>
                </a:lnTo>
                <a:lnTo>
                  <a:pt x="1004216" y="33298"/>
                </a:lnTo>
                <a:lnTo>
                  <a:pt x="1001647" y="30267"/>
                </a:lnTo>
                <a:lnTo>
                  <a:pt x="994826" y="23309"/>
                </a:lnTo>
                <a:lnTo>
                  <a:pt x="985137" y="14541"/>
                </a:lnTo>
                <a:lnTo>
                  <a:pt x="975155" y="6069"/>
                </a:lnTo>
                <a:lnTo>
                  <a:pt x="967456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048685" y="2155356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10">
                <a:moveTo>
                  <a:pt x="388136" y="976439"/>
                </a:moveTo>
                <a:lnTo>
                  <a:pt x="271262" y="976439"/>
                </a:lnTo>
                <a:lnTo>
                  <a:pt x="282823" y="977970"/>
                </a:lnTo>
                <a:lnTo>
                  <a:pt x="305964" y="999070"/>
                </a:lnTo>
                <a:lnTo>
                  <a:pt x="322846" y="1013628"/>
                </a:lnTo>
                <a:lnTo>
                  <a:pt x="337104" y="1019399"/>
                </a:lnTo>
                <a:lnTo>
                  <a:pt x="352373" y="1014135"/>
                </a:lnTo>
                <a:lnTo>
                  <a:pt x="372289" y="995590"/>
                </a:lnTo>
                <a:lnTo>
                  <a:pt x="388136" y="976439"/>
                </a:lnTo>
                <a:close/>
              </a:path>
              <a:path w="1073150" h="1019810">
                <a:moveTo>
                  <a:pt x="118623" y="493305"/>
                </a:moveTo>
                <a:lnTo>
                  <a:pt x="111327" y="493376"/>
                </a:lnTo>
                <a:lnTo>
                  <a:pt x="94967" y="497234"/>
                </a:lnTo>
                <a:lnTo>
                  <a:pt x="85452" y="499166"/>
                </a:lnTo>
                <a:lnTo>
                  <a:pt x="75404" y="502070"/>
                </a:lnTo>
                <a:lnTo>
                  <a:pt x="65196" y="507041"/>
                </a:lnTo>
                <a:lnTo>
                  <a:pt x="63441" y="511737"/>
                </a:lnTo>
                <a:lnTo>
                  <a:pt x="64247" y="517330"/>
                </a:lnTo>
                <a:lnTo>
                  <a:pt x="66096" y="523491"/>
                </a:lnTo>
                <a:lnTo>
                  <a:pt x="67468" y="529893"/>
                </a:lnTo>
                <a:lnTo>
                  <a:pt x="61761" y="535991"/>
                </a:lnTo>
                <a:lnTo>
                  <a:pt x="46703" y="540102"/>
                </a:lnTo>
                <a:lnTo>
                  <a:pt x="27701" y="544756"/>
                </a:lnTo>
                <a:lnTo>
                  <a:pt x="10161" y="552484"/>
                </a:lnTo>
                <a:lnTo>
                  <a:pt x="5554" y="555583"/>
                </a:lnTo>
                <a:lnTo>
                  <a:pt x="14329" y="568175"/>
                </a:lnTo>
                <a:lnTo>
                  <a:pt x="11376" y="571412"/>
                </a:lnTo>
                <a:lnTo>
                  <a:pt x="5469" y="576845"/>
                </a:lnTo>
                <a:lnTo>
                  <a:pt x="1452" y="580235"/>
                </a:lnTo>
                <a:lnTo>
                  <a:pt x="0" y="584033"/>
                </a:lnTo>
                <a:lnTo>
                  <a:pt x="21445" y="635107"/>
                </a:lnTo>
                <a:lnTo>
                  <a:pt x="43116" y="678137"/>
                </a:lnTo>
                <a:lnTo>
                  <a:pt x="66209" y="720371"/>
                </a:lnTo>
                <a:lnTo>
                  <a:pt x="114295" y="804820"/>
                </a:lnTo>
                <a:lnTo>
                  <a:pt x="138105" y="848218"/>
                </a:lnTo>
                <a:lnTo>
                  <a:pt x="160973" y="893187"/>
                </a:lnTo>
                <a:lnTo>
                  <a:pt x="196957" y="957279"/>
                </a:lnTo>
                <a:lnTo>
                  <a:pt x="223900" y="986441"/>
                </a:lnTo>
                <a:lnTo>
                  <a:pt x="243879" y="991884"/>
                </a:lnTo>
                <a:lnTo>
                  <a:pt x="258974" y="984813"/>
                </a:lnTo>
                <a:lnTo>
                  <a:pt x="271262" y="976439"/>
                </a:lnTo>
                <a:lnTo>
                  <a:pt x="388136" y="976439"/>
                </a:lnTo>
                <a:lnTo>
                  <a:pt x="400485" y="961516"/>
                </a:lnTo>
                <a:lnTo>
                  <a:pt x="496262" y="837799"/>
                </a:lnTo>
                <a:lnTo>
                  <a:pt x="512207" y="816005"/>
                </a:lnTo>
                <a:lnTo>
                  <a:pt x="533826" y="787384"/>
                </a:lnTo>
                <a:lnTo>
                  <a:pt x="560379" y="752859"/>
                </a:lnTo>
                <a:lnTo>
                  <a:pt x="587615" y="717864"/>
                </a:lnTo>
                <a:lnTo>
                  <a:pt x="304634" y="717864"/>
                </a:lnTo>
                <a:lnTo>
                  <a:pt x="260440" y="661862"/>
                </a:lnTo>
                <a:lnTo>
                  <a:pt x="210692" y="593786"/>
                </a:lnTo>
                <a:lnTo>
                  <a:pt x="182952" y="557979"/>
                </a:lnTo>
                <a:lnTo>
                  <a:pt x="170584" y="543353"/>
                </a:lnTo>
                <a:lnTo>
                  <a:pt x="157704" y="529115"/>
                </a:lnTo>
                <a:lnTo>
                  <a:pt x="144647" y="515004"/>
                </a:lnTo>
                <a:lnTo>
                  <a:pt x="131749" y="500760"/>
                </a:lnTo>
                <a:lnTo>
                  <a:pt x="125437" y="495566"/>
                </a:lnTo>
                <a:lnTo>
                  <a:pt x="118623" y="493305"/>
                </a:lnTo>
                <a:close/>
              </a:path>
              <a:path w="1073150" h="1019810">
                <a:moveTo>
                  <a:pt x="967451" y="0"/>
                </a:moveTo>
                <a:lnTo>
                  <a:pt x="922967" y="34033"/>
                </a:lnTo>
                <a:lnTo>
                  <a:pt x="895090" y="61266"/>
                </a:lnTo>
                <a:lnTo>
                  <a:pt x="862064" y="94854"/>
                </a:lnTo>
                <a:lnTo>
                  <a:pt x="824715" y="133845"/>
                </a:lnTo>
                <a:lnTo>
                  <a:pt x="783867" y="177284"/>
                </a:lnTo>
                <a:lnTo>
                  <a:pt x="740348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9" y="493376"/>
                </a:lnTo>
                <a:lnTo>
                  <a:pt x="430207" y="570568"/>
                </a:lnTo>
                <a:lnTo>
                  <a:pt x="395019" y="611151"/>
                </a:lnTo>
                <a:lnTo>
                  <a:pt x="364588" y="646651"/>
                </a:lnTo>
                <a:lnTo>
                  <a:pt x="339737" y="676114"/>
                </a:lnTo>
                <a:lnTo>
                  <a:pt x="321293" y="698587"/>
                </a:lnTo>
                <a:lnTo>
                  <a:pt x="317462" y="703192"/>
                </a:lnTo>
                <a:lnTo>
                  <a:pt x="313443" y="707835"/>
                </a:lnTo>
                <a:lnTo>
                  <a:pt x="304634" y="717864"/>
                </a:lnTo>
                <a:lnTo>
                  <a:pt x="587615" y="717864"/>
                </a:lnTo>
                <a:lnTo>
                  <a:pt x="662243" y="623089"/>
                </a:lnTo>
                <a:lnTo>
                  <a:pt x="765899" y="493305"/>
                </a:lnTo>
                <a:lnTo>
                  <a:pt x="861668" y="374850"/>
                </a:lnTo>
                <a:lnTo>
                  <a:pt x="934561" y="285900"/>
                </a:lnTo>
                <a:lnTo>
                  <a:pt x="966575" y="247333"/>
                </a:lnTo>
                <a:lnTo>
                  <a:pt x="994648" y="213936"/>
                </a:lnTo>
                <a:lnTo>
                  <a:pt x="1036015" y="166338"/>
                </a:lnTo>
                <a:lnTo>
                  <a:pt x="1043702" y="157741"/>
                </a:lnTo>
                <a:lnTo>
                  <a:pt x="1050983" y="148901"/>
                </a:lnTo>
                <a:lnTo>
                  <a:pt x="1057628" y="139534"/>
                </a:lnTo>
                <a:lnTo>
                  <a:pt x="1063407" y="129355"/>
                </a:lnTo>
                <a:lnTo>
                  <a:pt x="1070954" y="113409"/>
                </a:lnTo>
                <a:lnTo>
                  <a:pt x="1073029" y="103192"/>
                </a:lnTo>
                <a:lnTo>
                  <a:pt x="1068940" y="93931"/>
                </a:lnTo>
                <a:lnTo>
                  <a:pt x="1032790" y="71524"/>
                </a:lnTo>
                <a:lnTo>
                  <a:pt x="1019624" y="69999"/>
                </a:lnTo>
                <a:lnTo>
                  <a:pt x="1010442" y="64340"/>
                </a:lnTo>
                <a:lnTo>
                  <a:pt x="1005434" y="55055"/>
                </a:lnTo>
                <a:lnTo>
                  <a:pt x="1004791" y="42653"/>
                </a:lnTo>
                <a:lnTo>
                  <a:pt x="1005262" y="38581"/>
                </a:lnTo>
                <a:lnTo>
                  <a:pt x="1004215" y="33298"/>
                </a:lnTo>
                <a:lnTo>
                  <a:pt x="1001649" y="30267"/>
                </a:lnTo>
                <a:lnTo>
                  <a:pt x="994826" y="23309"/>
                </a:lnTo>
                <a:lnTo>
                  <a:pt x="985135" y="14541"/>
                </a:lnTo>
                <a:lnTo>
                  <a:pt x="975152" y="6069"/>
                </a:lnTo>
                <a:lnTo>
                  <a:pt x="967451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191848" y="3606263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10">
                <a:moveTo>
                  <a:pt x="388136" y="976440"/>
                </a:moveTo>
                <a:lnTo>
                  <a:pt x="271262" y="976440"/>
                </a:lnTo>
                <a:lnTo>
                  <a:pt x="282823" y="977970"/>
                </a:lnTo>
                <a:lnTo>
                  <a:pt x="305964" y="999070"/>
                </a:lnTo>
                <a:lnTo>
                  <a:pt x="322846" y="1013628"/>
                </a:lnTo>
                <a:lnTo>
                  <a:pt x="337104" y="1019399"/>
                </a:lnTo>
                <a:lnTo>
                  <a:pt x="352373" y="1014135"/>
                </a:lnTo>
                <a:lnTo>
                  <a:pt x="372289" y="995590"/>
                </a:lnTo>
                <a:lnTo>
                  <a:pt x="388136" y="976440"/>
                </a:lnTo>
                <a:close/>
              </a:path>
              <a:path w="1073150" h="1019810">
                <a:moveTo>
                  <a:pt x="118623" y="493306"/>
                </a:moveTo>
                <a:lnTo>
                  <a:pt x="111327" y="493377"/>
                </a:lnTo>
                <a:lnTo>
                  <a:pt x="94967" y="497234"/>
                </a:lnTo>
                <a:lnTo>
                  <a:pt x="85452" y="499167"/>
                </a:lnTo>
                <a:lnTo>
                  <a:pt x="75404" y="502070"/>
                </a:lnTo>
                <a:lnTo>
                  <a:pt x="65196" y="507041"/>
                </a:lnTo>
                <a:lnTo>
                  <a:pt x="63441" y="511738"/>
                </a:lnTo>
                <a:lnTo>
                  <a:pt x="64247" y="517330"/>
                </a:lnTo>
                <a:lnTo>
                  <a:pt x="66096" y="523491"/>
                </a:lnTo>
                <a:lnTo>
                  <a:pt x="67468" y="529893"/>
                </a:lnTo>
                <a:lnTo>
                  <a:pt x="61761" y="535991"/>
                </a:lnTo>
                <a:lnTo>
                  <a:pt x="46703" y="540102"/>
                </a:lnTo>
                <a:lnTo>
                  <a:pt x="27701" y="544756"/>
                </a:lnTo>
                <a:lnTo>
                  <a:pt x="10161" y="552485"/>
                </a:lnTo>
                <a:lnTo>
                  <a:pt x="5554" y="555584"/>
                </a:lnTo>
                <a:lnTo>
                  <a:pt x="14329" y="568175"/>
                </a:lnTo>
                <a:lnTo>
                  <a:pt x="11376" y="571412"/>
                </a:lnTo>
                <a:lnTo>
                  <a:pt x="5469" y="576845"/>
                </a:lnTo>
                <a:lnTo>
                  <a:pt x="1452" y="580236"/>
                </a:lnTo>
                <a:lnTo>
                  <a:pt x="0" y="584034"/>
                </a:lnTo>
                <a:lnTo>
                  <a:pt x="21445" y="635107"/>
                </a:lnTo>
                <a:lnTo>
                  <a:pt x="43116" y="678137"/>
                </a:lnTo>
                <a:lnTo>
                  <a:pt x="66209" y="720371"/>
                </a:lnTo>
                <a:lnTo>
                  <a:pt x="114295" y="804820"/>
                </a:lnTo>
                <a:lnTo>
                  <a:pt x="138105" y="848218"/>
                </a:lnTo>
                <a:lnTo>
                  <a:pt x="160973" y="893187"/>
                </a:lnTo>
                <a:lnTo>
                  <a:pt x="196957" y="957279"/>
                </a:lnTo>
                <a:lnTo>
                  <a:pt x="223900" y="986442"/>
                </a:lnTo>
                <a:lnTo>
                  <a:pt x="243879" y="991884"/>
                </a:lnTo>
                <a:lnTo>
                  <a:pt x="258974" y="984814"/>
                </a:lnTo>
                <a:lnTo>
                  <a:pt x="271262" y="976440"/>
                </a:lnTo>
                <a:lnTo>
                  <a:pt x="388136" y="976440"/>
                </a:lnTo>
                <a:lnTo>
                  <a:pt x="400485" y="961516"/>
                </a:lnTo>
                <a:lnTo>
                  <a:pt x="496262" y="837799"/>
                </a:lnTo>
                <a:lnTo>
                  <a:pt x="512207" y="816005"/>
                </a:lnTo>
                <a:lnTo>
                  <a:pt x="533826" y="787384"/>
                </a:lnTo>
                <a:lnTo>
                  <a:pt x="560379" y="752860"/>
                </a:lnTo>
                <a:lnTo>
                  <a:pt x="587615" y="717865"/>
                </a:lnTo>
                <a:lnTo>
                  <a:pt x="304634" y="717865"/>
                </a:lnTo>
                <a:lnTo>
                  <a:pt x="260440" y="661862"/>
                </a:lnTo>
                <a:lnTo>
                  <a:pt x="210692" y="593787"/>
                </a:lnTo>
                <a:lnTo>
                  <a:pt x="182952" y="557980"/>
                </a:lnTo>
                <a:lnTo>
                  <a:pt x="170584" y="543354"/>
                </a:lnTo>
                <a:lnTo>
                  <a:pt x="157704" y="529115"/>
                </a:lnTo>
                <a:lnTo>
                  <a:pt x="144647" y="515004"/>
                </a:lnTo>
                <a:lnTo>
                  <a:pt x="131749" y="500760"/>
                </a:lnTo>
                <a:lnTo>
                  <a:pt x="125437" y="495567"/>
                </a:lnTo>
                <a:lnTo>
                  <a:pt x="118623" y="493306"/>
                </a:lnTo>
                <a:close/>
              </a:path>
              <a:path w="1073150" h="1019810">
                <a:moveTo>
                  <a:pt x="967451" y="0"/>
                </a:moveTo>
                <a:lnTo>
                  <a:pt x="922967" y="34033"/>
                </a:lnTo>
                <a:lnTo>
                  <a:pt x="895090" y="61266"/>
                </a:lnTo>
                <a:lnTo>
                  <a:pt x="862064" y="94854"/>
                </a:lnTo>
                <a:lnTo>
                  <a:pt x="824715" y="133845"/>
                </a:lnTo>
                <a:lnTo>
                  <a:pt x="783867" y="177284"/>
                </a:lnTo>
                <a:lnTo>
                  <a:pt x="740348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9" y="493377"/>
                </a:lnTo>
                <a:lnTo>
                  <a:pt x="430207" y="570569"/>
                </a:lnTo>
                <a:lnTo>
                  <a:pt x="395019" y="611152"/>
                </a:lnTo>
                <a:lnTo>
                  <a:pt x="364588" y="646652"/>
                </a:lnTo>
                <a:lnTo>
                  <a:pt x="339737" y="676115"/>
                </a:lnTo>
                <a:lnTo>
                  <a:pt x="321293" y="698588"/>
                </a:lnTo>
                <a:lnTo>
                  <a:pt x="317462" y="703193"/>
                </a:lnTo>
                <a:lnTo>
                  <a:pt x="313443" y="707835"/>
                </a:lnTo>
                <a:lnTo>
                  <a:pt x="304634" y="717865"/>
                </a:lnTo>
                <a:lnTo>
                  <a:pt x="587615" y="717865"/>
                </a:lnTo>
                <a:lnTo>
                  <a:pt x="662243" y="623089"/>
                </a:lnTo>
                <a:lnTo>
                  <a:pt x="765899" y="493306"/>
                </a:lnTo>
                <a:lnTo>
                  <a:pt x="861668" y="374850"/>
                </a:lnTo>
                <a:lnTo>
                  <a:pt x="934561" y="285900"/>
                </a:lnTo>
                <a:lnTo>
                  <a:pt x="966575" y="247334"/>
                </a:lnTo>
                <a:lnTo>
                  <a:pt x="994648" y="213936"/>
                </a:lnTo>
                <a:lnTo>
                  <a:pt x="1036015" y="166338"/>
                </a:lnTo>
                <a:lnTo>
                  <a:pt x="1043702" y="157741"/>
                </a:lnTo>
                <a:lnTo>
                  <a:pt x="1050983" y="148901"/>
                </a:lnTo>
                <a:lnTo>
                  <a:pt x="1057628" y="139534"/>
                </a:lnTo>
                <a:lnTo>
                  <a:pt x="1063407" y="129355"/>
                </a:lnTo>
                <a:lnTo>
                  <a:pt x="1070954" y="113409"/>
                </a:lnTo>
                <a:lnTo>
                  <a:pt x="1073029" y="103192"/>
                </a:lnTo>
                <a:lnTo>
                  <a:pt x="1068940" y="93932"/>
                </a:lnTo>
                <a:lnTo>
                  <a:pt x="1032790" y="71524"/>
                </a:lnTo>
                <a:lnTo>
                  <a:pt x="1019624" y="69999"/>
                </a:lnTo>
                <a:lnTo>
                  <a:pt x="1010442" y="64340"/>
                </a:lnTo>
                <a:lnTo>
                  <a:pt x="1005434" y="55055"/>
                </a:lnTo>
                <a:lnTo>
                  <a:pt x="1004791" y="42653"/>
                </a:lnTo>
                <a:lnTo>
                  <a:pt x="1005262" y="38581"/>
                </a:lnTo>
                <a:lnTo>
                  <a:pt x="1004215" y="33298"/>
                </a:lnTo>
                <a:lnTo>
                  <a:pt x="1001649" y="30267"/>
                </a:lnTo>
                <a:lnTo>
                  <a:pt x="994826" y="23309"/>
                </a:lnTo>
                <a:lnTo>
                  <a:pt x="985135" y="14541"/>
                </a:lnTo>
                <a:lnTo>
                  <a:pt x="975152" y="6069"/>
                </a:lnTo>
                <a:lnTo>
                  <a:pt x="967451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740208" y="6593004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09">
                <a:moveTo>
                  <a:pt x="388139" y="976439"/>
                </a:moveTo>
                <a:lnTo>
                  <a:pt x="271258" y="976439"/>
                </a:lnTo>
                <a:lnTo>
                  <a:pt x="282818" y="977970"/>
                </a:lnTo>
                <a:lnTo>
                  <a:pt x="305960" y="999070"/>
                </a:lnTo>
                <a:lnTo>
                  <a:pt x="322843" y="1013628"/>
                </a:lnTo>
                <a:lnTo>
                  <a:pt x="337103" y="1019399"/>
                </a:lnTo>
                <a:lnTo>
                  <a:pt x="352374" y="1014135"/>
                </a:lnTo>
                <a:lnTo>
                  <a:pt x="372291" y="995589"/>
                </a:lnTo>
                <a:lnTo>
                  <a:pt x="388139" y="976439"/>
                </a:lnTo>
                <a:close/>
              </a:path>
              <a:path w="1073150" h="1019809">
                <a:moveTo>
                  <a:pt x="118623" y="493305"/>
                </a:moveTo>
                <a:lnTo>
                  <a:pt x="111332" y="493376"/>
                </a:lnTo>
                <a:lnTo>
                  <a:pt x="94966" y="497233"/>
                </a:lnTo>
                <a:lnTo>
                  <a:pt x="85449" y="499166"/>
                </a:lnTo>
                <a:lnTo>
                  <a:pt x="75399" y="502070"/>
                </a:lnTo>
                <a:lnTo>
                  <a:pt x="65192" y="507040"/>
                </a:lnTo>
                <a:lnTo>
                  <a:pt x="63438" y="511737"/>
                </a:lnTo>
                <a:lnTo>
                  <a:pt x="64247" y="517330"/>
                </a:lnTo>
                <a:lnTo>
                  <a:pt x="66096" y="523491"/>
                </a:lnTo>
                <a:lnTo>
                  <a:pt x="67464" y="529893"/>
                </a:lnTo>
                <a:lnTo>
                  <a:pt x="61756" y="535991"/>
                </a:lnTo>
                <a:lnTo>
                  <a:pt x="46699" y="540102"/>
                </a:lnTo>
                <a:lnTo>
                  <a:pt x="27697" y="544756"/>
                </a:lnTo>
                <a:lnTo>
                  <a:pt x="10157" y="552484"/>
                </a:lnTo>
                <a:lnTo>
                  <a:pt x="5560" y="555583"/>
                </a:lnTo>
                <a:lnTo>
                  <a:pt x="14334" y="568175"/>
                </a:lnTo>
                <a:lnTo>
                  <a:pt x="11382" y="571412"/>
                </a:lnTo>
                <a:lnTo>
                  <a:pt x="5470" y="576845"/>
                </a:lnTo>
                <a:lnTo>
                  <a:pt x="1453" y="580235"/>
                </a:lnTo>
                <a:lnTo>
                  <a:pt x="0" y="584033"/>
                </a:lnTo>
                <a:lnTo>
                  <a:pt x="21441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5" y="804820"/>
                </a:lnTo>
                <a:lnTo>
                  <a:pt x="138104" y="848218"/>
                </a:lnTo>
                <a:lnTo>
                  <a:pt x="160969" y="893187"/>
                </a:lnTo>
                <a:lnTo>
                  <a:pt x="196956" y="957279"/>
                </a:lnTo>
                <a:lnTo>
                  <a:pt x="223900" y="986441"/>
                </a:lnTo>
                <a:lnTo>
                  <a:pt x="243879" y="991884"/>
                </a:lnTo>
                <a:lnTo>
                  <a:pt x="258972" y="984813"/>
                </a:lnTo>
                <a:lnTo>
                  <a:pt x="271258" y="976439"/>
                </a:lnTo>
                <a:lnTo>
                  <a:pt x="388139" y="976439"/>
                </a:lnTo>
                <a:lnTo>
                  <a:pt x="400489" y="961516"/>
                </a:lnTo>
                <a:lnTo>
                  <a:pt x="496267" y="837798"/>
                </a:lnTo>
                <a:lnTo>
                  <a:pt x="512211" y="816004"/>
                </a:lnTo>
                <a:lnTo>
                  <a:pt x="533829" y="787383"/>
                </a:lnTo>
                <a:lnTo>
                  <a:pt x="560380" y="752859"/>
                </a:lnTo>
                <a:lnTo>
                  <a:pt x="587615" y="717864"/>
                </a:lnTo>
                <a:lnTo>
                  <a:pt x="304629" y="717864"/>
                </a:lnTo>
                <a:lnTo>
                  <a:pt x="260440" y="661861"/>
                </a:lnTo>
                <a:lnTo>
                  <a:pt x="210688" y="593786"/>
                </a:lnTo>
                <a:lnTo>
                  <a:pt x="182947" y="557979"/>
                </a:lnTo>
                <a:lnTo>
                  <a:pt x="170579" y="543353"/>
                </a:lnTo>
                <a:lnTo>
                  <a:pt x="157699" y="529115"/>
                </a:lnTo>
                <a:lnTo>
                  <a:pt x="144642" y="515004"/>
                </a:lnTo>
                <a:lnTo>
                  <a:pt x="131745" y="500760"/>
                </a:lnTo>
                <a:lnTo>
                  <a:pt x="125434" y="495566"/>
                </a:lnTo>
                <a:lnTo>
                  <a:pt x="118623" y="493305"/>
                </a:lnTo>
                <a:close/>
              </a:path>
              <a:path w="1073150" h="1019809">
                <a:moveTo>
                  <a:pt x="967457" y="0"/>
                </a:moveTo>
                <a:lnTo>
                  <a:pt x="922972" y="34033"/>
                </a:lnTo>
                <a:lnTo>
                  <a:pt x="895094" y="61266"/>
                </a:lnTo>
                <a:lnTo>
                  <a:pt x="862068" y="94854"/>
                </a:lnTo>
                <a:lnTo>
                  <a:pt x="824718" y="133844"/>
                </a:lnTo>
                <a:lnTo>
                  <a:pt x="783870" y="177283"/>
                </a:lnTo>
                <a:lnTo>
                  <a:pt x="740350" y="224218"/>
                </a:lnTo>
                <a:lnTo>
                  <a:pt x="694982" y="273696"/>
                </a:lnTo>
                <a:lnTo>
                  <a:pt x="602006" y="376464"/>
                </a:lnTo>
                <a:lnTo>
                  <a:pt x="497957" y="493376"/>
                </a:lnTo>
                <a:lnTo>
                  <a:pt x="430203" y="570568"/>
                </a:lnTo>
                <a:lnTo>
                  <a:pt x="395015" y="611151"/>
                </a:lnTo>
                <a:lnTo>
                  <a:pt x="364583" y="646651"/>
                </a:lnTo>
                <a:lnTo>
                  <a:pt x="339733" y="676114"/>
                </a:lnTo>
                <a:lnTo>
                  <a:pt x="321288" y="698587"/>
                </a:lnTo>
                <a:lnTo>
                  <a:pt x="317463" y="703192"/>
                </a:lnTo>
                <a:lnTo>
                  <a:pt x="313446" y="707835"/>
                </a:lnTo>
                <a:lnTo>
                  <a:pt x="304629" y="717864"/>
                </a:lnTo>
                <a:lnTo>
                  <a:pt x="587615" y="717864"/>
                </a:lnTo>
                <a:lnTo>
                  <a:pt x="662242" y="623089"/>
                </a:lnTo>
                <a:lnTo>
                  <a:pt x="765896" y="493305"/>
                </a:lnTo>
                <a:lnTo>
                  <a:pt x="861664" y="374850"/>
                </a:lnTo>
                <a:lnTo>
                  <a:pt x="934556" y="285900"/>
                </a:lnTo>
                <a:lnTo>
                  <a:pt x="966570" y="247333"/>
                </a:lnTo>
                <a:lnTo>
                  <a:pt x="994643" y="213936"/>
                </a:lnTo>
                <a:lnTo>
                  <a:pt x="1036010" y="166338"/>
                </a:lnTo>
                <a:lnTo>
                  <a:pt x="1043699" y="157741"/>
                </a:lnTo>
                <a:lnTo>
                  <a:pt x="1050982" y="148901"/>
                </a:lnTo>
                <a:lnTo>
                  <a:pt x="1057627" y="139534"/>
                </a:lnTo>
                <a:lnTo>
                  <a:pt x="1063402" y="129355"/>
                </a:lnTo>
                <a:lnTo>
                  <a:pt x="1070954" y="113409"/>
                </a:lnTo>
                <a:lnTo>
                  <a:pt x="1073030" y="103192"/>
                </a:lnTo>
                <a:lnTo>
                  <a:pt x="1068941" y="93931"/>
                </a:lnTo>
                <a:lnTo>
                  <a:pt x="1032785" y="71524"/>
                </a:lnTo>
                <a:lnTo>
                  <a:pt x="1019624" y="69999"/>
                </a:lnTo>
                <a:lnTo>
                  <a:pt x="1010442" y="64340"/>
                </a:lnTo>
                <a:lnTo>
                  <a:pt x="1005431" y="55055"/>
                </a:lnTo>
                <a:lnTo>
                  <a:pt x="1004786" y="42653"/>
                </a:lnTo>
                <a:lnTo>
                  <a:pt x="1005257" y="38579"/>
                </a:lnTo>
                <a:lnTo>
                  <a:pt x="1004210" y="33298"/>
                </a:lnTo>
                <a:lnTo>
                  <a:pt x="1001645" y="30267"/>
                </a:lnTo>
                <a:lnTo>
                  <a:pt x="994823" y="23308"/>
                </a:lnTo>
                <a:lnTo>
                  <a:pt x="985136" y="14540"/>
                </a:lnTo>
                <a:lnTo>
                  <a:pt x="975156" y="6068"/>
                </a:lnTo>
                <a:lnTo>
                  <a:pt x="967457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8063" y="91358"/>
            <a:ext cx="8910320" cy="3053080"/>
          </a:xfrm>
          <a:custGeom>
            <a:avLst/>
            <a:gdLst/>
            <a:ahLst/>
            <a:cxnLst/>
            <a:rect l="l" t="t" r="r" b="b"/>
            <a:pathLst>
              <a:path w="8910320" h="3053080">
                <a:moveTo>
                  <a:pt x="6170296" y="1939076"/>
                </a:moveTo>
                <a:lnTo>
                  <a:pt x="5722012" y="1939076"/>
                </a:lnTo>
                <a:lnTo>
                  <a:pt x="5946153" y="3052916"/>
                </a:lnTo>
                <a:lnTo>
                  <a:pt x="6170296" y="1939076"/>
                </a:lnTo>
                <a:close/>
              </a:path>
              <a:path w="8910320" h="3053080">
                <a:moveTo>
                  <a:pt x="8797834" y="0"/>
                </a:moveTo>
                <a:lnTo>
                  <a:pt x="112234" y="0"/>
                </a:lnTo>
                <a:lnTo>
                  <a:pt x="68585" y="8831"/>
                </a:lnTo>
                <a:lnTo>
                  <a:pt x="32906" y="32904"/>
                </a:lnTo>
                <a:lnTo>
                  <a:pt x="8832" y="68584"/>
                </a:lnTo>
                <a:lnTo>
                  <a:pt x="0" y="112237"/>
                </a:lnTo>
                <a:lnTo>
                  <a:pt x="0" y="1827168"/>
                </a:lnTo>
                <a:lnTo>
                  <a:pt x="8832" y="1870766"/>
                </a:lnTo>
                <a:lnTo>
                  <a:pt x="32906" y="1906333"/>
                </a:lnTo>
                <a:lnTo>
                  <a:pt x="68585" y="1930294"/>
                </a:lnTo>
                <a:lnTo>
                  <a:pt x="112234" y="1939076"/>
                </a:lnTo>
                <a:lnTo>
                  <a:pt x="8797834" y="1939076"/>
                </a:lnTo>
                <a:lnTo>
                  <a:pt x="8841431" y="1930294"/>
                </a:lnTo>
                <a:lnTo>
                  <a:pt x="8876998" y="1906332"/>
                </a:lnTo>
                <a:lnTo>
                  <a:pt x="8900960" y="1870766"/>
                </a:lnTo>
                <a:lnTo>
                  <a:pt x="8909742" y="1827168"/>
                </a:lnTo>
                <a:lnTo>
                  <a:pt x="8909742" y="112237"/>
                </a:lnTo>
                <a:lnTo>
                  <a:pt x="8900960" y="68584"/>
                </a:lnTo>
                <a:lnTo>
                  <a:pt x="8876998" y="32904"/>
                </a:lnTo>
                <a:lnTo>
                  <a:pt x="8841432" y="8831"/>
                </a:lnTo>
                <a:lnTo>
                  <a:pt x="879783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87796" y="542257"/>
            <a:ext cx="7945755" cy="1106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32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Code, </a:t>
            </a:r>
            <a:r>
              <a:rPr sz="320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tests, </a:t>
            </a:r>
            <a:r>
              <a:rPr sz="32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scripts, </a:t>
            </a:r>
            <a:r>
              <a:rPr sz="320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data,</a:t>
            </a:r>
            <a:r>
              <a:rPr sz="3200" spc="-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documentation: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985" algn="ctr">
              <a:lnSpc>
                <a:spcPct val="100000"/>
              </a:lnSpc>
              <a:spcBef>
                <a:spcPts val="95"/>
              </a:spcBef>
            </a:pPr>
            <a:r>
              <a:rPr sz="3800" b="1" u="heavy" spc="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 panose="020B0604020202020204"/>
                <a:cs typeface="Arial" panose="020B0604020202020204"/>
              </a:rPr>
              <a:t>https://flightplan.cis.upenn.edu/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64565" y="10569045"/>
            <a:ext cx="410273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75"/>
              </a:lnSpc>
            </a:pPr>
            <a:r>
              <a:rPr sz="5325" spc="825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5325" spc="-1042" baseline="-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Diagnosis </a:t>
            </a:r>
            <a:r>
              <a:rPr sz="245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5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debugging.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123" y="4282802"/>
            <a:ext cx="11398488" cy="2681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69162" y="3980690"/>
            <a:ext cx="5995035" cy="3347720"/>
          </a:xfrm>
          <a:custGeom>
            <a:avLst/>
            <a:gdLst/>
            <a:ahLst/>
            <a:cxnLst/>
            <a:rect l="l" t="t" r="r" b="b"/>
            <a:pathLst>
              <a:path w="5995034" h="3347720">
                <a:moveTo>
                  <a:pt x="0" y="3347175"/>
                </a:moveTo>
                <a:lnTo>
                  <a:pt x="5994607" y="3347175"/>
                </a:lnTo>
                <a:lnTo>
                  <a:pt x="5994607" y="0"/>
                </a:lnTo>
                <a:lnTo>
                  <a:pt x="0" y="0"/>
                </a:lnTo>
                <a:lnTo>
                  <a:pt x="0" y="3347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70327" y="8929436"/>
            <a:ext cx="53701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7539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039297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81916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08649" y="3665717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5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40263" y="6125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0339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6652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29649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92780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55908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21825" y="612609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84956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48084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11215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74343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28083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28083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06051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06051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84022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84022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159826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59826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35629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35629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540263" y="67426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50339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46652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29649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392780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55908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521825" y="67435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84956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448084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411215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374343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28083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28083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006051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06051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084022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84022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59826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159826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235629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235629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540263" y="73601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50339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46652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429649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392780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355908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521825" y="736107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84956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48084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411215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374343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928083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928083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006051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006051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084022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84022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159826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159826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235629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35629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540263" y="79487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50339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46652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429649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392780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355908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521825" y="79496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484956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448084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411215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374343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928083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928083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006051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006051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084022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084022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159826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159826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235629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35629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777539" y="428112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789706" y="6112519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75283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715965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679093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64222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605352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771269" y="61134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734400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697527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660658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623786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177527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177527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255495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1255495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333466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333466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409270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09270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85073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85073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789706" y="673001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75283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715965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679093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64222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605352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771269" y="67309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734400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697527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660658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623786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177527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177527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255495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255495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1333466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1333466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409270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1409270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485073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1485073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789706" y="73475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75283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715965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679093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64222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605352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771269" y="73484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734400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697527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660658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1623786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1177527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1177527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1255495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1255495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1333466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1333466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1409270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409270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485073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485073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789706" y="79360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75283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715965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679093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64222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605352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771269" y="793699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734400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697527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660658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623786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177527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177527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255495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255495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333466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1333466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1409270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409270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485073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485073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039297" y="4268472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8364482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1436494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558847" y="5718814"/>
            <a:ext cx="2405059" cy="6291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474" name="object 474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2280423" y="5771155"/>
            <a:ext cx="4798060" cy="926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32455">
              <a:lnSpc>
                <a:spcPct val="100000"/>
              </a:lnSpc>
              <a:spcBef>
                <a:spcPts val="585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600" b="1" spc="-4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(Linux</a:t>
            </a:r>
            <a:r>
              <a:rPr sz="2600" b="1" spc="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Foundation)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123" y="4282802"/>
            <a:ext cx="11398488" cy="2681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0327" y="8929436"/>
            <a:ext cx="53701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897" y="3492852"/>
            <a:ext cx="11016306" cy="42960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0327" y="8929436"/>
            <a:ext cx="53701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77" y="3423722"/>
            <a:ext cx="19175772" cy="4507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0327" y="8929436"/>
            <a:ext cx="53701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77" y="3423722"/>
            <a:ext cx="19175772" cy="4507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67137" y="5547347"/>
            <a:ext cx="1065530" cy="562610"/>
          </a:xfrm>
          <a:custGeom>
            <a:avLst/>
            <a:gdLst/>
            <a:ahLst/>
            <a:cxnLst/>
            <a:rect l="l" t="t" r="r" b="b"/>
            <a:pathLst>
              <a:path w="1065529" h="562610">
                <a:moveTo>
                  <a:pt x="836662" y="0"/>
                </a:moveTo>
                <a:lnTo>
                  <a:pt x="229358" y="0"/>
                </a:lnTo>
                <a:lnTo>
                  <a:pt x="185178" y="174"/>
                </a:lnTo>
                <a:lnTo>
                  <a:pt x="120974" y="4720"/>
                </a:lnTo>
                <a:lnTo>
                  <a:pt x="67015" y="24679"/>
                </a:lnTo>
                <a:lnTo>
                  <a:pt x="24680" y="67014"/>
                </a:lnTo>
                <a:lnTo>
                  <a:pt x="4719" y="120973"/>
                </a:lnTo>
                <a:lnTo>
                  <a:pt x="174" y="184749"/>
                </a:lnTo>
                <a:lnTo>
                  <a:pt x="0" y="228341"/>
                </a:lnTo>
                <a:lnTo>
                  <a:pt x="4" y="334070"/>
                </a:lnTo>
                <a:lnTo>
                  <a:pt x="174" y="377234"/>
                </a:lnTo>
                <a:lnTo>
                  <a:pt x="4724" y="441454"/>
                </a:lnTo>
                <a:lnTo>
                  <a:pt x="24680" y="495397"/>
                </a:lnTo>
                <a:lnTo>
                  <a:pt x="67015" y="537733"/>
                </a:lnTo>
                <a:lnTo>
                  <a:pt x="120958" y="557691"/>
                </a:lnTo>
                <a:lnTo>
                  <a:pt x="184750" y="562237"/>
                </a:lnTo>
                <a:lnTo>
                  <a:pt x="228342" y="562412"/>
                </a:lnTo>
                <a:lnTo>
                  <a:pt x="835647" y="562412"/>
                </a:lnTo>
                <a:lnTo>
                  <a:pt x="879827" y="562237"/>
                </a:lnTo>
                <a:lnTo>
                  <a:pt x="944031" y="557691"/>
                </a:lnTo>
                <a:lnTo>
                  <a:pt x="997989" y="537733"/>
                </a:lnTo>
                <a:lnTo>
                  <a:pt x="1040325" y="495397"/>
                </a:lnTo>
                <a:lnTo>
                  <a:pt x="1060286" y="441438"/>
                </a:lnTo>
                <a:lnTo>
                  <a:pt x="1064830" y="377662"/>
                </a:lnTo>
                <a:lnTo>
                  <a:pt x="1065005" y="334070"/>
                </a:lnTo>
                <a:lnTo>
                  <a:pt x="1065001" y="228341"/>
                </a:lnTo>
                <a:lnTo>
                  <a:pt x="1064830" y="185177"/>
                </a:lnTo>
                <a:lnTo>
                  <a:pt x="1060280" y="120957"/>
                </a:lnTo>
                <a:lnTo>
                  <a:pt x="1040325" y="67014"/>
                </a:lnTo>
                <a:lnTo>
                  <a:pt x="997989" y="24679"/>
                </a:lnTo>
                <a:lnTo>
                  <a:pt x="944047" y="4720"/>
                </a:lnTo>
                <a:lnTo>
                  <a:pt x="880255" y="174"/>
                </a:lnTo>
                <a:lnTo>
                  <a:pt x="836662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7137" y="5547347"/>
            <a:ext cx="1065530" cy="562610"/>
          </a:xfrm>
          <a:custGeom>
            <a:avLst/>
            <a:gdLst/>
            <a:ahLst/>
            <a:cxnLst/>
            <a:rect l="l" t="t" r="r" b="b"/>
            <a:pathLst>
              <a:path w="1065529" h="562610">
                <a:moveTo>
                  <a:pt x="228342" y="0"/>
                </a:moveTo>
                <a:lnTo>
                  <a:pt x="836662" y="0"/>
                </a:lnTo>
                <a:lnTo>
                  <a:pt x="880254" y="174"/>
                </a:lnTo>
                <a:lnTo>
                  <a:pt x="944046" y="4720"/>
                </a:lnTo>
                <a:lnTo>
                  <a:pt x="997989" y="24679"/>
                </a:lnTo>
                <a:lnTo>
                  <a:pt x="1040325" y="67015"/>
                </a:lnTo>
                <a:lnTo>
                  <a:pt x="1060284" y="120973"/>
                </a:lnTo>
                <a:lnTo>
                  <a:pt x="1064830" y="185178"/>
                </a:lnTo>
                <a:lnTo>
                  <a:pt x="1065005" y="229357"/>
                </a:lnTo>
                <a:lnTo>
                  <a:pt x="1065005" y="334070"/>
                </a:lnTo>
                <a:lnTo>
                  <a:pt x="1064830" y="377662"/>
                </a:lnTo>
                <a:lnTo>
                  <a:pt x="1060284" y="441454"/>
                </a:lnTo>
                <a:lnTo>
                  <a:pt x="1040325" y="495397"/>
                </a:lnTo>
                <a:lnTo>
                  <a:pt x="997989" y="537732"/>
                </a:lnTo>
                <a:lnTo>
                  <a:pt x="944031" y="557691"/>
                </a:lnTo>
                <a:lnTo>
                  <a:pt x="879826" y="562237"/>
                </a:lnTo>
                <a:lnTo>
                  <a:pt x="835647" y="562412"/>
                </a:lnTo>
                <a:lnTo>
                  <a:pt x="228342" y="562412"/>
                </a:lnTo>
                <a:lnTo>
                  <a:pt x="184749" y="562237"/>
                </a:lnTo>
                <a:lnTo>
                  <a:pt x="120957" y="557691"/>
                </a:lnTo>
                <a:lnTo>
                  <a:pt x="67015" y="537732"/>
                </a:lnTo>
                <a:lnTo>
                  <a:pt x="24679" y="495397"/>
                </a:lnTo>
                <a:lnTo>
                  <a:pt x="4720" y="441438"/>
                </a:lnTo>
                <a:lnTo>
                  <a:pt x="174" y="377234"/>
                </a:lnTo>
                <a:lnTo>
                  <a:pt x="0" y="333054"/>
                </a:lnTo>
                <a:lnTo>
                  <a:pt x="0" y="228342"/>
                </a:lnTo>
                <a:lnTo>
                  <a:pt x="174" y="184749"/>
                </a:lnTo>
                <a:lnTo>
                  <a:pt x="4720" y="120957"/>
                </a:lnTo>
                <a:lnTo>
                  <a:pt x="24679" y="67015"/>
                </a:lnTo>
                <a:lnTo>
                  <a:pt x="67015" y="24679"/>
                </a:lnTo>
                <a:lnTo>
                  <a:pt x="120973" y="4720"/>
                </a:lnTo>
                <a:lnTo>
                  <a:pt x="185178" y="174"/>
                </a:lnTo>
                <a:lnTo>
                  <a:pt x="229357" y="0"/>
                </a:lnTo>
                <a:lnTo>
                  <a:pt x="228342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1045" y="616117"/>
            <a:ext cx="4175125" cy="5008880"/>
          </a:xfrm>
          <a:custGeom>
            <a:avLst/>
            <a:gdLst/>
            <a:ahLst/>
            <a:cxnLst/>
            <a:rect l="l" t="t" r="r" b="b"/>
            <a:pathLst>
              <a:path w="4175125" h="5008880">
                <a:moveTo>
                  <a:pt x="3120650" y="1472467"/>
                </a:moveTo>
                <a:lnTo>
                  <a:pt x="2825830" y="1472467"/>
                </a:lnTo>
                <a:lnTo>
                  <a:pt x="2973403" y="5008354"/>
                </a:lnTo>
                <a:lnTo>
                  <a:pt x="3120650" y="1472467"/>
                </a:lnTo>
                <a:close/>
              </a:path>
              <a:path w="4175125" h="5008880">
                <a:moveTo>
                  <a:pt x="4101314" y="0"/>
                </a:moveTo>
                <a:lnTo>
                  <a:pt x="73622" y="0"/>
                </a:lnTo>
                <a:lnTo>
                  <a:pt x="44965" y="5785"/>
                </a:lnTo>
                <a:lnTo>
                  <a:pt x="21563" y="21563"/>
                </a:lnTo>
                <a:lnTo>
                  <a:pt x="5785" y="44964"/>
                </a:lnTo>
                <a:lnTo>
                  <a:pt x="0" y="73620"/>
                </a:lnTo>
                <a:lnTo>
                  <a:pt x="0" y="1398844"/>
                </a:lnTo>
                <a:lnTo>
                  <a:pt x="5785" y="1427501"/>
                </a:lnTo>
                <a:lnTo>
                  <a:pt x="21563" y="1450903"/>
                </a:lnTo>
                <a:lnTo>
                  <a:pt x="44965" y="1466681"/>
                </a:lnTo>
                <a:lnTo>
                  <a:pt x="73622" y="1472467"/>
                </a:lnTo>
                <a:lnTo>
                  <a:pt x="4101314" y="1472467"/>
                </a:lnTo>
                <a:lnTo>
                  <a:pt x="4129972" y="1466681"/>
                </a:lnTo>
                <a:lnTo>
                  <a:pt x="4153374" y="1450903"/>
                </a:lnTo>
                <a:lnTo>
                  <a:pt x="4169152" y="1427501"/>
                </a:lnTo>
                <a:lnTo>
                  <a:pt x="4174937" y="1398844"/>
                </a:lnTo>
                <a:lnTo>
                  <a:pt x="4174937" y="73620"/>
                </a:lnTo>
                <a:lnTo>
                  <a:pt x="4169152" y="44964"/>
                </a:lnTo>
                <a:lnTo>
                  <a:pt x="4153374" y="21563"/>
                </a:lnTo>
                <a:lnTo>
                  <a:pt x="4129972" y="5785"/>
                </a:lnTo>
                <a:lnTo>
                  <a:pt x="41013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06570" y="919208"/>
            <a:ext cx="3590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5275" marR="5080" indent="-283210">
              <a:lnSpc>
                <a:spcPct val="103000"/>
              </a:lnSpc>
              <a:spcBef>
                <a:spcPts val="40"/>
              </a:spcBef>
            </a:pPr>
            <a:r>
              <a:rPr sz="2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Idea </a:t>
            </a:r>
            <a:r>
              <a:rPr sz="2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symbolic</a:t>
            </a:r>
            <a:r>
              <a:rPr sz="2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AI:  </a:t>
            </a:r>
            <a:r>
              <a:rPr sz="2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rule-based</a:t>
            </a:r>
            <a:r>
              <a:rPr sz="2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search.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50255" y="10131916"/>
            <a:ext cx="2351119" cy="199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70327" y="8958754"/>
            <a:ext cx="5370195" cy="142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45"/>
              </a:lnSpc>
            </a:pPr>
            <a:r>
              <a:rPr sz="920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77" y="3423722"/>
            <a:ext cx="19175772" cy="4507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21742" y="4035204"/>
            <a:ext cx="1269365" cy="763270"/>
          </a:xfrm>
          <a:custGeom>
            <a:avLst/>
            <a:gdLst/>
            <a:ahLst/>
            <a:cxnLst/>
            <a:rect l="l" t="t" r="r" b="b"/>
            <a:pathLst>
              <a:path w="1269364" h="763270">
                <a:moveTo>
                  <a:pt x="996736" y="0"/>
                </a:moveTo>
                <a:lnTo>
                  <a:pt x="273238" y="0"/>
                </a:lnTo>
                <a:lnTo>
                  <a:pt x="220606" y="208"/>
                </a:lnTo>
                <a:lnTo>
                  <a:pt x="178881" y="1666"/>
                </a:lnTo>
                <a:lnTo>
                  <a:pt x="112375" y="13330"/>
                </a:lnTo>
                <a:lnTo>
                  <a:pt x="51874" y="51874"/>
                </a:lnTo>
                <a:lnTo>
                  <a:pt x="13330" y="112376"/>
                </a:lnTo>
                <a:lnTo>
                  <a:pt x="1660" y="178882"/>
                </a:lnTo>
                <a:lnTo>
                  <a:pt x="208" y="220097"/>
                </a:lnTo>
                <a:lnTo>
                  <a:pt x="0" y="272030"/>
                </a:lnTo>
                <a:lnTo>
                  <a:pt x="4" y="490766"/>
                </a:lnTo>
                <a:lnTo>
                  <a:pt x="208" y="542188"/>
                </a:lnTo>
                <a:lnTo>
                  <a:pt x="1683" y="584065"/>
                </a:lnTo>
                <a:lnTo>
                  <a:pt x="13330" y="650419"/>
                </a:lnTo>
                <a:lnTo>
                  <a:pt x="51874" y="710921"/>
                </a:lnTo>
                <a:lnTo>
                  <a:pt x="112375" y="749465"/>
                </a:lnTo>
                <a:lnTo>
                  <a:pt x="178730" y="761129"/>
                </a:lnTo>
                <a:lnTo>
                  <a:pt x="220096" y="762587"/>
                </a:lnTo>
                <a:lnTo>
                  <a:pt x="272029" y="762795"/>
                </a:lnTo>
                <a:lnTo>
                  <a:pt x="995526" y="762795"/>
                </a:lnTo>
                <a:lnTo>
                  <a:pt x="1048158" y="762587"/>
                </a:lnTo>
                <a:lnTo>
                  <a:pt x="1089884" y="761129"/>
                </a:lnTo>
                <a:lnTo>
                  <a:pt x="1156389" y="749465"/>
                </a:lnTo>
                <a:lnTo>
                  <a:pt x="1216891" y="710921"/>
                </a:lnTo>
                <a:lnTo>
                  <a:pt x="1255435" y="650419"/>
                </a:lnTo>
                <a:lnTo>
                  <a:pt x="1267104" y="583914"/>
                </a:lnTo>
                <a:lnTo>
                  <a:pt x="1268557" y="542699"/>
                </a:lnTo>
                <a:lnTo>
                  <a:pt x="1268765" y="490766"/>
                </a:lnTo>
                <a:lnTo>
                  <a:pt x="1268760" y="272030"/>
                </a:lnTo>
                <a:lnTo>
                  <a:pt x="1268557" y="220607"/>
                </a:lnTo>
                <a:lnTo>
                  <a:pt x="1267082" y="178731"/>
                </a:lnTo>
                <a:lnTo>
                  <a:pt x="1255435" y="112376"/>
                </a:lnTo>
                <a:lnTo>
                  <a:pt x="1216891" y="51874"/>
                </a:lnTo>
                <a:lnTo>
                  <a:pt x="1156389" y="13330"/>
                </a:lnTo>
                <a:lnTo>
                  <a:pt x="1090035" y="1666"/>
                </a:lnTo>
                <a:lnTo>
                  <a:pt x="1048669" y="208"/>
                </a:lnTo>
                <a:lnTo>
                  <a:pt x="996736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1742" y="4035203"/>
            <a:ext cx="1269365" cy="763270"/>
          </a:xfrm>
          <a:custGeom>
            <a:avLst/>
            <a:gdLst/>
            <a:ahLst/>
            <a:cxnLst/>
            <a:rect l="l" t="t" r="r" b="b"/>
            <a:pathLst>
              <a:path w="1269364" h="763270">
                <a:moveTo>
                  <a:pt x="272029" y="0"/>
                </a:moveTo>
                <a:lnTo>
                  <a:pt x="996736" y="0"/>
                </a:lnTo>
                <a:lnTo>
                  <a:pt x="1048669" y="208"/>
                </a:lnTo>
                <a:lnTo>
                  <a:pt x="1090035" y="1666"/>
                </a:lnTo>
                <a:lnTo>
                  <a:pt x="1156389" y="13330"/>
                </a:lnTo>
                <a:lnTo>
                  <a:pt x="1216891" y="51874"/>
                </a:lnTo>
                <a:lnTo>
                  <a:pt x="1255435" y="112375"/>
                </a:lnTo>
                <a:lnTo>
                  <a:pt x="1267099" y="178881"/>
                </a:lnTo>
                <a:lnTo>
                  <a:pt x="1268557" y="220607"/>
                </a:lnTo>
                <a:lnTo>
                  <a:pt x="1268765" y="273239"/>
                </a:lnTo>
                <a:lnTo>
                  <a:pt x="1268765" y="490765"/>
                </a:lnTo>
                <a:lnTo>
                  <a:pt x="1268557" y="542698"/>
                </a:lnTo>
                <a:lnTo>
                  <a:pt x="1267099" y="584065"/>
                </a:lnTo>
                <a:lnTo>
                  <a:pt x="1255435" y="650419"/>
                </a:lnTo>
                <a:lnTo>
                  <a:pt x="1216891" y="710920"/>
                </a:lnTo>
                <a:lnTo>
                  <a:pt x="1156389" y="749464"/>
                </a:lnTo>
                <a:lnTo>
                  <a:pt x="1089884" y="761128"/>
                </a:lnTo>
                <a:lnTo>
                  <a:pt x="1048158" y="762587"/>
                </a:lnTo>
                <a:lnTo>
                  <a:pt x="995526" y="762795"/>
                </a:lnTo>
                <a:lnTo>
                  <a:pt x="272029" y="762795"/>
                </a:lnTo>
                <a:lnTo>
                  <a:pt x="220096" y="762587"/>
                </a:lnTo>
                <a:lnTo>
                  <a:pt x="178730" y="761128"/>
                </a:lnTo>
                <a:lnTo>
                  <a:pt x="112375" y="749464"/>
                </a:lnTo>
                <a:lnTo>
                  <a:pt x="51874" y="710920"/>
                </a:lnTo>
                <a:lnTo>
                  <a:pt x="13330" y="650419"/>
                </a:lnTo>
                <a:lnTo>
                  <a:pt x="1666" y="583913"/>
                </a:lnTo>
                <a:lnTo>
                  <a:pt x="208" y="542188"/>
                </a:lnTo>
                <a:lnTo>
                  <a:pt x="0" y="489556"/>
                </a:lnTo>
                <a:lnTo>
                  <a:pt x="0" y="272029"/>
                </a:lnTo>
                <a:lnTo>
                  <a:pt x="208" y="220096"/>
                </a:lnTo>
                <a:lnTo>
                  <a:pt x="1666" y="178730"/>
                </a:lnTo>
                <a:lnTo>
                  <a:pt x="13330" y="112375"/>
                </a:lnTo>
                <a:lnTo>
                  <a:pt x="51874" y="51874"/>
                </a:lnTo>
                <a:lnTo>
                  <a:pt x="112375" y="13330"/>
                </a:lnTo>
                <a:lnTo>
                  <a:pt x="178881" y="1666"/>
                </a:lnTo>
                <a:lnTo>
                  <a:pt x="220607" y="208"/>
                </a:lnTo>
                <a:lnTo>
                  <a:pt x="273239" y="0"/>
                </a:lnTo>
                <a:lnTo>
                  <a:pt x="272029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03502" y="1451572"/>
            <a:ext cx="2084705" cy="2484120"/>
          </a:xfrm>
          <a:custGeom>
            <a:avLst/>
            <a:gdLst/>
            <a:ahLst/>
            <a:cxnLst/>
            <a:rect l="l" t="t" r="r" b="b"/>
            <a:pathLst>
              <a:path w="2084704" h="2484120">
                <a:moveTo>
                  <a:pt x="21263" y="1633370"/>
                </a:moveTo>
                <a:lnTo>
                  <a:pt x="0" y="2483505"/>
                </a:lnTo>
                <a:lnTo>
                  <a:pt x="830018" y="2298432"/>
                </a:lnTo>
                <a:lnTo>
                  <a:pt x="555041" y="2072311"/>
                </a:lnTo>
                <a:lnTo>
                  <a:pt x="730050" y="1859491"/>
                </a:lnTo>
                <a:lnTo>
                  <a:pt x="296240" y="1859491"/>
                </a:lnTo>
                <a:lnTo>
                  <a:pt x="21263" y="1633370"/>
                </a:lnTo>
                <a:close/>
              </a:path>
              <a:path w="2084704" h="2484120">
                <a:moveTo>
                  <a:pt x="1825353" y="0"/>
                </a:moveTo>
                <a:lnTo>
                  <a:pt x="296240" y="1859491"/>
                </a:lnTo>
                <a:lnTo>
                  <a:pt x="730050" y="1859491"/>
                </a:lnTo>
                <a:lnTo>
                  <a:pt x="2084155" y="212819"/>
                </a:lnTo>
                <a:lnTo>
                  <a:pt x="1825353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70327" y="8958754"/>
            <a:ext cx="5370195" cy="142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45"/>
              </a:lnSpc>
            </a:pPr>
            <a:r>
              <a:rPr sz="920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672" y="2157165"/>
            <a:ext cx="10042233" cy="68469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775" y="322368"/>
            <a:ext cx="15885794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60" dirty="0">
                <a:latin typeface="Arial" panose="020B0604020202020204"/>
                <a:cs typeface="Arial" panose="020B0604020202020204"/>
              </a:rPr>
              <a:t>Example </a:t>
            </a:r>
            <a:r>
              <a:rPr sz="9200" b="0" spc="260" dirty="0">
                <a:latin typeface="Arial" panose="020B0604020202020204"/>
                <a:cs typeface="Arial" panose="020B0604020202020204"/>
              </a:rPr>
              <a:t>program</a:t>
            </a:r>
            <a:r>
              <a:rPr sz="9200" b="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9200" b="0" spc="120" dirty="0">
                <a:latin typeface="Arial" panose="020B0604020202020204"/>
                <a:cs typeface="Arial" panose="020B0604020202020204"/>
              </a:rPr>
              <a:t>(Crosspod)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914" y="3005794"/>
            <a:ext cx="5216525" cy="1131570"/>
          </a:xfrm>
          <a:custGeom>
            <a:avLst/>
            <a:gdLst/>
            <a:ahLst/>
            <a:cxnLst/>
            <a:rect l="l" t="t" r="r" b="b"/>
            <a:pathLst>
              <a:path w="5216525" h="1131570">
                <a:moveTo>
                  <a:pt x="4385992" y="0"/>
                </a:moveTo>
                <a:lnTo>
                  <a:pt x="61516" y="0"/>
                </a:lnTo>
                <a:lnTo>
                  <a:pt x="37572" y="4834"/>
                </a:lnTo>
                <a:lnTo>
                  <a:pt x="18018" y="18018"/>
                </a:lnTo>
                <a:lnTo>
                  <a:pt x="4834" y="37572"/>
                </a:lnTo>
                <a:lnTo>
                  <a:pt x="0" y="61516"/>
                </a:lnTo>
                <a:lnTo>
                  <a:pt x="0" y="1069665"/>
                </a:lnTo>
                <a:lnTo>
                  <a:pt x="4834" y="1093609"/>
                </a:lnTo>
                <a:lnTo>
                  <a:pt x="18018" y="1113163"/>
                </a:lnTo>
                <a:lnTo>
                  <a:pt x="37572" y="1126347"/>
                </a:lnTo>
                <a:lnTo>
                  <a:pt x="61516" y="1131182"/>
                </a:lnTo>
                <a:lnTo>
                  <a:pt x="4385992" y="1131182"/>
                </a:lnTo>
                <a:lnTo>
                  <a:pt x="4409935" y="1126347"/>
                </a:lnTo>
                <a:lnTo>
                  <a:pt x="4429489" y="1113163"/>
                </a:lnTo>
                <a:lnTo>
                  <a:pt x="4442673" y="1093609"/>
                </a:lnTo>
                <a:lnTo>
                  <a:pt x="4447508" y="1069665"/>
                </a:lnTo>
                <a:lnTo>
                  <a:pt x="4447508" y="437813"/>
                </a:lnTo>
                <a:lnTo>
                  <a:pt x="5216136" y="314780"/>
                </a:lnTo>
                <a:lnTo>
                  <a:pt x="4447508" y="191748"/>
                </a:lnTo>
                <a:lnTo>
                  <a:pt x="4447508" y="61516"/>
                </a:lnTo>
                <a:lnTo>
                  <a:pt x="4442673" y="37572"/>
                </a:lnTo>
                <a:lnTo>
                  <a:pt x="4429489" y="18018"/>
                </a:lnTo>
                <a:lnTo>
                  <a:pt x="4409935" y="4834"/>
                </a:lnTo>
                <a:lnTo>
                  <a:pt x="4385992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914" y="3824788"/>
            <a:ext cx="5187950" cy="1933575"/>
          </a:xfrm>
          <a:custGeom>
            <a:avLst/>
            <a:gdLst/>
            <a:ahLst/>
            <a:cxnLst/>
            <a:rect l="l" t="t" r="r" b="b"/>
            <a:pathLst>
              <a:path w="5187950" h="1933575">
                <a:moveTo>
                  <a:pt x="5187341" y="0"/>
                </a:moveTo>
                <a:lnTo>
                  <a:pt x="4220421" y="493440"/>
                </a:lnTo>
                <a:lnTo>
                  <a:pt x="61516" y="493440"/>
                </a:lnTo>
                <a:lnTo>
                  <a:pt x="37572" y="498275"/>
                </a:lnTo>
                <a:lnTo>
                  <a:pt x="18018" y="511459"/>
                </a:lnTo>
                <a:lnTo>
                  <a:pt x="4834" y="531013"/>
                </a:lnTo>
                <a:lnTo>
                  <a:pt x="0" y="554956"/>
                </a:lnTo>
                <a:lnTo>
                  <a:pt x="0" y="1871998"/>
                </a:lnTo>
                <a:lnTo>
                  <a:pt x="4834" y="1895942"/>
                </a:lnTo>
                <a:lnTo>
                  <a:pt x="18018" y="1915496"/>
                </a:lnTo>
                <a:lnTo>
                  <a:pt x="37572" y="1928680"/>
                </a:lnTo>
                <a:lnTo>
                  <a:pt x="61516" y="1933514"/>
                </a:lnTo>
                <a:lnTo>
                  <a:pt x="4385992" y="1933514"/>
                </a:lnTo>
                <a:lnTo>
                  <a:pt x="4409935" y="1928680"/>
                </a:lnTo>
                <a:lnTo>
                  <a:pt x="4429489" y="1915496"/>
                </a:lnTo>
                <a:lnTo>
                  <a:pt x="4442673" y="1895942"/>
                </a:lnTo>
                <a:lnTo>
                  <a:pt x="4447508" y="1871998"/>
                </a:lnTo>
                <a:lnTo>
                  <a:pt x="4447508" y="674717"/>
                </a:lnTo>
                <a:lnTo>
                  <a:pt x="5187341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849" y="3296099"/>
            <a:ext cx="3935729" cy="225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3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Segment</a:t>
            </a:r>
            <a:r>
              <a:rPr sz="33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annotation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766445" marR="748030" indent="-8255" algn="ctr">
              <a:lnSpc>
                <a:spcPct val="102000"/>
              </a:lnSpc>
            </a:pPr>
            <a:r>
              <a:rPr sz="33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Resource  </a:t>
            </a:r>
            <a:r>
              <a:rPr sz="330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dependence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672" y="2157165"/>
            <a:ext cx="10042233" cy="68469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15509" y="2299646"/>
            <a:ext cx="11407140" cy="849630"/>
          </a:xfrm>
          <a:custGeom>
            <a:avLst/>
            <a:gdLst/>
            <a:ahLst/>
            <a:cxnLst/>
            <a:rect l="l" t="t" r="r" b="b"/>
            <a:pathLst>
              <a:path w="11407140" h="849630">
                <a:moveTo>
                  <a:pt x="0" y="849545"/>
                </a:moveTo>
                <a:lnTo>
                  <a:pt x="11407013" y="849545"/>
                </a:lnTo>
                <a:lnTo>
                  <a:pt x="11407013" y="0"/>
                </a:lnTo>
                <a:lnTo>
                  <a:pt x="0" y="0"/>
                </a:lnTo>
                <a:lnTo>
                  <a:pt x="0" y="849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23990" y="5926592"/>
            <a:ext cx="11407140" cy="3271520"/>
          </a:xfrm>
          <a:custGeom>
            <a:avLst/>
            <a:gdLst/>
            <a:ahLst/>
            <a:cxnLst/>
            <a:rect l="l" t="t" r="r" b="b"/>
            <a:pathLst>
              <a:path w="11407140" h="3271520">
                <a:moveTo>
                  <a:pt x="0" y="3271080"/>
                </a:moveTo>
                <a:lnTo>
                  <a:pt x="11407013" y="3271080"/>
                </a:lnTo>
                <a:lnTo>
                  <a:pt x="11407013" y="0"/>
                </a:lnTo>
                <a:lnTo>
                  <a:pt x="0" y="0"/>
                </a:lnTo>
                <a:lnTo>
                  <a:pt x="0" y="3271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38732" y="6637452"/>
            <a:ext cx="9026635" cy="1849359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08089" y="2871583"/>
            <a:ext cx="944244" cy="3271520"/>
          </a:xfrm>
          <a:custGeom>
            <a:avLst/>
            <a:gdLst/>
            <a:ahLst/>
            <a:cxnLst/>
            <a:rect l="l" t="t" r="r" b="b"/>
            <a:pathLst>
              <a:path w="944244" h="3271520">
                <a:moveTo>
                  <a:pt x="0" y="3271080"/>
                </a:moveTo>
                <a:lnTo>
                  <a:pt x="943812" y="3271080"/>
                </a:lnTo>
                <a:lnTo>
                  <a:pt x="943812" y="0"/>
                </a:lnTo>
                <a:lnTo>
                  <a:pt x="0" y="0"/>
                </a:lnTo>
                <a:lnTo>
                  <a:pt x="0" y="3271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35197" y="5945233"/>
            <a:ext cx="79876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0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(Rule </a:t>
            </a:r>
            <a:r>
              <a:rPr sz="3800" b="1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generation </a:t>
            </a:r>
            <a:r>
              <a:rPr sz="3800" b="1" spc="-80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800" b="1" spc="-7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fully</a:t>
            </a:r>
            <a:r>
              <a:rPr sz="3800" b="1" spc="100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automatic)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5432" y="5727202"/>
            <a:ext cx="1108075" cy="1698625"/>
          </a:xfrm>
          <a:custGeom>
            <a:avLst/>
            <a:gdLst/>
            <a:ahLst/>
            <a:cxnLst/>
            <a:rect l="l" t="t" r="r" b="b"/>
            <a:pathLst>
              <a:path w="1108075" h="1698625">
                <a:moveTo>
                  <a:pt x="686301" y="0"/>
                </a:moveTo>
                <a:lnTo>
                  <a:pt x="373743" y="6819"/>
                </a:lnTo>
                <a:lnTo>
                  <a:pt x="397533" y="1097169"/>
                </a:lnTo>
                <a:lnTo>
                  <a:pt x="0" y="1105843"/>
                </a:lnTo>
                <a:lnTo>
                  <a:pt x="567007" y="1698481"/>
                </a:lnTo>
                <a:lnTo>
                  <a:pt x="1100023" y="1090350"/>
                </a:lnTo>
                <a:lnTo>
                  <a:pt x="710092" y="1090350"/>
                </a:lnTo>
                <a:lnTo>
                  <a:pt x="686301" y="0"/>
                </a:lnTo>
                <a:close/>
              </a:path>
              <a:path w="1108075" h="1698625">
                <a:moveTo>
                  <a:pt x="1107625" y="1081675"/>
                </a:moveTo>
                <a:lnTo>
                  <a:pt x="710092" y="1090350"/>
                </a:lnTo>
                <a:lnTo>
                  <a:pt x="1100023" y="1090350"/>
                </a:lnTo>
                <a:lnTo>
                  <a:pt x="1107625" y="1081675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29925" y="3069255"/>
            <a:ext cx="8397875" cy="2586355"/>
          </a:xfrm>
          <a:custGeom>
            <a:avLst/>
            <a:gdLst/>
            <a:ahLst/>
            <a:cxnLst/>
            <a:rect l="l" t="t" r="r" b="b"/>
            <a:pathLst>
              <a:path w="8397875" h="2586354">
                <a:moveTo>
                  <a:pt x="0" y="0"/>
                </a:moveTo>
                <a:lnTo>
                  <a:pt x="8397840" y="0"/>
                </a:lnTo>
                <a:lnTo>
                  <a:pt x="8397840" y="2585770"/>
                </a:lnTo>
                <a:lnTo>
                  <a:pt x="0" y="2585770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68281" y="280484"/>
            <a:ext cx="95415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310" dirty="0">
                <a:latin typeface="Arial" panose="020B0604020202020204"/>
                <a:cs typeface="Arial" panose="020B0604020202020204"/>
              </a:rPr>
              <a:t>Abstract</a:t>
            </a:r>
            <a:r>
              <a:rPr sz="9200" b="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9200" b="0" spc="260" dirty="0">
                <a:latin typeface="Arial" panose="020B0604020202020204"/>
                <a:cs typeface="Arial" panose="020B0604020202020204"/>
              </a:rPr>
              <a:t>program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77" y="3423722"/>
            <a:ext cx="19175772" cy="4507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05962" y="3642056"/>
            <a:ext cx="1388745" cy="1151255"/>
          </a:xfrm>
          <a:custGeom>
            <a:avLst/>
            <a:gdLst/>
            <a:ahLst/>
            <a:cxnLst/>
            <a:rect l="l" t="t" r="r" b="b"/>
            <a:pathLst>
              <a:path w="1388745" h="1151254">
                <a:moveTo>
                  <a:pt x="1090810" y="0"/>
                </a:moveTo>
                <a:lnTo>
                  <a:pt x="299028" y="0"/>
                </a:lnTo>
                <a:lnTo>
                  <a:pt x="241428" y="227"/>
                </a:lnTo>
                <a:lnTo>
                  <a:pt x="195764" y="1823"/>
                </a:lnTo>
                <a:lnTo>
                  <a:pt x="157721" y="6154"/>
                </a:lnTo>
                <a:lnTo>
                  <a:pt x="87372" y="32176"/>
                </a:lnTo>
                <a:lnTo>
                  <a:pt x="56770" y="56769"/>
                </a:lnTo>
                <a:lnTo>
                  <a:pt x="32176" y="87371"/>
                </a:lnTo>
                <a:lnTo>
                  <a:pt x="14589" y="122981"/>
                </a:lnTo>
                <a:lnTo>
                  <a:pt x="1823" y="195598"/>
                </a:lnTo>
                <a:lnTo>
                  <a:pt x="227" y="240869"/>
                </a:lnTo>
                <a:lnTo>
                  <a:pt x="0" y="297704"/>
                </a:lnTo>
                <a:lnTo>
                  <a:pt x="5" y="853167"/>
                </a:lnTo>
                <a:lnTo>
                  <a:pt x="227" y="909443"/>
                </a:lnTo>
                <a:lnTo>
                  <a:pt x="1823" y="955107"/>
                </a:lnTo>
                <a:lnTo>
                  <a:pt x="6159" y="993172"/>
                </a:lnTo>
                <a:lnTo>
                  <a:pt x="32176" y="1063500"/>
                </a:lnTo>
                <a:lnTo>
                  <a:pt x="56770" y="1094101"/>
                </a:lnTo>
                <a:lnTo>
                  <a:pt x="87372" y="1118695"/>
                </a:lnTo>
                <a:lnTo>
                  <a:pt x="122982" y="1136283"/>
                </a:lnTo>
                <a:lnTo>
                  <a:pt x="195599" y="1149049"/>
                </a:lnTo>
                <a:lnTo>
                  <a:pt x="240870" y="1150644"/>
                </a:lnTo>
                <a:lnTo>
                  <a:pt x="297705" y="1150872"/>
                </a:lnTo>
                <a:lnTo>
                  <a:pt x="1089487" y="1150872"/>
                </a:lnTo>
                <a:lnTo>
                  <a:pt x="1147086" y="1150644"/>
                </a:lnTo>
                <a:lnTo>
                  <a:pt x="1192750" y="1149049"/>
                </a:lnTo>
                <a:lnTo>
                  <a:pt x="1230793" y="1144718"/>
                </a:lnTo>
                <a:lnTo>
                  <a:pt x="1301143" y="1118695"/>
                </a:lnTo>
                <a:lnTo>
                  <a:pt x="1331744" y="1094101"/>
                </a:lnTo>
                <a:lnTo>
                  <a:pt x="1356338" y="1063500"/>
                </a:lnTo>
                <a:lnTo>
                  <a:pt x="1373926" y="1027890"/>
                </a:lnTo>
                <a:lnTo>
                  <a:pt x="1386691" y="955273"/>
                </a:lnTo>
                <a:lnTo>
                  <a:pt x="1388286" y="910002"/>
                </a:lnTo>
                <a:lnTo>
                  <a:pt x="1388514" y="853167"/>
                </a:lnTo>
                <a:lnTo>
                  <a:pt x="1388509" y="297704"/>
                </a:lnTo>
                <a:lnTo>
                  <a:pt x="1388286" y="241427"/>
                </a:lnTo>
                <a:lnTo>
                  <a:pt x="1386691" y="195764"/>
                </a:lnTo>
                <a:lnTo>
                  <a:pt x="1382355" y="157700"/>
                </a:lnTo>
                <a:lnTo>
                  <a:pt x="1356338" y="87371"/>
                </a:lnTo>
                <a:lnTo>
                  <a:pt x="1331744" y="56769"/>
                </a:lnTo>
                <a:lnTo>
                  <a:pt x="1301143" y="32176"/>
                </a:lnTo>
                <a:lnTo>
                  <a:pt x="1265533" y="14589"/>
                </a:lnTo>
                <a:lnTo>
                  <a:pt x="1192915" y="1823"/>
                </a:lnTo>
                <a:lnTo>
                  <a:pt x="1147645" y="227"/>
                </a:lnTo>
                <a:lnTo>
                  <a:pt x="1090810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05962" y="3642056"/>
            <a:ext cx="1388745" cy="1151255"/>
          </a:xfrm>
          <a:custGeom>
            <a:avLst/>
            <a:gdLst/>
            <a:ahLst/>
            <a:cxnLst/>
            <a:rect l="l" t="t" r="r" b="b"/>
            <a:pathLst>
              <a:path w="1388745" h="1151254">
                <a:moveTo>
                  <a:pt x="297704" y="0"/>
                </a:moveTo>
                <a:lnTo>
                  <a:pt x="1090810" y="0"/>
                </a:lnTo>
                <a:lnTo>
                  <a:pt x="1147645" y="227"/>
                </a:lnTo>
                <a:lnTo>
                  <a:pt x="1192915" y="1823"/>
                </a:lnTo>
                <a:lnTo>
                  <a:pt x="1230814" y="6154"/>
                </a:lnTo>
                <a:lnTo>
                  <a:pt x="1301143" y="32176"/>
                </a:lnTo>
                <a:lnTo>
                  <a:pt x="1331744" y="56770"/>
                </a:lnTo>
                <a:lnTo>
                  <a:pt x="1356338" y="87371"/>
                </a:lnTo>
                <a:lnTo>
                  <a:pt x="1373926" y="122982"/>
                </a:lnTo>
                <a:lnTo>
                  <a:pt x="1386691" y="195764"/>
                </a:lnTo>
                <a:lnTo>
                  <a:pt x="1388286" y="241428"/>
                </a:lnTo>
                <a:lnTo>
                  <a:pt x="1388514" y="299028"/>
                </a:lnTo>
                <a:lnTo>
                  <a:pt x="1388514" y="853168"/>
                </a:lnTo>
                <a:lnTo>
                  <a:pt x="1388286" y="910002"/>
                </a:lnTo>
                <a:lnTo>
                  <a:pt x="1386691" y="955273"/>
                </a:lnTo>
                <a:lnTo>
                  <a:pt x="1382360" y="993172"/>
                </a:lnTo>
                <a:lnTo>
                  <a:pt x="1356338" y="1063500"/>
                </a:lnTo>
                <a:lnTo>
                  <a:pt x="1331744" y="1094102"/>
                </a:lnTo>
                <a:lnTo>
                  <a:pt x="1301143" y="1118696"/>
                </a:lnTo>
                <a:lnTo>
                  <a:pt x="1265533" y="1136283"/>
                </a:lnTo>
                <a:lnTo>
                  <a:pt x="1192750" y="1149049"/>
                </a:lnTo>
                <a:lnTo>
                  <a:pt x="1147086" y="1150644"/>
                </a:lnTo>
                <a:lnTo>
                  <a:pt x="1089487" y="1150872"/>
                </a:lnTo>
                <a:lnTo>
                  <a:pt x="297704" y="1150872"/>
                </a:lnTo>
                <a:lnTo>
                  <a:pt x="240870" y="1150644"/>
                </a:lnTo>
                <a:lnTo>
                  <a:pt x="195599" y="1149049"/>
                </a:lnTo>
                <a:lnTo>
                  <a:pt x="157700" y="1144718"/>
                </a:lnTo>
                <a:lnTo>
                  <a:pt x="87371" y="1118696"/>
                </a:lnTo>
                <a:lnTo>
                  <a:pt x="56770" y="1094102"/>
                </a:lnTo>
                <a:lnTo>
                  <a:pt x="32176" y="1063500"/>
                </a:lnTo>
                <a:lnTo>
                  <a:pt x="14588" y="1027890"/>
                </a:lnTo>
                <a:lnTo>
                  <a:pt x="1823" y="955107"/>
                </a:lnTo>
                <a:lnTo>
                  <a:pt x="227" y="909444"/>
                </a:lnTo>
                <a:lnTo>
                  <a:pt x="0" y="851844"/>
                </a:lnTo>
                <a:lnTo>
                  <a:pt x="0" y="297704"/>
                </a:lnTo>
                <a:lnTo>
                  <a:pt x="227" y="240870"/>
                </a:lnTo>
                <a:lnTo>
                  <a:pt x="1823" y="195599"/>
                </a:lnTo>
                <a:lnTo>
                  <a:pt x="6154" y="157700"/>
                </a:lnTo>
                <a:lnTo>
                  <a:pt x="32176" y="87371"/>
                </a:lnTo>
                <a:lnTo>
                  <a:pt x="56770" y="56770"/>
                </a:lnTo>
                <a:lnTo>
                  <a:pt x="87371" y="32176"/>
                </a:lnTo>
                <a:lnTo>
                  <a:pt x="122982" y="14588"/>
                </a:lnTo>
                <a:lnTo>
                  <a:pt x="195764" y="1823"/>
                </a:lnTo>
                <a:lnTo>
                  <a:pt x="241428" y="227"/>
                </a:lnTo>
                <a:lnTo>
                  <a:pt x="299028" y="0"/>
                </a:lnTo>
                <a:lnTo>
                  <a:pt x="297704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2780" y="1603746"/>
            <a:ext cx="2519680" cy="2038985"/>
          </a:xfrm>
          <a:custGeom>
            <a:avLst/>
            <a:gdLst/>
            <a:ahLst/>
            <a:cxnLst/>
            <a:rect l="l" t="t" r="r" b="b"/>
            <a:pathLst>
              <a:path w="2519679" h="2038985">
                <a:moveTo>
                  <a:pt x="207652" y="0"/>
                </a:moveTo>
                <a:lnTo>
                  <a:pt x="0" y="262966"/>
                </a:lnTo>
                <a:lnTo>
                  <a:pt x="1889417" y="1754945"/>
                </a:lnTo>
                <a:lnTo>
                  <a:pt x="1668786" y="2034347"/>
                </a:lnTo>
                <a:lnTo>
                  <a:pt x="2519176" y="2038766"/>
                </a:lnTo>
                <a:lnTo>
                  <a:pt x="2385835" y="1491978"/>
                </a:lnTo>
                <a:lnTo>
                  <a:pt x="2097069" y="1491978"/>
                </a:lnTo>
                <a:lnTo>
                  <a:pt x="207652" y="0"/>
                </a:lnTo>
                <a:close/>
              </a:path>
              <a:path w="2519679" h="2038985">
                <a:moveTo>
                  <a:pt x="2317699" y="1212576"/>
                </a:moveTo>
                <a:lnTo>
                  <a:pt x="2097069" y="1491978"/>
                </a:lnTo>
                <a:lnTo>
                  <a:pt x="2385835" y="1491978"/>
                </a:lnTo>
                <a:lnTo>
                  <a:pt x="2317699" y="1212576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70327" y="8958754"/>
            <a:ext cx="5370195" cy="142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45"/>
              </a:lnSpc>
            </a:pPr>
            <a:r>
              <a:rPr sz="920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6609" y="4897409"/>
            <a:ext cx="7060216" cy="13624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10765" y="4524446"/>
            <a:ext cx="7292471" cy="236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99437" y="3444949"/>
            <a:ext cx="1234440" cy="1424305"/>
          </a:xfrm>
          <a:custGeom>
            <a:avLst/>
            <a:gdLst/>
            <a:ahLst/>
            <a:cxnLst/>
            <a:rect l="l" t="t" r="r" b="b"/>
            <a:pathLst>
              <a:path w="1234439" h="1424304">
                <a:moveTo>
                  <a:pt x="157655" y="327475"/>
                </a:moveTo>
                <a:lnTo>
                  <a:pt x="0" y="1424173"/>
                </a:lnTo>
                <a:lnTo>
                  <a:pt x="1051561" y="1075149"/>
                </a:lnTo>
                <a:lnTo>
                  <a:pt x="747633" y="820940"/>
                </a:lnTo>
                <a:lnTo>
                  <a:pt x="947750" y="581684"/>
                </a:lnTo>
                <a:lnTo>
                  <a:pt x="461583" y="581684"/>
                </a:lnTo>
                <a:lnTo>
                  <a:pt x="157655" y="327475"/>
                </a:lnTo>
                <a:close/>
              </a:path>
              <a:path w="1234439" h="1424304">
                <a:moveTo>
                  <a:pt x="948112" y="0"/>
                </a:moveTo>
                <a:lnTo>
                  <a:pt x="461583" y="581684"/>
                </a:lnTo>
                <a:lnTo>
                  <a:pt x="947750" y="581684"/>
                </a:lnTo>
                <a:lnTo>
                  <a:pt x="1234162" y="239255"/>
                </a:lnTo>
                <a:lnTo>
                  <a:pt x="948112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92092" y="3588927"/>
            <a:ext cx="1234440" cy="1424305"/>
          </a:xfrm>
          <a:custGeom>
            <a:avLst/>
            <a:gdLst/>
            <a:ahLst/>
            <a:cxnLst/>
            <a:rect l="l" t="t" r="r" b="b"/>
            <a:pathLst>
              <a:path w="1234440" h="1424304">
                <a:moveTo>
                  <a:pt x="157649" y="327475"/>
                </a:moveTo>
                <a:lnTo>
                  <a:pt x="0" y="1424172"/>
                </a:lnTo>
                <a:lnTo>
                  <a:pt x="1051559" y="1075149"/>
                </a:lnTo>
                <a:lnTo>
                  <a:pt x="747631" y="820940"/>
                </a:lnTo>
                <a:lnTo>
                  <a:pt x="947748" y="581684"/>
                </a:lnTo>
                <a:lnTo>
                  <a:pt x="461577" y="581684"/>
                </a:lnTo>
                <a:lnTo>
                  <a:pt x="157649" y="327475"/>
                </a:lnTo>
                <a:close/>
              </a:path>
              <a:path w="1234440" h="1424304">
                <a:moveTo>
                  <a:pt x="948107" y="0"/>
                </a:moveTo>
                <a:lnTo>
                  <a:pt x="461577" y="581684"/>
                </a:lnTo>
                <a:lnTo>
                  <a:pt x="947748" y="581684"/>
                </a:lnTo>
                <a:lnTo>
                  <a:pt x="1234161" y="239255"/>
                </a:lnTo>
                <a:lnTo>
                  <a:pt x="94810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61471" y="5515952"/>
            <a:ext cx="1882775" cy="389890"/>
          </a:xfrm>
          <a:custGeom>
            <a:avLst/>
            <a:gdLst/>
            <a:ahLst/>
            <a:cxnLst/>
            <a:rect l="l" t="t" r="r" b="b"/>
            <a:pathLst>
              <a:path w="1882775" h="389889">
                <a:moveTo>
                  <a:pt x="0" y="389835"/>
                </a:moveTo>
                <a:lnTo>
                  <a:pt x="1882714" y="389835"/>
                </a:lnTo>
                <a:lnTo>
                  <a:pt x="1882714" y="0"/>
                </a:lnTo>
                <a:lnTo>
                  <a:pt x="0" y="0"/>
                </a:lnTo>
                <a:lnTo>
                  <a:pt x="0" y="389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54192" y="5828714"/>
            <a:ext cx="1424305" cy="420370"/>
          </a:xfrm>
          <a:custGeom>
            <a:avLst/>
            <a:gdLst/>
            <a:ahLst/>
            <a:cxnLst/>
            <a:rect l="l" t="t" r="r" b="b"/>
            <a:pathLst>
              <a:path w="1424305" h="420370">
                <a:moveTo>
                  <a:pt x="0" y="420359"/>
                </a:moveTo>
                <a:lnTo>
                  <a:pt x="1423948" y="420359"/>
                </a:lnTo>
                <a:lnTo>
                  <a:pt x="1423948" y="0"/>
                </a:lnTo>
                <a:lnTo>
                  <a:pt x="0" y="0"/>
                </a:lnTo>
                <a:lnTo>
                  <a:pt x="0" y="420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01992" y="5505134"/>
            <a:ext cx="2387600" cy="6985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19760">
              <a:lnSpc>
                <a:spcPct val="100000"/>
              </a:lnSpc>
              <a:spcBef>
                <a:spcPts val="295"/>
              </a:spcBef>
            </a:pPr>
            <a:r>
              <a:rPr sz="1950" spc="15" dirty="0">
                <a:latin typeface="Times New Roman" panose="02020603050405020304"/>
                <a:cs typeface="Times New Roman" panose="02020603050405020304"/>
              </a:rPr>
              <a:t>BRAMs +</a:t>
            </a:r>
            <a:r>
              <a:rPr sz="19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54.4%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spc="-5" dirty="0">
                <a:latin typeface="Times New Roman" panose="02020603050405020304"/>
                <a:cs typeface="Times New Roman" panose="02020603050405020304"/>
              </a:rPr>
              <a:t>FF +</a:t>
            </a:r>
            <a:r>
              <a:rPr sz="21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5" dirty="0">
                <a:latin typeface="Times New Roman" panose="02020603050405020304"/>
                <a:cs typeface="Times New Roman" panose="02020603050405020304"/>
              </a:rPr>
              <a:t>15.8%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70629" y="5828714"/>
            <a:ext cx="264795" cy="420370"/>
          </a:xfrm>
          <a:custGeom>
            <a:avLst/>
            <a:gdLst/>
            <a:ahLst/>
            <a:cxnLst/>
            <a:rect l="l" t="t" r="r" b="b"/>
            <a:pathLst>
              <a:path w="264794" h="420370">
                <a:moveTo>
                  <a:pt x="0" y="420359"/>
                </a:moveTo>
                <a:lnTo>
                  <a:pt x="264389" y="420359"/>
                </a:lnTo>
                <a:lnTo>
                  <a:pt x="264389" y="0"/>
                </a:lnTo>
                <a:lnTo>
                  <a:pt x="0" y="0"/>
                </a:lnTo>
                <a:lnTo>
                  <a:pt x="0" y="420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5305" y="353780"/>
            <a:ext cx="16125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310" dirty="0">
                <a:latin typeface="Arial" panose="020B0604020202020204"/>
                <a:cs typeface="Arial" panose="020B0604020202020204"/>
              </a:rPr>
              <a:t>Abstract </a:t>
            </a:r>
            <a:r>
              <a:rPr sz="9200" b="0" spc="145" dirty="0">
                <a:latin typeface="Arial" panose="020B0604020202020204"/>
                <a:cs typeface="Arial" panose="020B0604020202020204"/>
              </a:rPr>
              <a:t>Resource</a:t>
            </a:r>
            <a:r>
              <a:rPr sz="9200" b="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9200" b="0" spc="204" dirty="0">
                <a:latin typeface="Arial" panose="020B0604020202020204"/>
                <a:cs typeface="Arial" panose="020B0604020202020204"/>
              </a:rPr>
              <a:t>Semantics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3228" y="10824666"/>
            <a:ext cx="28194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latin typeface="Arial" panose="020B0604020202020204"/>
                <a:cs typeface="Arial" panose="020B0604020202020204"/>
              </a:rPr>
              <a:t>43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77" y="3423722"/>
            <a:ext cx="19175772" cy="4507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05962" y="3642056"/>
            <a:ext cx="1388745" cy="1151255"/>
          </a:xfrm>
          <a:custGeom>
            <a:avLst/>
            <a:gdLst/>
            <a:ahLst/>
            <a:cxnLst/>
            <a:rect l="l" t="t" r="r" b="b"/>
            <a:pathLst>
              <a:path w="1388745" h="1151254">
                <a:moveTo>
                  <a:pt x="1090810" y="0"/>
                </a:moveTo>
                <a:lnTo>
                  <a:pt x="299027" y="0"/>
                </a:lnTo>
                <a:lnTo>
                  <a:pt x="241427" y="227"/>
                </a:lnTo>
                <a:lnTo>
                  <a:pt x="195764" y="1823"/>
                </a:lnTo>
                <a:lnTo>
                  <a:pt x="157720" y="6154"/>
                </a:lnTo>
                <a:lnTo>
                  <a:pt x="87371" y="32175"/>
                </a:lnTo>
                <a:lnTo>
                  <a:pt x="56769" y="56769"/>
                </a:lnTo>
                <a:lnTo>
                  <a:pt x="32176" y="87371"/>
                </a:lnTo>
                <a:lnTo>
                  <a:pt x="14589" y="122981"/>
                </a:lnTo>
                <a:lnTo>
                  <a:pt x="1823" y="195598"/>
                </a:lnTo>
                <a:lnTo>
                  <a:pt x="227" y="240869"/>
                </a:lnTo>
                <a:lnTo>
                  <a:pt x="0" y="297704"/>
                </a:lnTo>
                <a:lnTo>
                  <a:pt x="5" y="853167"/>
                </a:lnTo>
                <a:lnTo>
                  <a:pt x="227" y="909443"/>
                </a:lnTo>
                <a:lnTo>
                  <a:pt x="1823" y="955107"/>
                </a:lnTo>
                <a:lnTo>
                  <a:pt x="6159" y="993171"/>
                </a:lnTo>
                <a:lnTo>
                  <a:pt x="32176" y="1063500"/>
                </a:lnTo>
                <a:lnTo>
                  <a:pt x="56769" y="1094101"/>
                </a:lnTo>
                <a:lnTo>
                  <a:pt x="87371" y="1118695"/>
                </a:lnTo>
                <a:lnTo>
                  <a:pt x="122981" y="1136283"/>
                </a:lnTo>
                <a:lnTo>
                  <a:pt x="195598" y="1149049"/>
                </a:lnTo>
                <a:lnTo>
                  <a:pt x="240869" y="1150644"/>
                </a:lnTo>
                <a:lnTo>
                  <a:pt x="297704" y="1150872"/>
                </a:lnTo>
                <a:lnTo>
                  <a:pt x="1089487" y="1150872"/>
                </a:lnTo>
                <a:lnTo>
                  <a:pt x="1147086" y="1150644"/>
                </a:lnTo>
                <a:lnTo>
                  <a:pt x="1192750" y="1149049"/>
                </a:lnTo>
                <a:lnTo>
                  <a:pt x="1230793" y="1144718"/>
                </a:lnTo>
                <a:lnTo>
                  <a:pt x="1301143" y="1118695"/>
                </a:lnTo>
                <a:lnTo>
                  <a:pt x="1331744" y="1094101"/>
                </a:lnTo>
                <a:lnTo>
                  <a:pt x="1356338" y="1063500"/>
                </a:lnTo>
                <a:lnTo>
                  <a:pt x="1373925" y="1027890"/>
                </a:lnTo>
                <a:lnTo>
                  <a:pt x="1386691" y="955272"/>
                </a:lnTo>
                <a:lnTo>
                  <a:pt x="1388286" y="910002"/>
                </a:lnTo>
                <a:lnTo>
                  <a:pt x="1388514" y="853167"/>
                </a:lnTo>
                <a:lnTo>
                  <a:pt x="1388509" y="297704"/>
                </a:lnTo>
                <a:lnTo>
                  <a:pt x="1388286" y="241427"/>
                </a:lnTo>
                <a:lnTo>
                  <a:pt x="1386691" y="195764"/>
                </a:lnTo>
                <a:lnTo>
                  <a:pt x="1382354" y="157700"/>
                </a:lnTo>
                <a:lnTo>
                  <a:pt x="1356338" y="87371"/>
                </a:lnTo>
                <a:lnTo>
                  <a:pt x="1331744" y="56769"/>
                </a:lnTo>
                <a:lnTo>
                  <a:pt x="1301143" y="32175"/>
                </a:lnTo>
                <a:lnTo>
                  <a:pt x="1265533" y="14588"/>
                </a:lnTo>
                <a:lnTo>
                  <a:pt x="1192915" y="1823"/>
                </a:lnTo>
                <a:lnTo>
                  <a:pt x="1147645" y="227"/>
                </a:lnTo>
                <a:lnTo>
                  <a:pt x="1090810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05962" y="3642056"/>
            <a:ext cx="1388745" cy="1151255"/>
          </a:xfrm>
          <a:custGeom>
            <a:avLst/>
            <a:gdLst/>
            <a:ahLst/>
            <a:cxnLst/>
            <a:rect l="l" t="t" r="r" b="b"/>
            <a:pathLst>
              <a:path w="1388745" h="1151254">
                <a:moveTo>
                  <a:pt x="297704" y="0"/>
                </a:moveTo>
                <a:lnTo>
                  <a:pt x="1090810" y="0"/>
                </a:lnTo>
                <a:lnTo>
                  <a:pt x="1147645" y="227"/>
                </a:lnTo>
                <a:lnTo>
                  <a:pt x="1192915" y="1823"/>
                </a:lnTo>
                <a:lnTo>
                  <a:pt x="1230814" y="6154"/>
                </a:lnTo>
                <a:lnTo>
                  <a:pt x="1301143" y="32176"/>
                </a:lnTo>
                <a:lnTo>
                  <a:pt x="1331744" y="56770"/>
                </a:lnTo>
                <a:lnTo>
                  <a:pt x="1356338" y="87371"/>
                </a:lnTo>
                <a:lnTo>
                  <a:pt x="1373926" y="122982"/>
                </a:lnTo>
                <a:lnTo>
                  <a:pt x="1386691" y="195764"/>
                </a:lnTo>
                <a:lnTo>
                  <a:pt x="1388286" y="241428"/>
                </a:lnTo>
                <a:lnTo>
                  <a:pt x="1388514" y="299028"/>
                </a:lnTo>
                <a:lnTo>
                  <a:pt x="1388514" y="853168"/>
                </a:lnTo>
                <a:lnTo>
                  <a:pt x="1388286" y="910002"/>
                </a:lnTo>
                <a:lnTo>
                  <a:pt x="1386691" y="955273"/>
                </a:lnTo>
                <a:lnTo>
                  <a:pt x="1382360" y="993172"/>
                </a:lnTo>
                <a:lnTo>
                  <a:pt x="1356338" y="1063500"/>
                </a:lnTo>
                <a:lnTo>
                  <a:pt x="1331744" y="1094102"/>
                </a:lnTo>
                <a:lnTo>
                  <a:pt x="1301143" y="1118696"/>
                </a:lnTo>
                <a:lnTo>
                  <a:pt x="1265533" y="1136283"/>
                </a:lnTo>
                <a:lnTo>
                  <a:pt x="1192750" y="1149049"/>
                </a:lnTo>
                <a:lnTo>
                  <a:pt x="1147086" y="1150644"/>
                </a:lnTo>
                <a:lnTo>
                  <a:pt x="1089487" y="1150872"/>
                </a:lnTo>
                <a:lnTo>
                  <a:pt x="297704" y="1150872"/>
                </a:lnTo>
                <a:lnTo>
                  <a:pt x="240870" y="1150644"/>
                </a:lnTo>
                <a:lnTo>
                  <a:pt x="195599" y="1149049"/>
                </a:lnTo>
                <a:lnTo>
                  <a:pt x="157700" y="1144718"/>
                </a:lnTo>
                <a:lnTo>
                  <a:pt x="87371" y="1118696"/>
                </a:lnTo>
                <a:lnTo>
                  <a:pt x="56770" y="1094102"/>
                </a:lnTo>
                <a:lnTo>
                  <a:pt x="32176" y="1063500"/>
                </a:lnTo>
                <a:lnTo>
                  <a:pt x="14588" y="1027890"/>
                </a:lnTo>
                <a:lnTo>
                  <a:pt x="1823" y="955107"/>
                </a:lnTo>
                <a:lnTo>
                  <a:pt x="227" y="909444"/>
                </a:lnTo>
                <a:lnTo>
                  <a:pt x="0" y="851844"/>
                </a:lnTo>
                <a:lnTo>
                  <a:pt x="0" y="297704"/>
                </a:lnTo>
                <a:lnTo>
                  <a:pt x="227" y="240870"/>
                </a:lnTo>
                <a:lnTo>
                  <a:pt x="1823" y="195599"/>
                </a:lnTo>
                <a:lnTo>
                  <a:pt x="6154" y="157700"/>
                </a:lnTo>
                <a:lnTo>
                  <a:pt x="32176" y="87371"/>
                </a:lnTo>
                <a:lnTo>
                  <a:pt x="56770" y="56770"/>
                </a:lnTo>
                <a:lnTo>
                  <a:pt x="87371" y="32176"/>
                </a:lnTo>
                <a:lnTo>
                  <a:pt x="122982" y="14588"/>
                </a:lnTo>
                <a:lnTo>
                  <a:pt x="195764" y="1823"/>
                </a:lnTo>
                <a:lnTo>
                  <a:pt x="241428" y="227"/>
                </a:lnTo>
                <a:lnTo>
                  <a:pt x="299028" y="0"/>
                </a:lnTo>
                <a:lnTo>
                  <a:pt x="297704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2781" y="1603744"/>
            <a:ext cx="2519680" cy="2038985"/>
          </a:xfrm>
          <a:custGeom>
            <a:avLst/>
            <a:gdLst/>
            <a:ahLst/>
            <a:cxnLst/>
            <a:rect l="l" t="t" r="r" b="b"/>
            <a:pathLst>
              <a:path w="2519679" h="2038985">
                <a:moveTo>
                  <a:pt x="207651" y="0"/>
                </a:moveTo>
                <a:lnTo>
                  <a:pt x="0" y="262966"/>
                </a:lnTo>
                <a:lnTo>
                  <a:pt x="1889415" y="1754946"/>
                </a:lnTo>
                <a:lnTo>
                  <a:pt x="1668785" y="2034348"/>
                </a:lnTo>
                <a:lnTo>
                  <a:pt x="2519175" y="2038767"/>
                </a:lnTo>
                <a:lnTo>
                  <a:pt x="2385834" y="1491979"/>
                </a:lnTo>
                <a:lnTo>
                  <a:pt x="2097068" y="1491979"/>
                </a:lnTo>
                <a:lnTo>
                  <a:pt x="207651" y="0"/>
                </a:lnTo>
                <a:close/>
              </a:path>
              <a:path w="2519679" h="2038985">
                <a:moveTo>
                  <a:pt x="2317698" y="1212577"/>
                </a:moveTo>
                <a:lnTo>
                  <a:pt x="2097068" y="1491979"/>
                </a:lnTo>
                <a:lnTo>
                  <a:pt x="2385834" y="1491979"/>
                </a:lnTo>
                <a:lnTo>
                  <a:pt x="2317698" y="1212577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70327" y="8929436"/>
            <a:ext cx="53701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215" dirty="0">
                <a:latin typeface="Arial" panose="020B0604020202020204"/>
                <a:cs typeface="Arial" panose="020B0604020202020204"/>
              </a:rPr>
              <a:t>Flightplan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5374" y="7583726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7539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039297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81916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08649" y="3665717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5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40263" y="6125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0339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6652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29649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92780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55908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21825" y="612609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84956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48084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411215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74343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28083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28083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06051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06051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84022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84022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59826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59826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35629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35629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540263" y="67426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50339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6652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429649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92780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355908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521825" y="67435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484956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448084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11215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74343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28083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28083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006051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006051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84022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84022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59826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159826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235629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235629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540263" y="73601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50339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46652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429649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392780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55908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521825" y="736107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84956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448084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411215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374343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28083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928083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06051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006051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084022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84022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59826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159826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235629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35629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540263" y="79487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50339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46652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429649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392780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355908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521825" y="79496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484956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448084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411215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374343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928083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928083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006051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006051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84022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084022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59826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159826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35629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35629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777539" y="428112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789706" y="6112519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75283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715965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679093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64222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605352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771269" y="61134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734400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697527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660658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623786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177527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177527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255495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1255495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333466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333466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409270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409270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85073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85073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789706" y="673001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75283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715965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679093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64222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605352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771269" y="67309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734400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697527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660658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623786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177527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177527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255495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1255495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1333466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1333466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1409270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409270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1485073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1485073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789706" y="73475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75283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715965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679093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64222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605352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771269" y="73484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734400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697527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1660658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1623786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1177527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1177527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255495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1255495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1333466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1333466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1409270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409270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485073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485073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789706" y="79360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75283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715965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679093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64222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605352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771269" y="793699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734400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697527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660658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623786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177527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177527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255495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255495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333466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1333466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409270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409270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485073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485073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039297" y="4268472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8364482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1436494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558847" y="5718814"/>
            <a:ext cx="2405059" cy="6291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70497" y="7031667"/>
            <a:ext cx="2203179" cy="1575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477" name="object 477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2751613" y="7735754"/>
            <a:ext cx="3287395" cy="1066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50" b="1" spc="45" dirty="0">
                <a:latin typeface="Arial" panose="020B0604020202020204"/>
                <a:cs typeface="Arial" panose="020B0604020202020204"/>
              </a:rPr>
              <a:t>NPU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600" b="1" spc="1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(Netronome)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2280423" y="5771155"/>
            <a:ext cx="4798060" cy="926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32455">
              <a:lnSpc>
                <a:spcPct val="100000"/>
              </a:lnSpc>
              <a:spcBef>
                <a:spcPts val="585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600" b="1" spc="-4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(Linux</a:t>
            </a:r>
            <a:r>
              <a:rPr sz="2600" b="1" spc="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Foundation)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8088" y="3002874"/>
            <a:ext cx="5359784" cy="63316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206" y="279647"/>
            <a:ext cx="11302365" cy="241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750" b="0" spc="125" dirty="0">
                <a:latin typeface="Arial" panose="020B0604020202020204"/>
                <a:cs typeface="Arial" panose="020B0604020202020204"/>
              </a:rPr>
              <a:t>Runtime: </a:t>
            </a:r>
            <a:r>
              <a:rPr sz="7750" b="0" spc="114" dirty="0">
                <a:latin typeface="Arial" panose="020B0604020202020204"/>
                <a:cs typeface="Arial" panose="020B0604020202020204"/>
              </a:rPr>
              <a:t>Fault</a:t>
            </a:r>
            <a:r>
              <a:rPr sz="7750" b="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7750" b="0" spc="204" dirty="0">
                <a:latin typeface="Arial" panose="020B0604020202020204"/>
                <a:cs typeface="Arial" panose="020B0604020202020204"/>
              </a:rPr>
              <a:t>Detection</a:t>
            </a:r>
            <a:endParaRPr sz="7750">
              <a:latin typeface="Arial" panose="020B0604020202020204"/>
              <a:cs typeface="Arial" panose="020B0604020202020204"/>
            </a:endParaRPr>
          </a:p>
          <a:p>
            <a:pPr marL="4424680">
              <a:lnSpc>
                <a:spcPct val="100000"/>
              </a:lnSpc>
              <a:spcBef>
                <a:spcPts val="180"/>
              </a:spcBef>
            </a:pPr>
            <a:r>
              <a:rPr sz="7750" b="0" spc="125" dirty="0">
                <a:latin typeface="Arial" panose="020B0604020202020204"/>
                <a:cs typeface="Arial" panose="020B0604020202020204"/>
              </a:rPr>
              <a:t>+</a:t>
            </a:r>
            <a:r>
              <a:rPr sz="7750" b="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7750" b="0" spc="160" dirty="0">
                <a:latin typeface="Arial" panose="020B0604020202020204"/>
                <a:cs typeface="Arial" panose="020B0604020202020204"/>
              </a:rPr>
              <a:t>Handling</a:t>
            </a:r>
            <a:endParaRPr sz="7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1881334" y="5756685"/>
            <a:ext cx="5026025" cy="1362075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241935" rIns="0" bIns="0" rtlCol="0">
            <a:spAutoFit/>
          </a:bodyPr>
          <a:lstStyle/>
          <a:p>
            <a:pPr marL="400685" indent="-346075">
              <a:lnSpc>
                <a:spcPct val="100000"/>
              </a:lnSpc>
              <a:spcBef>
                <a:spcPts val="1905"/>
              </a:spcBef>
              <a:buSzPct val="144000"/>
              <a:buChar char="•"/>
              <a:tabLst>
                <a:tab pos="401320" algn="l"/>
              </a:tabLst>
            </a:pPr>
            <a:r>
              <a:rPr sz="24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In-dataplane: </a:t>
            </a:r>
            <a:r>
              <a:rPr sz="24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+ve </a:t>
            </a:r>
            <a:r>
              <a:rPr sz="24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-ve</a:t>
            </a:r>
            <a:r>
              <a:rPr sz="2400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Acks.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00685" indent="-346075">
              <a:lnSpc>
                <a:spcPct val="100000"/>
              </a:lnSpc>
              <a:spcBef>
                <a:spcPts val="335"/>
              </a:spcBef>
              <a:buSzPct val="144000"/>
              <a:buChar char="•"/>
              <a:tabLst>
                <a:tab pos="401320" algn="l"/>
              </a:tabLst>
            </a:pPr>
            <a:r>
              <a:rPr sz="24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Strobes </a:t>
            </a:r>
            <a:r>
              <a:rPr sz="24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4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24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1334" y="5218693"/>
            <a:ext cx="5026025" cy="5384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1594" rIns="0" bIns="0" rtlCol="0">
            <a:spAutoFit/>
          </a:bodyPr>
          <a:lstStyle/>
          <a:p>
            <a:pPr marL="1259205">
              <a:lnSpc>
                <a:spcPct val="100000"/>
              </a:lnSpc>
              <a:spcBef>
                <a:spcPts val="485"/>
              </a:spcBef>
            </a:pPr>
            <a:r>
              <a:rPr sz="24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z="24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mechanisms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2210" y="793557"/>
            <a:ext cx="56749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50" dirty="0">
                <a:latin typeface="Arial" panose="020B0604020202020204"/>
                <a:cs typeface="Arial" panose="020B0604020202020204"/>
              </a:rPr>
              <a:t>Evaluation</a:t>
            </a:r>
            <a:endParaRPr sz="9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180" y="2858388"/>
            <a:ext cx="9246870" cy="740727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1685"/>
              </a:spcBef>
              <a:buSzPct val="144000"/>
              <a:buChar char="•"/>
              <a:tabLst>
                <a:tab pos="405130" algn="l"/>
              </a:tabLst>
            </a:pPr>
            <a:r>
              <a:rPr sz="2600" b="1" spc="-25" dirty="0">
                <a:latin typeface="Arial" panose="020B0604020202020204"/>
                <a:cs typeface="Arial" panose="020B0604020202020204"/>
              </a:rPr>
              <a:t>Simulation: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480"/>
              </a:spcBef>
              <a:buSzPct val="144000"/>
              <a:buChar char="•"/>
              <a:tabLst>
                <a:tab pos="771525" algn="l"/>
              </a:tabLst>
            </a:pPr>
            <a:r>
              <a:rPr sz="2600" spc="-5" dirty="0">
                <a:latin typeface="Arial" panose="020B0604020202020204"/>
                <a:cs typeface="Arial" panose="020B0604020202020204"/>
              </a:rPr>
              <a:t>Scale </a:t>
            </a:r>
            <a:r>
              <a:rPr sz="2600" spc="5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2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35" dirty="0">
                <a:latin typeface="Arial" panose="020B0604020202020204"/>
                <a:cs typeface="Arial" panose="020B0604020202020204"/>
              </a:rPr>
              <a:t>network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(featuring </a:t>
            </a:r>
            <a:r>
              <a:rPr sz="2600" dirty="0">
                <a:latin typeface="Arial" panose="020B0604020202020204"/>
                <a:cs typeface="Arial" panose="020B0604020202020204"/>
              </a:rPr>
              <a:t>various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programs)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555"/>
              </a:spcBef>
              <a:buSzPct val="144000"/>
              <a:buChar char="•"/>
              <a:tabLst>
                <a:tab pos="771525" algn="l"/>
              </a:tabLst>
            </a:pPr>
            <a:r>
              <a:rPr sz="2600" spc="-10" dirty="0">
                <a:latin typeface="Arial" panose="020B0604020202020204"/>
                <a:cs typeface="Arial" panose="020B0604020202020204"/>
              </a:rPr>
              <a:t>Overhead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475"/>
              </a:spcBef>
              <a:buSzPct val="144000"/>
              <a:buChar char="•"/>
              <a:tabLst>
                <a:tab pos="771525" algn="l"/>
              </a:tabLst>
            </a:pPr>
            <a:r>
              <a:rPr sz="2600" spc="5" dirty="0">
                <a:latin typeface="Arial" panose="020B0604020202020204"/>
                <a:cs typeface="Arial" panose="020B0604020202020204"/>
              </a:rPr>
              <a:t>Disaggregation </a:t>
            </a:r>
            <a:r>
              <a:rPr sz="2600" dirty="0">
                <a:latin typeface="Arial" panose="020B0604020202020204"/>
                <a:cs typeface="Arial" panose="020B0604020202020204"/>
              </a:rPr>
              <a:t>(diﬀerent </a:t>
            </a:r>
            <a:r>
              <a:rPr sz="2600" spc="20" dirty="0">
                <a:latin typeface="Arial" panose="020B0604020202020204"/>
                <a:cs typeface="Arial" panose="020B0604020202020204"/>
              </a:rPr>
              <a:t>programs </a:t>
            </a:r>
            <a:r>
              <a:rPr sz="2600" spc="40" dirty="0">
                <a:latin typeface="Arial" panose="020B0604020202020204"/>
                <a:cs typeface="Arial" panose="020B0604020202020204"/>
              </a:rPr>
              <a:t>split </a:t>
            </a:r>
            <a:r>
              <a:rPr sz="2600" dirty="0">
                <a:latin typeface="Arial" panose="020B0604020202020204"/>
                <a:cs typeface="Arial" panose="020B0604020202020204"/>
              </a:rPr>
              <a:t>in </a:t>
            </a:r>
            <a:r>
              <a:rPr sz="2600" spc="20" dirty="0">
                <a:latin typeface="Arial" panose="020B0604020202020204"/>
                <a:cs typeface="Arial" panose="020B0604020202020204"/>
              </a:rPr>
              <a:t>diﬀerent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ways)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560"/>
              </a:spcBef>
              <a:buSzPct val="144000"/>
              <a:buChar char="•"/>
              <a:tabLst>
                <a:tab pos="771525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Fail-over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04495" indent="-367030">
              <a:lnSpc>
                <a:spcPct val="100000"/>
              </a:lnSpc>
              <a:spcBef>
                <a:spcPts val="3560"/>
              </a:spcBef>
              <a:buSzPct val="144000"/>
              <a:buChar char="•"/>
              <a:tabLst>
                <a:tab pos="405130" algn="l"/>
              </a:tabLst>
            </a:pPr>
            <a:r>
              <a:rPr sz="2600" b="1" spc="-15" dirty="0">
                <a:latin typeface="Arial" panose="020B0604020202020204"/>
                <a:cs typeface="Arial" panose="020B0604020202020204"/>
              </a:rPr>
              <a:t>Test-bed: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555"/>
              </a:spcBef>
              <a:buSzPct val="144000"/>
              <a:buChar char="•"/>
              <a:tabLst>
                <a:tab pos="771525" algn="l"/>
              </a:tabLst>
            </a:pPr>
            <a:r>
              <a:rPr sz="2600" spc="15" dirty="0">
                <a:latin typeface="Arial" panose="020B0604020202020204"/>
                <a:cs typeface="Arial" panose="020B0604020202020204"/>
              </a:rPr>
              <a:t>Throughput,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latency,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power, resource</a:t>
            </a:r>
            <a:r>
              <a:rPr sz="26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utilization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560"/>
              </a:spcBef>
              <a:buSzPct val="144000"/>
              <a:buChar char="•"/>
              <a:tabLst>
                <a:tab pos="771525" algn="l"/>
              </a:tabLst>
            </a:pPr>
            <a:r>
              <a:rPr sz="2600" spc="-20" dirty="0">
                <a:latin typeface="Arial" panose="020B0604020202020204"/>
                <a:cs typeface="Arial" panose="020B0604020202020204"/>
              </a:rPr>
              <a:t>Plan </a:t>
            </a:r>
            <a:r>
              <a:rPr sz="2600" spc="30" dirty="0">
                <a:latin typeface="Arial" panose="020B0604020202020204"/>
                <a:cs typeface="Arial" panose="020B0604020202020204"/>
              </a:rPr>
              <a:t>comparisons </a:t>
            </a:r>
            <a:r>
              <a:rPr sz="2600" spc="35" dirty="0">
                <a:latin typeface="Arial" panose="020B0604020202020204"/>
                <a:cs typeface="Arial" panose="020B0604020202020204"/>
              </a:rPr>
              <a:t>for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hardware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5" dirty="0">
                <a:latin typeface="Arial" panose="020B0604020202020204"/>
                <a:cs typeface="Arial" panose="020B0604020202020204"/>
              </a:rPr>
              <a:t>alternatives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70890" lvl="1" indent="-367030">
              <a:lnSpc>
                <a:spcPct val="100000"/>
              </a:lnSpc>
              <a:spcBef>
                <a:spcPts val="3475"/>
              </a:spcBef>
              <a:buSzPct val="144000"/>
              <a:buChar char="•"/>
              <a:tabLst>
                <a:tab pos="771525" algn="l"/>
              </a:tabLst>
            </a:pPr>
            <a:r>
              <a:rPr sz="2600" spc="5" dirty="0">
                <a:latin typeface="Arial" panose="020B0604020202020204"/>
                <a:cs typeface="Arial" panose="020B0604020202020204"/>
              </a:rPr>
              <a:t>Single-feature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evaluation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1688" y="1921571"/>
            <a:ext cx="9350172" cy="75390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246" y="50124"/>
            <a:ext cx="11068685" cy="13493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828800" marR="5080" indent="-1816735">
              <a:lnSpc>
                <a:spcPts val="5280"/>
              </a:lnSpc>
              <a:spcBef>
                <a:spcPts val="160"/>
              </a:spcBef>
            </a:pPr>
            <a:r>
              <a:rPr sz="4250" spc="-35" dirty="0"/>
              <a:t>Fig </a:t>
            </a:r>
            <a:r>
              <a:rPr sz="4250" spc="-65" dirty="0"/>
              <a:t>10: </a:t>
            </a:r>
            <a:r>
              <a:rPr sz="4250" spc="10" dirty="0"/>
              <a:t>Resources </a:t>
            </a:r>
            <a:r>
              <a:rPr sz="4250" spc="-135" dirty="0"/>
              <a:t>&amp; </a:t>
            </a:r>
            <a:r>
              <a:rPr sz="4250" spc="-15" dirty="0"/>
              <a:t>Behavior </a:t>
            </a:r>
            <a:r>
              <a:rPr sz="4250" spc="-100" dirty="0"/>
              <a:t>vs </a:t>
            </a:r>
            <a:r>
              <a:rPr sz="4250" spc="-20" dirty="0"/>
              <a:t>Functions  </a:t>
            </a:r>
            <a:r>
              <a:rPr sz="4250" spc="-45" dirty="0"/>
              <a:t>(Testbed</a:t>
            </a:r>
            <a:r>
              <a:rPr sz="4250" spc="5" dirty="0"/>
              <a:t> </a:t>
            </a:r>
            <a:r>
              <a:rPr sz="4250" spc="15" dirty="0"/>
              <a:t>experiment)</a:t>
            </a:r>
            <a:endParaRPr sz="4250"/>
          </a:p>
        </p:txBody>
      </p:sp>
      <p:sp>
        <p:nvSpPr>
          <p:cNvPr id="4" name="object 4"/>
          <p:cNvSpPr/>
          <p:nvPr/>
        </p:nvSpPr>
        <p:spPr>
          <a:xfrm>
            <a:off x="7085939" y="9230229"/>
            <a:ext cx="8423275" cy="1047115"/>
          </a:xfrm>
          <a:custGeom>
            <a:avLst/>
            <a:gdLst/>
            <a:ahLst/>
            <a:cxnLst/>
            <a:rect l="l" t="t" r="r" b="b"/>
            <a:pathLst>
              <a:path w="8423275" h="1047115">
                <a:moveTo>
                  <a:pt x="7753137" y="0"/>
                </a:moveTo>
                <a:lnTo>
                  <a:pt x="7753137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7753137" y="691078"/>
                </a:lnTo>
                <a:lnTo>
                  <a:pt x="7753137" y="1047088"/>
                </a:lnTo>
                <a:lnTo>
                  <a:pt x="8423274" y="523544"/>
                </a:lnTo>
                <a:lnTo>
                  <a:pt x="775313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16801" y="2483705"/>
            <a:ext cx="1089025" cy="7158355"/>
          </a:xfrm>
          <a:custGeom>
            <a:avLst/>
            <a:gdLst/>
            <a:ahLst/>
            <a:cxnLst/>
            <a:rect l="l" t="t" r="r" b="b"/>
            <a:pathLst>
              <a:path w="1089025" h="7158355">
                <a:moveTo>
                  <a:pt x="714210" y="0"/>
                </a:moveTo>
                <a:lnTo>
                  <a:pt x="365819" y="234"/>
                </a:lnTo>
                <a:lnTo>
                  <a:pt x="370165" y="6480678"/>
                </a:lnTo>
                <a:lnTo>
                  <a:pt x="0" y="6480926"/>
                </a:lnTo>
                <a:lnTo>
                  <a:pt x="544814" y="7158115"/>
                </a:lnTo>
                <a:lnTo>
                  <a:pt x="1088521" y="6480444"/>
                </a:lnTo>
                <a:lnTo>
                  <a:pt x="718556" y="6480444"/>
                </a:lnTo>
                <a:lnTo>
                  <a:pt x="714210" y="0"/>
                </a:lnTo>
                <a:close/>
              </a:path>
              <a:path w="1089025" h="7158355">
                <a:moveTo>
                  <a:pt x="1088720" y="6480196"/>
                </a:moveTo>
                <a:lnTo>
                  <a:pt x="718556" y="6480444"/>
                </a:lnTo>
                <a:lnTo>
                  <a:pt x="1088521" y="6480444"/>
                </a:lnTo>
                <a:lnTo>
                  <a:pt x="1088720" y="6480196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16801" y="1822090"/>
            <a:ext cx="1089025" cy="7158355"/>
          </a:xfrm>
          <a:custGeom>
            <a:avLst/>
            <a:gdLst/>
            <a:ahLst/>
            <a:cxnLst/>
            <a:rect l="l" t="t" r="r" b="b"/>
            <a:pathLst>
              <a:path w="1089025" h="7158355">
                <a:moveTo>
                  <a:pt x="718556" y="677670"/>
                </a:moveTo>
                <a:lnTo>
                  <a:pt x="370165" y="677670"/>
                </a:lnTo>
                <a:lnTo>
                  <a:pt x="374511" y="7158115"/>
                </a:lnTo>
                <a:lnTo>
                  <a:pt x="722901" y="7157881"/>
                </a:lnTo>
                <a:lnTo>
                  <a:pt x="718556" y="677670"/>
                </a:lnTo>
                <a:close/>
              </a:path>
              <a:path w="1089025" h="7158355">
                <a:moveTo>
                  <a:pt x="543905" y="0"/>
                </a:moveTo>
                <a:lnTo>
                  <a:pt x="0" y="677918"/>
                </a:lnTo>
                <a:lnTo>
                  <a:pt x="718556" y="677670"/>
                </a:lnTo>
                <a:lnTo>
                  <a:pt x="718556" y="677436"/>
                </a:lnTo>
                <a:lnTo>
                  <a:pt x="1088720" y="677188"/>
                </a:lnTo>
                <a:lnTo>
                  <a:pt x="54390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69213" y="9924170"/>
            <a:ext cx="3078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Function</a:t>
            </a:r>
            <a:r>
              <a:rPr sz="2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latin typeface="Arial" panose="020B0604020202020204"/>
                <a:cs typeface="Arial" panose="020B0604020202020204"/>
              </a:rPr>
              <a:t>activation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  <p:sp>
        <p:nvSpPr>
          <p:cNvPr id="8" name="object 8"/>
          <p:cNvSpPr txBox="1"/>
          <p:nvPr/>
        </p:nvSpPr>
        <p:spPr>
          <a:xfrm>
            <a:off x="4372506" y="3873841"/>
            <a:ext cx="424815" cy="35629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b="1" spc="15" dirty="0">
                <a:latin typeface="Arial" panose="020B0604020202020204"/>
                <a:cs typeface="Arial" panose="020B0604020202020204"/>
              </a:rPr>
              <a:t>Resources </a:t>
            </a:r>
            <a:r>
              <a:rPr sz="2600" b="1" spc="-75" dirty="0">
                <a:latin typeface="Arial" panose="020B0604020202020204"/>
                <a:cs typeface="Arial" panose="020B0604020202020204"/>
              </a:rPr>
              <a:t>&amp;</a:t>
            </a:r>
            <a:r>
              <a:rPr sz="26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latin typeface="Arial" panose="020B0604020202020204"/>
                <a:cs typeface="Arial" panose="020B0604020202020204"/>
              </a:rPr>
              <a:t>Behavior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8763" y="4864111"/>
            <a:ext cx="1201420" cy="1143000"/>
          </a:xfrm>
          <a:custGeom>
            <a:avLst/>
            <a:gdLst/>
            <a:ahLst/>
            <a:cxnLst/>
            <a:rect l="l" t="t" r="r" b="b"/>
            <a:pathLst>
              <a:path w="1201420" h="1143000">
                <a:moveTo>
                  <a:pt x="600499" y="0"/>
                </a:moveTo>
                <a:lnTo>
                  <a:pt x="0" y="436386"/>
                </a:lnTo>
                <a:lnTo>
                  <a:pt x="229317" y="1142402"/>
                </a:lnTo>
                <a:lnTo>
                  <a:pt x="971681" y="1142402"/>
                </a:lnTo>
                <a:lnTo>
                  <a:pt x="1200999" y="436386"/>
                </a:lnTo>
                <a:lnTo>
                  <a:pt x="600499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68043" y="4232771"/>
            <a:ext cx="2402840" cy="2284730"/>
          </a:xfrm>
          <a:custGeom>
            <a:avLst/>
            <a:gdLst/>
            <a:ahLst/>
            <a:cxnLst/>
            <a:rect l="l" t="t" r="r" b="b"/>
            <a:pathLst>
              <a:path w="2402840" h="2284729">
                <a:moveTo>
                  <a:pt x="1201219" y="0"/>
                </a:moveTo>
                <a:lnTo>
                  <a:pt x="0" y="872552"/>
                </a:lnTo>
                <a:lnTo>
                  <a:pt x="458855" y="2284585"/>
                </a:lnTo>
                <a:lnTo>
                  <a:pt x="1943583" y="2284585"/>
                </a:lnTo>
                <a:lnTo>
                  <a:pt x="2402438" y="872552"/>
                </a:lnTo>
                <a:lnTo>
                  <a:pt x="1201219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67544" y="3601212"/>
            <a:ext cx="3603625" cy="3427729"/>
          </a:xfrm>
          <a:custGeom>
            <a:avLst/>
            <a:gdLst/>
            <a:ahLst/>
            <a:cxnLst/>
            <a:rect l="l" t="t" r="r" b="b"/>
            <a:pathLst>
              <a:path w="3603625" h="3427729">
                <a:moveTo>
                  <a:pt x="1801718" y="0"/>
                </a:moveTo>
                <a:lnTo>
                  <a:pt x="0" y="1308939"/>
                </a:lnTo>
                <a:lnTo>
                  <a:pt x="688173" y="3427208"/>
                </a:lnTo>
                <a:lnTo>
                  <a:pt x="2915264" y="3427208"/>
                </a:lnTo>
                <a:lnTo>
                  <a:pt x="3603437" y="1308939"/>
                </a:lnTo>
                <a:lnTo>
                  <a:pt x="1801718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67044" y="2969652"/>
            <a:ext cx="4805045" cy="4570095"/>
          </a:xfrm>
          <a:custGeom>
            <a:avLst/>
            <a:gdLst/>
            <a:ahLst/>
            <a:cxnLst/>
            <a:rect l="l" t="t" r="r" b="b"/>
            <a:pathLst>
              <a:path w="4805045" h="4570095">
                <a:moveTo>
                  <a:pt x="2402218" y="0"/>
                </a:moveTo>
                <a:lnTo>
                  <a:pt x="0" y="1745545"/>
                </a:lnTo>
                <a:lnTo>
                  <a:pt x="917491" y="4569611"/>
                </a:lnTo>
                <a:lnTo>
                  <a:pt x="3886945" y="4569611"/>
                </a:lnTo>
                <a:lnTo>
                  <a:pt x="4804436" y="1745545"/>
                </a:lnTo>
                <a:lnTo>
                  <a:pt x="2402218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66324" y="2338312"/>
            <a:ext cx="6006465" cy="5711825"/>
          </a:xfrm>
          <a:custGeom>
            <a:avLst/>
            <a:gdLst/>
            <a:ahLst/>
            <a:cxnLst/>
            <a:rect l="l" t="t" r="r" b="b"/>
            <a:pathLst>
              <a:path w="6006465" h="5711825">
                <a:moveTo>
                  <a:pt x="3002938" y="0"/>
                </a:moveTo>
                <a:lnTo>
                  <a:pt x="0" y="2181712"/>
                </a:lnTo>
                <a:lnTo>
                  <a:pt x="1147028" y="5711794"/>
                </a:lnTo>
                <a:lnTo>
                  <a:pt x="4858847" y="5711794"/>
                </a:lnTo>
                <a:lnTo>
                  <a:pt x="6005876" y="2181712"/>
                </a:lnTo>
                <a:lnTo>
                  <a:pt x="3002938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69263" y="2338312"/>
            <a:ext cx="0" cy="2526030"/>
          </a:xfrm>
          <a:custGeom>
            <a:avLst/>
            <a:gdLst/>
            <a:ahLst/>
            <a:cxnLst/>
            <a:rect l="l" t="t" r="r" b="b"/>
            <a:pathLst>
              <a:path h="2526029">
                <a:moveTo>
                  <a:pt x="0" y="2525798"/>
                </a:moveTo>
                <a:lnTo>
                  <a:pt x="0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66324" y="4520024"/>
            <a:ext cx="2402840" cy="781050"/>
          </a:xfrm>
          <a:custGeom>
            <a:avLst/>
            <a:gdLst/>
            <a:ahLst/>
            <a:cxnLst/>
            <a:rect l="l" t="t" r="r" b="b"/>
            <a:pathLst>
              <a:path w="2402840" h="781050">
                <a:moveTo>
                  <a:pt x="2402438" y="780473"/>
                </a:moveTo>
                <a:lnTo>
                  <a:pt x="0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13353" y="6006514"/>
            <a:ext cx="1485265" cy="2044064"/>
          </a:xfrm>
          <a:custGeom>
            <a:avLst/>
            <a:gdLst/>
            <a:ahLst/>
            <a:cxnLst/>
            <a:rect l="l" t="t" r="r" b="b"/>
            <a:pathLst>
              <a:path w="1485265" h="2044065">
                <a:moveTo>
                  <a:pt x="1484727" y="0"/>
                </a:moveTo>
                <a:lnTo>
                  <a:pt x="0" y="2043592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40445" y="6006514"/>
            <a:ext cx="1485265" cy="2044064"/>
          </a:xfrm>
          <a:custGeom>
            <a:avLst/>
            <a:gdLst/>
            <a:ahLst/>
            <a:cxnLst/>
            <a:rect l="l" t="t" r="r" b="b"/>
            <a:pathLst>
              <a:path w="1485265" h="2044065">
                <a:moveTo>
                  <a:pt x="0" y="0"/>
                </a:moveTo>
                <a:lnTo>
                  <a:pt x="1484727" y="2043592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69762" y="4520024"/>
            <a:ext cx="2402840" cy="781050"/>
          </a:xfrm>
          <a:custGeom>
            <a:avLst/>
            <a:gdLst/>
            <a:ahLst/>
            <a:cxnLst/>
            <a:rect l="l" t="t" r="r" b="b"/>
            <a:pathLst>
              <a:path w="2402840" h="781050">
                <a:moveTo>
                  <a:pt x="0" y="780473"/>
                </a:moveTo>
                <a:lnTo>
                  <a:pt x="2402438" y="0"/>
                </a:lnTo>
              </a:path>
            </a:pathLst>
          </a:custGeom>
          <a:ln w="49564">
            <a:solidFill>
              <a:srgbClr val="999999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82076" y="1522670"/>
            <a:ext cx="77470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latin typeface="Arial" panose="020B0604020202020204"/>
                <a:cs typeface="Arial" panose="020B0604020202020204"/>
              </a:rPr>
              <a:t>RRate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8331" y="4140768"/>
            <a:ext cx="7550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85" dirty="0">
                <a:latin typeface="Arial" panose="020B0604020202020204"/>
                <a:cs typeface="Arial" panose="020B0604020202020204"/>
              </a:rPr>
              <a:t>P</a:t>
            </a:r>
            <a:r>
              <a:rPr sz="2050" spc="-20" dirty="0">
                <a:latin typeface="Arial" panose="020B0604020202020204"/>
                <a:cs typeface="Arial" panose="020B0604020202020204"/>
              </a:rPr>
              <a:t>o</a:t>
            </a:r>
            <a:r>
              <a:rPr sz="205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2050" spc="5" dirty="0">
                <a:latin typeface="Arial" panose="020B0604020202020204"/>
                <a:cs typeface="Arial" panose="020B0604020202020204"/>
              </a:rPr>
              <a:t>er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6651" y="8350433"/>
            <a:ext cx="9512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latin typeface="Arial" panose="020B0604020202020204"/>
                <a:cs typeface="Arial" panose="020B0604020202020204"/>
              </a:rPr>
              <a:t>Latency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1821" y="8378850"/>
            <a:ext cx="56896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latin typeface="Arial" panose="020B0604020202020204"/>
                <a:cs typeface="Arial" panose="020B0604020202020204"/>
              </a:rPr>
              <a:t>Cost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80898" y="4140768"/>
            <a:ext cx="58420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Arial" panose="020B0604020202020204"/>
                <a:cs typeface="Arial" panose="020B0604020202020204"/>
              </a:rPr>
              <a:t>Area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26189" y="4696474"/>
            <a:ext cx="3703320" cy="2823845"/>
          </a:xfrm>
          <a:custGeom>
            <a:avLst/>
            <a:gdLst/>
            <a:ahLst/>
            <a:cxnLst/>
            <a:rect l="l" t="t" r="r" b="b"/>
            <a:pathLst>
              <a:path w="3703320" h="2823845">
                <a:moveTo>
                  <a:pt x="1243073" y="142525"/>
                </a:moveTo>
                <a:lnTo>
                  <a:pt x="0" y="395193"/>
                </a:lnTo>
                <a:lnTo>
                  <a:pt x="865944" y="1318191"/>
                </a:lnTo>
                <a:lnTo>
                  <a:pt x="2714143" y="2823845"/>
                </a:lnTo>
                <a:lnTo>
                  <a:pt x="3702786" y="0"/>
                </a:lnTo>
                <a:lnTo>
                  <a:pt x="1243073" y="142525"/>
                </a:lnTo>
              </a:path>
            </a:pathLst>
          </a:custGeom>
          <a:ln w="4956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750851" y="4576273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42480" y="4520024"/>
            <a:ext cx="4330065" cy="2319655"/>
          </a:xfrm>
          <a:custGeom>
            <a:avLst/>
            <a:gdLst/>
            <a:ahLst/>
            <a:cxnLst/>
            <a:rect l="l" t="t" r="r" b="b"/>
            <a:pathLst>
              <a:path w="4330065" h="2319654">
                <a:moveTo>
                  <a:pt x="1326782" y="318974"/>
                </a:moveTo>
                <a:lnTo>
                  <a:pt x="0" y="544546"/>
                </a:lnTo>
                <a:lnTo>
                  <a:pt x="948991" y="1495521"/>
                </a:lnTo>
                <a:lnTo>
                  <a:pt x="2302869" y="2319170"/>
                </a:lnTo>
                <a:lnTo>
                  <a:pt x="4329720" y="0"/>
                </a:lnTo>
                <a:lnTo>
                  <a:pt x="1326782" y="318974"/>
                </a:lnTo>
              </a:path>
            </a:pathLst>
          </a:custGeom>
          <a:ln w="49564">
            <a:solidFill>
              <a:srgbClr val="65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291358" y="4718579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65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38955" y="4944151"/>
            <a:ext cx="2908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650000"/>
                </a:solidFill>
                <a:latin typeface="Arial" panose="020B0604020202020204"/>
                <a:cs typeface="Arial" panose="020B0604020202020204"/>
              </a:rPr>
              <a:t>●</a:t>
            </a:r>
            <a:r>
              <a:rPr sz="1950" spc="82" baseline="-9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950" baseline="-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67445" y="6718775"/>
            <a:ext cx="650875" cy="90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65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sz="1300" spc="2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94297" y="4399604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65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04293" y="2338312"/>
            <a:ext cx="4021454" cy="5711825"/>
          </a:xfrm>
          <a:custGeom>
            <a:avLst/>
            <a:gdLst/>
            <a:ahLst/>
            <a:cxnLst/>
            <a:rect l="l" t="t" r="r" b="b"/>
            <a:pathLst>
              <a:path w="4021454" h="5711825">
                <a:moveTo>
                  <a:pt x="2164970" y="0"/>
                </a:moveTo>
                <a:lnTo>
                  <a:pt x="0" y="2453985"/>
                </a:lnTo>
                <a:lnTo>
                  <a:pt x="1653246" y="3861612"/>
                </a:lnTo>
                <a:lnTo>
                  <a:pt x="4020879" y="5711794"/>
                </a:lnTo>
                <a:lnTo>
                  <a:pt x="2765469" y="2962185"/>
                </a:lnTo>
                <a:lnTo>
                  <a:pt x="2164970" y="0"/>
                </a:lnTo>
              </a:path>
            </a:pathLst>
          </a:custGeom>
          <a:ln w="49564">
            <a:solidFill>
              <a:srgbClr val="0033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126388" y="4671878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0033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79634" y="5895346"/>
            <a:ext cx="290195" cy="40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ts val="1505"/>
              </a:lnSpc>
              <a:spcBef>
                <a:spcPts val="95"/>
              </a:spcBef>
            </a:pPr>
            <a:r>
              <a:rPr sz="1300" spc="240" dirty="0">
                <a:solidFill>
                  <a:srgbClr val="65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505"/>
              </a:lnSpc>
            </a:pPr>
            <a:r>
              <a:rPr sz="1300" spc="240" dirty="0">
                <a:solidFill>
                  <a:srgbClr val="0033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66324" y="2338312"/>
            <a:ext cx="4803775" cy="5711825"/>
          </a:xfrm>
          <a:custGeom>
            <a:avLst/>
            <a:gdLst/>
            <a:ahLst/>
            <a:cxnLst/>
            <a:rect l="l" t="t" r="r" b="b"/>
            <a:pathLst>
              <a:path w="4803775" h="5711825">
                <a:moveTo>
                  <a:pt x="3002938" y="0"/>
                </a:moveTo>
                <a:lnTo>
                  <a:pt x="0" y="2181712"/>
                </a:lnTo>
                <a:lnTo>
                  <a:pt x="1147028" y="5711794"/>
                </a:lnTo>
                <a:lnTo>
                  <a:pt x="4803775" y="5636016"/>
                </a:lnTo>
                <a:lnTo>
                  <a:pt x="3603437" y="2962185"/>
                </a:lnTo>
                <a:lnTo>
                  <a:pt x="3002938" y="0"/>
                </a:lnTo>
              </a:path>
            </a:pathLst>
          </a:custGeom>
          <a:ln w="49564">
            <a:solidFill>
              <a:srgbClr val="00CC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291358" y="2217893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00CC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88420" y="4399604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00CC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35449" y="7929687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00CC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066796" y="7854129"/>
            <a:ext cx="2616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spc="-60" dirty="0">
                <a:solidFill>
                  <a:srgbClr val="00CC00"/>
                </a:solidFill>
                <a:latin typeface="Arial" panose="020B0604020202020204"/>
                <a:cs typeface="Arial" panose="020B0604020202020204"/>
              </a:rPr>
              <a:t>●</a:t>
            </a:r>
            <a:r>
              <a:rPr sz="1950" spc="-89" baseline="-26000" dirty="0">
                <a:solidFill>
                  <a:srgbClr val="0033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95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91858" y="5180298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40" dirty="0">
                <a:solidFill>
                  <a:srgbClr val="00CC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331031" y="1550349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26" y="0"/>
                </a:lnTo>
              </a:path>
            </a:pathLst>
          </a:custGeom>
          <a:ln w="330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331031" y="1867561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26" y="0"/>
                </a:lnTo>
              </a:path>
            </a:pathLst>
          </a:custGeom>
          <a:ln w="33042">
            <a:solidFill>
              <a:srgbClr val="65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331031" y="2184773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26" y="0"/>
                </a:lnTo>
              </a:path>
            </a:pathLst>
          </a:custGeom>
          <a:ln w="33042">
            <a:solidFill>
              <a:srgbClr val="0033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31031" y="2501985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26" y="0"/>
                </a:lnTo>
              </a:path>
            </a:pathLst>
          </a:custGeom>
          <a:ln w="33042">
            <a:solidFill>
              <a:srgbClr val="00CC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609990" y="1430150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09990" y="1747362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40" dirty="0">
                <a:solidFill>
                  <a:srgbClr val="6500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09990" y="2064573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40" dirty="0">
                <a:solidFill>
                  <a:srgbClr val="0033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609990" y="2381785"/>
            <a:ext cx="156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40" dirty="0">
                <a:solidFill>
                  <a:srgbClr val="00CC00"/>
                </a:solidFill>
                <a:latin typeface="Arial" panose="020B0604020202020204"/>
                <a:cs typeface="Arial" panose="020B0604020202020204"/>
              </a:rPr>
              <a:t>●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69967" y="1368249"/>
            <a:ext cx="2684145" cy="129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050" spc="15" dirty="0">
                <a:latin typeface="Arial" panose="020B0604020202020204"/>
                <a:cs typeface="Arial" panose="020B0604020202020204"/>
              </a:rPr>
              <a:t>Max. </a:t>
            </a:r>
            <a:r>
              <a:rPr sz="2050" dirty="0">
                <a:latin typeface="Arial" panose="020B0604020202020204"/>
                <a:cs typeface="Arial" panose="020B0604020202020204"/>
              </a:rPr>
              <a:t>Performance  </a:t>
            </a:r>
            <a:r>
              <a:rPr sz="2050" spc="10" dirty="0">
                <a:latin typeface="Arial" panose="020B0604020202020204"/>
                <a:cs typeface="Arial" panose="020B0604020202020204"/>
              </a:rPr>
              <a:t>Legacy </a:t>
            </a:r>
            <a:r>
              <a:rPr sz="2050" spc="15" dirty="0">
                <a:latin typeface="Arial" panose="020B0604020202020204"/>
                <a:cs typeface="Arial" panose="020B0604020202020204"/>
              </a:rPr>
              <a:t>Extender  Server </a:t>
            </a:r>
            <a:r>
              <a:rPr sz="2050" spc="10" dirty="0">
                <a:latin typeface="Arial" panose="020B0604020202020204"/>
                <a:cs typeface="Arial" panose="020B0604020202020204"/>
              </a:rPr>
              <a:t>Offload </a:t>
            </a:r>
            <a:r>
              <a:rPr sz="2050" spc="-25" dirty="0">
                <a:latin typeface="Arial" panose="020B0604020202020204"/>
                <a:cs typeface="Arial" panose="020B0604020202020204"/>
              </a:rPr>
              <a:t>(Tofino)  </a:t>
            </a:r>
            <a:r>
              <a:rPr sz="2050" spc="15" dirty="0">
                <a:latin typeface="Arial" panose="020B0604020202020204"/>
                <a:cs typeface="Arial" panose="020B0604020202020204"/>
              </a:rPr>
              <a:t>Server </a:t>
            </a:r>
            <a:r>
              <a:rPr sz="2050" spc="10" dirty="0">
                <a:latin typeface="Arial" panose="020B0604020202020204"/>
                <a:cs typeface="Arial" panose="020B0604020202020204"/>
              </a:rPr>
              <a:t>Offload</a:t>
            </a:r>
            <a:r>
              <a:rPr sz="205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50" spc="10" dirty="0">
                <a:latin typeface="Arial" panose="020B0604020202020204"/>
                <a:cs typeface="Arial" panose="020B0604020202020204"/>
              </a:rPr>
              <a:t>(Arista)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28383" y="9358742"/>
            <a:ext cx="24511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(Inner </a:t>
            </a:r>
            <a:r>
              <a:rPr sz="2600" b="1" spc="-40" dirty="0">
                <a:latin typeface="Arial" panose="020B0604020202020204"/>
                <a:cs typeface="Arial" panose="020B0604020202020204"/>
              </a:rPr>
              <a:t>is</a:t>
            </a:r>
            <a:r>
              <a:rPr sz="26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30" dirty="0">
                <a:latin typeface="Arial" panose="020B0604020202020204"/>
                <a:cs typeface="Arial" panose="020B0604020202020204"/>
              </a:rPr>
              <a:t>better)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86246" y="165304"/>
            <a:ext cx="11853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35" dirty="0"/>
              <a:t>Fig </a:t>
            </a:r>
            <a:r>
              <a:rPr sz="4250" spc="-105" dirty="0"/>
              <a:t>9: </a:t>
            </a:r>
            <a:r>
              <a:rPr sz="4250" spc="-5" dirty="0"/>
              <a:t>Plan </a:t>
            </a:r>
            <a:r>
              <a:rPr sz="4250" spc="15" dirty="0"/>
              <a:t>comparison </a:t>
            </a:r>
            <a:r>
              <a:rPr sz="4250" spc="-45" dirty="0"/>
              <a:t>(Testbed </a:t>
            </a:r>
            <a:r>
              <a:rPr sz="4250" spc="90" dirty="0"/>
              <a:t>+</a:t>
            </a:r>
            <a:r>
              <a:rPr sz="4250" spc="240" dirty="0"/>
              <a:t> </a:t>
            </a:r>
            <a:r>
              <a:rPr sz="4250" spc="-20" dirty="0"/>
              <a:t>Simulation)</a:t>
            </a:r>
            <a:endParaRPr sz="4250"/>
          </a:p>
        </p:txBody>
      </p:sp>
      <p:sp>
        <p:nvSpPr>
          <p:cNvPr id="44" name="object 44"/>
          <p:cNvSpPr/>
          <p:nvPr/>
        </p:nvSpPr>
        <p:spPr>
          <a:xfrm>
            <a:off x="9803338" y="1406571"/>
            <a:ext cx="1111885" cy="648335"/>
          </a:xfrm>
          <a:custGeom>
            <a:avLst/>
            <a:gdLst/>
            <a:ahLst/>
            <a:cxnLst/>
            <a:rect l="l" t="t" r="r" b="b"/>
            <a:pathLst>
              <a:path w="1111884" h="648335">
                <a:moveTo>
                  <a:pt x="787396" y="0"/>
                </a:moveTo>
                <a:lnTo>
                  <a:pt x="324052" y="0"/>
                </a:lnTo>
                <a:lnTo>
                  <a:pt x="315972" y="64"/>
                </a:lnTo>
                <a:lnTo>
                  <a:pt x="272597" y="1754"/>
                </a:lnTo>
                <a:lnTo>
                  <a:pt x="198312" y="13868"/>
                </a:lnTo>
                <a:lnTo>
                  <a:pt x="155826" y="30688"/>
                </a:lnTo>
                <a:lnTo>
                  <a:pt x="117155" y="53959"/>
                </a:lnTo>
                <a:lnTo>
                  <a:pt x="82958" y="83023"/>
                </a:lnTo>
                <a:lnTo>
                  <a:pt x="53894" y="117220"/>
                </a:lnTo>
                <a:lnTo>
                  <a:pt x="30623" y="155891"/>
                </a:lnTo>
                <a:lnTo>
                  <a:pt x="13803" y="198377"/>
                </a:lnTo>
                <a:lnTo>
                  <a:pt x="4094" y="244019"/>
                </a:lnTo>
                <a:lnTo>
                  <a:pt x="454" y="297777"/>
                </a:lnTo>
                <a:lnTo>
                  <a:pt x="0" y="316037"/>
                </a:lnTo>
                <a:lnTo>
                  <a:pt x="0" y="332197"/>
                </a:lnTo>
                <a:lnTo>
                  <a:pt x="1689" y="375571"/>
                </a:lnTo>
                <a:lnTo>
                  <a:pt x="13803" y="449856"/>
                </a:lnTo>
                <a:lnTo>
                  <a:pt x="30623" y="492342"/>
                </a:lnTo>
                <a:lnTo>
                  <a:pt x="53894" y="531013"/>
                </a:lnTo>
                <a:lnTo>
                  <a:pt x="82958" y="565211"/>
                </a:lnTo>
                <a:lnTo>
                  <a:pt x="117155" y="594274"/>
                </a:lnTo>
                <a:lnTo>
                  <a:pt x="155826" y="617546"/>
                </a:lnTo>
                <a:lnTo>
                  <a:pt x="198312" y="634366"/>
                </a:lnTo>
                <a:lnTo>
                  <a:pt x="243954" y="644075"/>
                </a:lnTo>
                <a:lnTo>
                  <a:pt x="297712" y="647713"/>
                </a:lnTo>
                <a:lnTo>
                  <a:pt x="324052" y="648233"/>
                </a:lnTo>
                <a:lnTo>
                  <a:pt x="787396" y="648233"/>
                </a:lnTo>
                <a:lnTo>
                  <a:pt x="838855" y="646479"/>
                </a:lnTo>
                <a:lnTo>
                  <a:pt x="913141" y="634366"/>
                </a:lnTo>
                <a:lnTo>
                  <a:pt x="955628" y="617546"/>
                </a:lnTo>
                <a:lnTo>
                  <a:pt x="994299" y="594274"/>
                </a:lnTo>
                <a:lnTo>
                  <a:pt x="1028495" y="565211"/>
                </a:lnTo>
                <a:lnTo>
                  <a:pt x="1057558" y="531013"/>
                </a:lnTo>
                <a:lnTo>
                  <a:pt x="1080828" y="492342"/>
                </a:lnTo>
                <a:lnTo>
                  <a:pt x="1097647" y="449856"/>
                </a:lnTo>
                <a:lnTo>
                  <a:pt x="1107355" y="404214"/>
                </a:lnTo>
                <a:lnTo>
                  <a:pt x="1110993" y="350457"/>
                </a:lnTo>
                <a:lnTo>
                  <a:pt x="1111447" y="332197"/>
                </a:lnTo>
                <a:lnTo>
                  <a:pt x="1111447" y="316037"/>
                </a:lnTo>
                <a:lnTo>
                  <a:pt x="1109758" y="272662"/>
                </a:lnTo>
                <a:lnTo>
                  <a:pt x="1097647" y="198377"/>
                </a:lnTo>
                <a:lnTo>
                  <a:pt x="1080828" y="155891"/>
                </a:lnTo>
                <a:lnTo>
                  <a:pt x="1057558" y="117220"/>
                </a:lnTo>
                <a:lnTo>
                  <a:pt x="1028495" y="83023"/>
                </a:lnTo>
                <a:lnTo>
                  <a:pt x="994299" y="53959"/>
                </a:lnTo>
                <a:lnTo>
                  <a:pt x="955628" y="30688"/>
                </a:lnTo>
                <a:lnTo>
                  <a:pt x="913141" y="13868"/>
                </a:lnTo>
                <a:lnTo>
                  <a:pt x="867499" y="4159"/>
                </a:lnTo>
                <a:lnTo>
                  <a:pt x="813740" y="519"/>
                </a:lnTo>
                <a:lnTo>
                  <a:pt x="787396" y="0"/>
                </a:lnTo>
                <a:close/>
              </a:path>
            </a:pathLst>
          </a:custGeom>
          <a:solidFill>
            <a:srgbClr val="F8BA00">
              <a:alpha val="43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803272" y="1406571"/>
            <a:ext cx="1111885" cy="648335"/>
          </a:xfrm>
          <a:custGeom>
            <a:avLst/>
            <a:gdLst/>
            <a:ahLst/>
            <a:cxnLst/>
            <a:rect l="l" t="t" r="r" b="b"/>
            <a:pathLst>
              <a:path w="1111884" h="648335">
                <a:moveTo>
                  <a:pt x="324116" y="0"/>
                </a:moveTo>
                <a:lnTo>
                  <a:pt x="787464" y="0"/>
                </a:lnTo>
                <a:lnTo>
                  <a:pt x="795544" y="64"/>
                </a:lnTo>
                <a:lnTo>
                  <a:pt x="838919" y="1754"/>
                </a:lnTo>
                <a:lnTo>
                  <a:pt x="913204" y="13867"/>
                </a:lnTo>
                <a:lnTo>
                  <a:pt x="955690" y="30687"/>
                </a:lnTo>
                <a:lnTo>
                  <a:pt x="994361" y="53959"/>
                </a:lnTo>
                <a:lnTo>
                  <a:pt x="1028558" y="83023"/>
                </a:lnTo>
                <a:lnTo>
                  <a:pt x="1057622" y="117220"/>
                </a:lnTo>
                <a:lnTo>
                  <a:pt x="1080893" y="155891"/>
                </a:lnTo>
                <a:lnTo>
                  <a:pt x="1097713" y="198377"/>
                </a:lnTo>
                <a:lnTo>
                  <a:pt x="1107422" y="244019"/>
                </a:lnTo>
                <a:lnTo>
                  <a:pt x="1111061" y="297777"/>
                </a:lnTo>
                <a:lnTo>
                  <a:pt x="1111581" y="324116"/>
                </a:lnTo>
                <a:lnTo>
                  <a:pt x="1111516" y="332196"/>
                </a:lnTo>
                <a:lnTo>
                  <a:pt x="1109827" y="375571"/>
                </a:lnTo>
                <a:lnTo>
                  <a:pt x="1097713" y="449856"/>
                </a:lnTo>
                <a:lnTo>
                  <a:pt x="1080893" y="492342"/>
                </a:lnTo>
                <a:lnTo>
                  <a:pt x="1057622" y="531013"/>
                </a:lnTo>
                <a:lnTo>
                  <a:pt x="1028558" y="565210"/>
                </a:lnTo>
                <a:lnTo>
                  <a:pt x="994361" y="594274"/>
                </a:lnTo>
                <a:lnTo>
                  <a:pt x="955690" y="617546"/>
                </a:lnTo>
                <a:lnTo>
                  <a:pt x="913204" y="634366"/>
                </a:lnTo>
                <a:lnTo>
                  <a:pt x="867562" y="644075"/>
                </a:lnTo>
                <a:lnTo>
                  <a:pt x="813804" y="647714"/>
                </a:lnTo>
                <a:lnTo>
                  <a:pt x="787464" y="648233"/>
                </a:lnTo>
                <a:lnTo>
                  <a:pt x="324116" y="648233"/>
                </a:lnTo>
                <a:lnTo>
                  <a:pt x="272662" y="646479"/>
                </a:lnTo>
                <a:lnTo>
                  <a:pt x="198377" y="634366"/>
                </a:lnTo>
                <a:lnTo>
                  <a:pt x="155891" y="617546"/>
                </a:lnTo>
                <a:lnTo>
                  <a:pt x="117220" y="594274"/>
                </a:lnTo>
                <a:lnTo>
                  <a:pt x="83023" y="565210"/>
                </a:lnTo>
                <a:lnTo>
                  <a:pt x="53959" y="531013"/>
                </a:lnTo>
                <a:lnTo>
                  <a:pt x="30687" y="492342"/>
                </a:lnTo>
                <a:lnTo>
                  <a:pt x="13867" y="449856"/>
                </a:lnTo>
                <a:lnTo>
                  <a:pt x="4158" y="404214"/>
                </a:lnTo>
                <a:lnTo>
                  <a:pt x="519" y="350456"/>
                </a:lnTo>
                <a:lnTo>
                  <a:pt x="0" y="324116"/>
                </a:lnTo>
                <a:lnTo>
                  <a:pt x="64" y="316037"/>
                </a:lnTo>
                <a:lnTo>
                  <a:pt x="1754" y="272662"/>
                </a:lnTo>
                <a:lnTo>
                  <a:pt x="13867" y="198377"/>
                </a:lnTo>
                <a:lnTo>
                  <a:pt x="30687" y="155891"/>
                </a:lnTo>
                <a:lnTo>
                  <a:pt x="53959" y="117220"/>
                </a:lnTo>
                <a:lnTo>
                  <a:pt x="83023" y="83023"/>
                </a:lnTo>
                <a:lnTo>
                  <a:pt x="117220" y="53959"/>
                </a:lnTo>
                <a:lnTo>
                  <a:pt x="155891" y="30687"/>
                </a:lnTo>
                <a:lnTo>
                  <a:pt x="198377" y="13867"/>
                </a:lnTo>
                <a:lnTo>
                  <a:pt x="244019" y="4158"/>
                </a:lnTo>
                <a:lnTo>
                  <a:pt x="297777" y="519"/>
                </a:lnTo>
                <a:lnTo>
                  <a:pt x="324116" y="0"/>
                </a:lnTo>
                <a:close/>
              </a:path>
            </a:pathLst>
          </a:custGeom>
          <a:ln w="41883">
            <a:solidFill>
              <a:srgbClr val="EE220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73388" y="1725940"/>
            <a:ext cx="5278755" cy="781685"/>
          </a:xfrm>
          <a:custGeom>
            <a:avLst/>
            <a:gdLst/>
            <a:ahLst/>
            <a:cxnLst/>
            <a:rect l="l" t="t" r="r" b="b"/>
            <a:pathLst>
              <a:path w="5278755" h="781685">
                <a:moveTo>
                  <a:pt x="5278308" y="0"/>
                </a:moveTo>
                <a:lnTo>
                  <a:pt x="3623254" y="145937"/>
                </a:lnTo>
                <a:lnTo>
                  <a:pt x="73623" y="145937"/>
                </a:lnTo>
                <a:lnTo>
                  <a:pt x="44966" y="151723"/>
                </a:lnTo>
                <a:lnTo>
                  <a:pt x="21563" y="167501"/>
                </a:lnTo>
                <a:lnTo>
                  <a:pt x="5785" y="190903"/>
                </a:lnTo>
                <a:lnTo>
                  <a:pt x="0" y="219560"/>
                </a:lnTo>
                <a:lnTo>
                  <a:pt x="0" y="707439"/>
                </a:lnTo>
                <a:lnTo>
                  <a:pt x="5785" y="736096"/>
                </a:lnTo>
                <a:lnTo>
                  <a:pt x="21563" y="759498"/>
                </a:lnTo>
                <a:lnTo>
                  <a:pt x="44966" y="775276"/>
                </a:lnTo>
                <a:lnTo>
                  <a:pt x="73623" y="781062"/>
                </a:lnTo>
                <a:lnTo>
                  <a:pt x="4610461" y="781062"/>
                </a:lnTo>
                <a:lnTo>
                  <a:pt x="4639119" y="775276"/>
                </a:lnTo>
                <a:lnTo>
                  <a:pt x="4662521" y="759498"/>
                </a:lnTo>
                <a:lnTo>
                  <a:pt x="4678299" y="736096"/>
                </a:lnTo>
                <a:lnTo>
                  <a:pt x="4684085" y="707439"/>
                </a:lnTo>
                <a:lnTo>
                  <a:pt x="4684085" y="362554"/>
                </a:lnTo>
                <a:lnTo>
                  <a:pt x="52783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772494" y="1976768"/>
            <a:ext cx="42913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Reciprocal </a:t>
            </a:r>
            <a:r>
              <a:rPr sz="24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throughput</a:t>
            </a:r>
            <a:r>
              <a:rPr sz="2450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rate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8831" y="393823"/>
            <a:ext cx="8829179" cy="106175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25545" y="6959558"/>
            <a:ext cx="1211580" cy="943610"/>
          </a:xfrm>
          <a:custGeom>
            <a:avLst/>
            <a:gdLst/>
            <a:ahLst/>
            <a:cxnLst/>
            <a:rect l="l" t="t" r="r" b="b"/>
            <a:pathLst>
              <a:path w="1211579" h="943609">
                <a:moveTo>
                  <a:pt x="1047281" y="0"/>
                </a:moveTo>
                <a:lnTo>
                  <a:pt x="0" y="696054"/>
                </a:lnTo>
                <a:lnTo>
                  <a:pt x="164251" y="943186"/>
                </a:lnTo>
                <a:lnTo>
                  <a:pt x="1211532" y="247131"/>
                </a:lnTo>
                <a:lnTo>
                  <a:pt x="10472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91074" y="6941016"/>
            <a:ext cx="1191260" cy="980440"/>
          </a:xfrm>
          <a:custGeom>
            <a:avLst/>
            <a:gdLst/>
            <a:ahLst/>
            <a:cxnLst/>
            <a:rect l="l" t="t" r="r" b="b"/>
            <a:pathLst>
              <a:path w="1191259" h="980440">
                <a:moveTo>
                  <a:pt x="174721" y="0"/>
                </a:moveTo>
                <a:lnTo>
                  <a:pt x="0" y="239842"/>
                </a:lnTo>
                <a:lnTo>
                  <a:pt x="1016393" y="980270"/>
                </a:lnTo>
                <a:lnTo>
                  <a:pt x="1191115" y="740426"/>
                </a:lnTo>
                <a:lnTo>
                  <a:pt x="174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6" y="133892"/>
            <a:ext cx="12022455" cy="13493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77670" marR="5080" indent="-1665605">
              <a:lnSpc>
                <a:spcPts val="5280"/>
              </a:lnSpc>
              <a:spcBef>
                <a:spcPts val="160"/>
              </a:spcBef>
            </a:pPr>
            <a:r>
              <a:rPr sz="4250" spc="-35" dirty="0"/>
              <a:t>Fig </a:t>
            </a:r>
            <a:r>
              <a:rPr sz="4250" spc="-105" dirty="0"/>
              <a:t>7: </a:t>
            </a:r>
            <a:r>
              <a:rPr sz="4250" spc="35" dirty="0"/>
              <a:t>Multiple </a:t>
            </a:r>
            <a:r>
              <a:rPr sz="4250" spc="20" dirty="0"/>
              <a:t>Programs </a:t>
            </a:r>
            <a:r>
              <a:rPr sz="4250" spc="-100" dirty="0"/>
              <a:t>vs </a:t>
            </a:r>
            <a:r>
              <a:rPr sz="4250" spc="5" dirty="0"/>
              <a:t>Runtimes </a:t>
            </a:r>
            <a:r>
              <a:rPr sz="4250" spc="-100" dirty="0"/>
              <a:t>vs </a:t>
            </a:r>
            <a:r>
              <a:rPr sz="4250" spc="-25" dirty="0"/>
              <a:t>Splits  </a:t>
            </a:r>
            <a:r>
              <a:rPr sz="4250" spc="-65" dirty="0"/>
              <a:t>in </a:t>
            </a:r>
            <a:r>
              <a:rPr sz="4250" spc="55" dirty="0"/>
              <a:t>same </a:t>
            </a:r>
            <a:r>
              <a:rPr sz="4250" spc="65" dirty="0"/>
              <a:t>network</a:t>
            </a:r>
            <a:r>
              <a:rPr sz="4250" spc="25" dirty="0"/>
              <a:t> </a:t>
            </a:r>
            <a:r>
              <a:rPr sz="4250" spc="-30" dirty="0"/>
              <a:t>(Simulation)</a:t>
            </a:r>
            <a:endParaRPr sz="42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8831" y="393823"/>
            <a:ext cx="8829179" cy="106175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80258" y="2927989"/>
            <a:ext cx="10086340" cy="6459220"/>
          </a:xfrm>
          <a:custGeom>
            <a:avLst/>
            <a:gdLst/>
            <a:ahLst/>
            <a:cxnLst/>
            <a:rect l="l" t="t" r="r" b="b"/>
            <a:pathLst>
              <a:path w="10086340" h="6459220">
                <a:moveTo>
                  <a:pt x="0" y="6458715"/>
                </a:moveTo>
                <a:lnTo>
                  <a:pt x="10085982" y="6458715"/>
                </a:lnTo>
                <a:lnTo>
                  <a:pt x="10085982" y="0"/>
                </a:lnTo>
                <a:lnTo>
                  <a:pt x="0" y="0"/>
                </a:lnTo>
                <a:lnTo>
                  <a:pt x="0" y="6458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71296" y="0"/>
            <a:ext cx="10086340" cy="3127375"/>
          </a:xfrm>
          <a:custGeom>
            <a:avLst/>
            <a:gdLst/>
            <a:ahLst/>
            <a:cxnLst/>
            <a:rect l="l" t="t" r="r" b="b"/>
            <a:pathLst>
              <a:path w="10086340" h="3127375">
                <a:moveTo>
                  <a:pt x="0" y="3126751"/>
                </a:moveTo>
                <a:lnTo>
                  <a:pt x="10085982" y="3126751"/>
                </a:lnTo>
                <a:lnTo>
                  <a:pt x="10085982" y="0"/>
                </a:lnTo>
                <a:lnTo>
                  <a:pt x="0" y="0"/>
                </a:lnTo>
                <a:lnTo>
                  <a:pt x="0" y="3126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36262" y="7205735"/>
            <a:ext cx="901065" cy="696595"/>
          </a:xfrm>
          <a:custGeom>
            <a:avLst/>
            <a:gdLst/>
            <a:ahLst/>
            <a:cxnLst/>
            <a:rect l="l" t="t" r="r" b="b"/>
            <a:pathLst>
              <a:path w="901065" h="696595">
                <a:moveTo>
                  <a:pt x="761254" y="0"/>
                </a:moveTo>
                <a:lnTo>
                  <a:pt x="0" y="469292"/>
                </a:lnTo>
                <a:lnTo>
                  <a:pt x="139759" y="695998"/>
                </a:lnTo>
                <a:lnTo>
                  <a:pt x="901012" y="226707"/>
                </a:lnTo>
                <a:lnTo>
                  <a:pt x="761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246" y="133892"/>
            <a:ext cx="12022455" cy="13493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77670" marR="5080" indent="-1665605">
              <a:lnSpc>
                <a:spcPts val="5280"/>
              </a:lnSpc>
              <a:spcBef>
                <a:spcPts val="160"/>
              </a:spcBef>
            </a:pPr>
            <a:r>
              <a:rPr sz="4250" spc="-35" dirty="0"/>
              <a:t>Fig </a:t>
            </a:r>
            <a:r>
              <a:rPr sz="4250" spc="-105" dirty="0"/>
              <a:t>7: </a:t>
            </a:r>
            <a:r>
              <a:rPr sz="4250" spc="35" dirty="0"/>
              <a:t>Multiple </a:t>
            </a:r>
            <a:r>
              <a:rPr sz="4250" spc="20" dirty="0"/>
              <a:t>Programs </a:t>
            </a:r>
            <a:r>
              <a:rPr sz="4250" spc="-100" dirty="0"/>
              <a:t>vs </a:t>
            </a:r>
            <a:r>
              <a:rPr sz="4250" spc="5" dirty="0"/>
              <a:t>Runtimes </a:t>
            </a:r>
            <a:r>
              <a:rPr sz="4250" spc="-100" dirty="0"/>
              <a:t>vs </a:t>
            </a:r>
            <a:r>
              <a:rPr sz="4250" spc="-25" dirty="0"/>
              <a:t>Splits  </a:t>
            </a:r>
            <a:r>
              <a:rPr sz="4250" spc="-65" dirty="0"/>
              <a:t>in </a:t>
            </a:r>
            <a:r>
              <a:rPr sz="4250" spc="55" dirty="0"/>
              <a:t>same </a:t>
            </a:r>
            <a:r>
              <a:rPr sz="4250" spc="65" dirty="0"/>
              <a:t>network</a:t>
            </a:r>
            <a:r>
              <a:rPr sz="4250" spc="25" dirty="0"/>
              <a:t> </a:t>
            </a:r>
            <a:r>
              <a:rPr sz="4250" spc="-30" dirty="0"/>
              <a:t>(Simulation)</a:t>
            </a:r>
            <a:endParaRPr sz="42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8831" y="393823"/>
            <a:ext cx="8829179" cy="106175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13500" y="139339"/>
            <a:ext cx="10086340" cy="2982595"/>
          </a:xfrm>
          <a:custGeom>
            <a:avLst/>
            <a:gdLst/>
            <a:ahLst/>
            <a:cxnLst/>
            <a:rect l="l" t="t" r="r" b="b"/>
            <a:pathLst>
              <a:path w="10086340" h="2982595">
                <a:moveTo>
                  <a:pt x="0" y="2982381"/>
                </a:moveTo>
                <a:lnTo>
                  <a:pt x="10085982" y="2982381"/>
                </a:lnTo>
                <a:lnTo>
                  <a:pt x="10085982" y="0"/>
                </a:lnTo>
                <a:lnTo>
                  <a:pt x="0" y="0"/>
                </a:lnTo>
                <a:lnTo>
                  <a:pt x="0" y="2982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2276" y="5452163"/>
            <a:ext cx="403860" cy="2982595"/>
          </a:xfrm>
          <a:custGeom>
            <a:avLst/>
            <a:gdLst/>
            <a:ahLst/>
            <a:cxnLst/>
            <a:rect l="l" t="t" r="r" b="b"/>
            <a:pathLst>
              <a:path w="403859" h="2982595">
                <a:moveTo>
                  <a:pt x="0" y="2982381"/>
                </a:moveTo>
                <a:lnTo>
                  <a:pt x="403234" y="2982381"/>
                </a:lnTo>
                <a:lnTo>
                  <a:pt x="403234" y="0"/>
                </a:lnTo>
                <a:lnTo>
                  <a:pt x="0" y="0"/>
                </a:lnTo>
                <a:lnTo>
                  <a:pt x="0" y="2982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35553" y="4858518"/>
            <a:ext cx="1800860" cy="437515"/>
          </a:xfrm>
          <a:custGeom>
            <a:avLst/>
            <a:gdLst/>
            <a:ahLst/>
            <a:cxnLst/>
            <a:rect l="l" t="t" r="r" b="b"/>
            <a:pathLst>
              <a:path w="1800859" h="437514">
                <a:moveTo>
                  <a:pt x="1773560" y="0"/>
                </a:moveTo>
                <a:lnTo>
                  <a:pt x="0" y="207881"/>
                </a:lnTo>
                <a:lnTo>
                  <a:pt x="26857" y="437022"/>
                </a:lnTo>
                <a:lnTo>
                  <a:pt x="1800418" y="229139"/>
                </a:lnTo>
                <a:lnTo>
                  <a:pt x="1773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51840" y="7489528"/>
            <a:ext cx="610235" cy="297815"/>
          </a:xfrm>
          <a:custGeom>
            <a:avLst/>
            <a:gdLst/>
            <a:ahLst/>
            <a:cxnLst/>
            <a:rect l="l" t="t" r="r" b="b"/>
            <a:pathLst>
              <a:path w="610234" h="297815">
                <a:moveTo>
                  <a:pt x="582929" y="0"/>
                </a:moveTo>
                <a:lnTo>
                  <a:pt x="0" y="68325"/>
                </a:lnTo>
                <a:lnTo>
                  <a:pt x="26857" y="297466"/>
                </a:lnTo>
                <a:lnTo>
                  <a:pt x="609787" y="229140"/>
                </a:lnTo>
                <a:lnTo>
                  <a:pt x="582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89700" y="7766932"/>
            <a:ext cx="891540" cy="269875"/>
          </a:xfrm>
          <a:custGeom>
            <a:avLst/>
            <a:gdLst/>
            <a:ahLst/>
            <a:cxnLst/>
            <a:rect l="l" t="t" r="r" b="b"/>
            <a:pathLst>
              <a:path w="891540" h="269875">
                <a:moveTo>
                  <a:pt x="10255" y="0"/>
                </a:moveTo>
                <a:lnTo>
                  <a:pt x="0" y="230480"/>
                </a:lnTo>
                <a:lnTo>
                  <a:pt x="880981" y="269677"/>
                </a:lnTo>
                <a:lnTo>
                  <a:pt x="891232" y="39195"/>
                </a:lnTo>
                <a:lnTo>
                  <a:pt x="10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98620" y="7766932"/>
            <a:ext cx="891540" cy="269875"/>
          </a:xfrm>
          <a:custGeom>
            <a:avLst/>
            <a:gdLst/>
            <a:ahLst/>
            <a:cxnLst/>
            <a:rect l="l" t="t" r="r" b="b"/>
            <a:pathLst>
              <a:path w="891540" h="269875">
                <a:moveTo>
                  <a:pt x="10250" y="0"/>
                </a:moveTo>
                <a:lnTo>
                  <a:pt x="0" y="230480"/>
                </a:lnTo>
                <a:lnTo>
                  <a:pt x="880978" y="269677"/>
                </a:lnTo>
                <a:lnTo>
                  <a:pt x="891229" y="39195"/>
                </a:lnTo>
                <a:lnTo>
                  <a:pt x="10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380942" y="7697104"/>
            <a:ext cx="546100" cy="337820"/>
          </a:xfrm>
          <a:custGeom>
            <a:avLst/>
            <a:gdLst/>
            <a:ahLst/>
            <a:cxnLst/>
            <a:rect l="l" t="t" r="r" b="b"/>
            <a:pathLst>
              <a:path w="546100" h="337820">
                <a:moveTo>
                  <a:pt x="42270" y="0"/>
                </a:moveTo>
                <a:lnTo>
                  <a:pt x="0" y="253462"/>
                </a:lnTo>
                <a:lnTo>
                  <a:pt x="503796" y="337477"/>
                </a:lnTo>
                <a:lnTo>
                  <a:pt x="546067" y="84015"/>
                </a:lnTo>
                <a:lnTo>
                  <a:pt x="42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14699" y="7746611"/>
            <a:ext cx="899794" cy="310515"/>
          </a:xfrm>
          <a:custGeom>
            <a:avLst/>
            <a:gdLst/>
            <a:ahLst/>
            <a:cxnLst/>
            <a:rect l="l" t="t" r="r" b="b"/>
            <a:pathLst>
              <a:path w="899794" h="310515">
                <a:moveTo>
                  <a:pt x="878161" y="0"/>
                </a:moveTo>
                <a:lnTo>
                  <a:pt x="0" y="80575"/>
                </a:lnTo>
                <a:lnTo>
                  <a:pt x="21077" y="310319"/>
                </a:lnTo>
                <a:lnTo>
                  <a:pt x="899239" y="229743"/>
                </a:lnTo>
                <a:lnTo>
                  <a:pt x="878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10520" y="5884473"/>
            <a:ext cx="847090" cy="708660"/>
          </a:xfrm>
          <a:custGeom>
            <a:avLst/>
            <a:gdLst/>
            <a:ahLst/>
            <a:cxnLst/>
            <a:rect l="l" t="t" r="r" b="b"/>
            <a:pathLst>
              <a:path w="847090" h="708659">
                <a:moveTo>
                  <a:pt x="710120" y="0"/>
                </a:moveTo>
                <a:lnTo>
                  <a:pt x="0" y="522868"/>
                </a:lnTo>
                <a:lnTo>
                  <a:pt x="136792" y="708649"/>
                </a:lnTo>
                <a:lnTo>
                  <a:pt x="846912" y="185780"/>
                </a:lnTo>
                <a:lnTo>
                  <a:pt x="710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75794" y="6441783"/>
            <a:ext cx="558800" cy="496570"/>
          </a:xfrm>
          <a:custGeom>
            <a:avLst/>
            <a:gdLst/>
            <a:ahLst/>
            <a:cxnLst/>
            <a:rect l="l" t="t" r="r" b="b"/>
            <a:pathLst>
              <a:path w="558800" h="496570">
                <a:moveTo>
                  <a:pt x="421692" y="0"/>
                </a:moveTo>
                <a:lnTo>
                  <a:pt x="0" y="310496"/>
                </a:lnTo>
                <a:lnTo>
                  <a:pt x="136792" y="496277"/>
                </a:lnTo>
                <a:lnTo>
                  <a:pt x="558484" y="185780"/>
                </a:lnTo>
                <a:lnTo>
                  <a:pt x="421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72329" y="5641908"/>
            <a:ext cx="847090" cy="708660"/>
          </a:xfrm>
          <a:custGeom>
            <a:avLst/>
            <a:gdLst/>
            <a:ahLst/>
            <a:cxnLst/>
            <a:rect l="l" t="t" r="r" b="b"/>
            <a:pathLst>
              <a:path w="847090" h="708660">
                <a:moveTo>
                  <a:pt x="710119" y="0"/>
                </a:moveTo>
                <a:lnTo>
                  <a:pt x="0" y="522868"/>
                </a:lnTo>
                <a:lnTo>
                  <a:pt x="136792" y="708649"/>
                </a:lnTo>
                <a:lnTo>
                  <a:pt x="846912" y="185781"/>
                </a:lnTo>
                <a:lnTo>
                  <a:pt x="710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39308" y="7182055"/>
            <a:ext cx="847090" cy="708660"/>
          </a:xfrm>
          <a:custGeom>
            <a:avLst/>
            <a:gdLst/>
            <a:ahLst/>
            <a:cxnLst/>
            <a:rect l="l" t="t" r="r" b="b"/>
            <a:pathLst>
              <a:path w="847090" h="708659">
                <a:moveTo>
                  <a:pt x="710119" y="0"/>
                </a:moveTo>
                <a:lnTo>
                  <a:pt x="0" y="522868"/>
                </a:lnTo>
                <a:lnTo>
                  <a:pt x="136792" y="708649"/>
                </a:lnTo>
                <a:lnTo>
                  <a:pt x="846912" y="185781"/>
                </a:lnTo>
                <a:lnTo>
                  <a:pt x="710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45882" y="6651442"/>
            <a:ext cx="418465" cy="911225"/>
          </a:xfrm>
          <a:custGeom>
            <a:avLst/>
            <a:gdLst/>
            <a:ahLst/>
            <a:cxnLst/>
            <a:rect l="l" t="t" r="r" b="b"/>
            <a:pathLst>
              <a:path w="418465" h="911225">
                <a:moveTo>
                  <a:pt x="193204" y="0"/>
                </a:moveTo>
                <a:lnTo>
                  <a:pt x="0" y="860426"/>
                </a:lnTo>
                <a:lnTo>
                  <a:pt x="225104" y="910972"/>
                </a:lnTo>
                <a:lnTo>
                  <a:pt x="418308" y="50546"/>
                </a:lnTo>
                <a:lnTo>
                  <a:pt x="193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6246" y="133892"/>
            <a:ext cx="12022455" cy="13493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77670" marR="5080" indent="-1665605">
              <a:lnSpc>
                <a:spcPts val="5280"/>
              </a:lnSpc>
              <a:spcBef>
                <a:spcPts val="160"/>
              </a:spcBef>
            </a:pPr>
            <a:r>
              <a:rPr sz="4250" spc="-35" dirty="0"/>
              <a:t>Fig </a:t>
            </a:r>
            <a:r>
              <a:rPr sz="4250" spc="-105" dirty="0"/>
              <a:t>7: </a:t>
            </a:r>
            <a:r>
              <a:rPr sz="4250" spc="35" dirty="0"/>
              <a:t>Multiple </a:t>
            </a:r>
            <a:r>
              <a:rPr sz="4250" spc="20" dirty="0"/>
              <a:t>Programs </a:t>
            </a:r>
            <a:r>
              <a:rPr sz="4250" spc="-100" dirty="0"/>
              <a:t>vs </a:t>
            </a:r>
            <a:r>
              <a:rPr sz="4250" spc="5" dirty="0"/>
              <a:t>Runtimes </a:t>
            </a:r>
            <a:r>
              <a:rPr sz="4250" spc="-100" dirty="0"/>
              <a:t>vs </a:t>
            </a:r>
            <a:r>
              <a:rPr sz="4250" spc="-25" dirty="0"/>
              <a:t>Splits  </a:t>
            </a:r>
            <a:r>
              <a:rPr sz="4250" spc="-65" dirty="0"/>
              <a:t>in </a:t>
            </a:r>
            <a:r>
              <a:rPr sz="4250" spc="55" dirty="0"/>
              <a:t>same </a:t>
            </a:r>
            <a:r>
              <a:rPr sz="4250" spc="65" dirty="0"/>
              <a:t>network</a:t>
            </a:r>
            <a:r>
              <a:rPr sz="4250" spc="25" dirty="0"/>
              <a:t> </a:t>
            </a:r>
            <a:r>
              <a:rPr sz="4250" spc="-30" dirty="0"/>
              <a:t>(Simulation)</a:t>
            </a:r>
            <a:endParaRPr sz="42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8831" y="393823"/>
            <a:ext cx="8829179" cy="106175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7077" y="10175471"/>
            <a:ext cx="25990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Flightplan</a:t>
            </a:r>
            <a:r>
              <a:rPr sz="2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4327" y="9463451"/>
            <a:ext cx="332740" cy="1684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850" spc="-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[</a:t>
            </a:r>
            <a:endParaRPr sz="10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1750" y="9561877"/>
            <a:ext cx="10981055" cy="16802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60"/>
              </a:spcBef>
            </a:pPr>
            <a:r>
              <a:rPr sz="2600" b="1" spc="90" dirty="0">
                <a:solidFill>
                  <a:srgbClr val="FFFC66"/>
                </a:solidFill>
                <a:latin typeface="Arial" panose="020B0604020202020204"/>
                <a:cs typeface="Arial" panose="020B0604020202020204"/>
              </a:rPr>
              <a:t>MSc </a:t>
            </a:r>
            <a:r>
              <a:rPr sz="2600" b="1" spc="-5" dirty="0">
                <a:solidFill>
                  <a:srgbClr val="FFFC66"/>
                </a:solidFill>
                <a:latin typeface="Arial" panose="020B0604020202020204"/>
                <a:cs typeface="Arial" panose="020B0604020202020204"/>
              </a:rPr>
              <a:t>students</a:t>
            </a:r>
            <a:r>
              <a:rPr sz="2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Heena Nagda </a:t>
            </a:r>
            <a:r>
              <a:rPr sz="2600" b="1" spc="-7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(GATech)</a:t>
            </a:r>
            <a:r>
              <a:rPr sz="2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Rakesh </a:t>
            </a:r>
            <a:r>
              <a:rPr sz="2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Nagda</a:t>
            </a:r>
            <a:r>
              <a:rPr sz="2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2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(Penn)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600" spc="15" dirty="0">
                <a:solidFill>
                  <a:srgbClr val="FFFC66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2600" spc="10" dirty="0">
                <a:solidFill>
                  <a:srgbClr val="FFFC66"/>
                </a:solidFill>
                <a:latin typeface="Arial" panose="020B0604020202020204"/>
                <a:cs typeface="Arial" panose="020B0604020202020204"/>
              </a:rPr>
              <a:t>features: </a:t>
            </a:r>
            <a:r>
              <a:rPr sz="2600" spc="30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graphs, </a:t>
            </a:r>
            <a:r>
              <a:rPr sz="2600" spc="3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multimedia </a:t>
            </a:r>
            <a:r>
              <a:rPr sz="2600" spc="30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cues </a:t>
            </a:r>
            <a:r>
              <a:rPr sz="2600" spc="-20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(e.g., </a:t>
            </a:r>
            <a:r>
              <a:rPr sz="2600" spc="40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icons, </a:t>
            </a:r>
            <a:r>
              <a:rPr sz="2600" spc="5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packet </a:t>
            </a:r>
            <a:r>
              <a:rPr sz="2600" spc="1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structure),</a:t>
            </a:r>
            <a:r>
              <a:rPr sz="2600" spc="-8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35" dirty="0">
                <a:solidFill>
                  <a:srgbClr val="D6D5D5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53975">
              <a:lnSpc>
                <a:spcPct val="100000"/>
              </a:lnSpc>
              <a:spcBef>
                <a:spcPts val="1335"/>
              </a:spcBef>
            </a:pPr>
            <a:r>
              <a:rPr sz="2600" b="1" spc="25" dirty="0">
                <a:solidFill>
                  <a:srgbClr val="16E7CF"/>
                </a:solidFill>
                <a:latin typeface="Arial" panose="020B0604020202020204"/>
                <a:cs typeface="Arial" panose="020B0604020202020204"/>
              </a:rPr>
              <a:t>https://flightplan.cis.upenn.edu/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103" y="251301"/>
            <a:ext cx="16941892" cy="95285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94" y="1610286"/>
            <a:ext cx="18826480" cy="26854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352550" marR="5080" indent="-1340485">
              <a:lnSpc>
                <a:spcPts val="10550"/>
              </a:lnSpc>
              <a:spcBef>
                <a:spcPts val="315"/>
              </a:spcBef>
            </a:pPr>
            <a:r>
              <a:rPr sz="8650" b="0" spc="175" dirty="0">
                <a:latin typeface="Arial" panose="020B0604020202020204"/>
                <a:cs typeface="Arial" panose="020B0604020202020204"/>
              </a:rPr>
              <a:t>Flightplan: </a:t>
            </a:r>
            <a:r>
              <a:rPr sz="8650" b="0" spc="140" dirty="0">
                <a:latin typeface="Arial" panose="020B0604020202020204"/>
                <a:cs typeface="Arial" panose="020B0604020202020204"/>
              </a:rPr>
              <a:t>Dataplane</a:t>
            </a:r>
            <a:r>
              <a:rPr sz="8650" b="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8650" b="0" spc="170" dirty="0">
                <a:latin typeface="Arial" panose="020B0604020202020204"/>
                <a:cs typeface="Arial" panose="020B0604020202020204"/>
              </a:rPr>
              <a:t>Disaggregation  </a:t>
            </a:r>
            <a:r>
              <a:rPr sz="8650" b="0" spc="210" dirty="0">
                <a:latin typeface="Arial" panose="020B0604020202020204"/>
                <a:cs typeface="Arial" panose="020B0604020202020204"/>
              </a:rPr>
              <a:t>and </a:t>
            </a:r>
            <a:r>
              <a:rPr sz="8650" b="0" spc="180" dirty="0">
                <a:latin typeface="Arial" panose="020B0604020202020204"/>
                <a:cs typeface="Arial" panose="020B0604020202020204"/>
              </a:rPr>
              <a:t>Placement </a:t>
            </a:r>
            <a:r>
              <a:rPr sz="8650" b="0" spc="270" dirty="0">
                <a:latin typeface="Arial" panose="020B0604020202020204"/>
                <a:cs typeface="Arial" panose="020B0604020202020204"/>
              </a:rPr>
              <a:t>for </a:t>
            </a:r>
            <a:r>
              <a:rPr sz="8650" b="0" dirty="0">
                <a:latin typeface="Arial" panose="020B0604020202020204"/>
                <a:cs typeface="Arial" panose="020B0604020202020204"/>
              </a:rPr>
              <a:t>P4</a:t>
            </a:r>
            <a:r>
              <a:rPr sz="8650" b="0" spc="-680" dirty="0">
                <a:latin typeface="Arial" panose="020B0604020202020204"/>
                <a:cs typeface="Arial" panose="020B0604020202020204"/>
              </a:rPr>
              <a:t> </a:t>
            </a:r>
            <a:r>
              <a:rPr sz="8650" b="0" spc="220" dirty="0">
                <a:latin typeface="Arial" panose="020B0604020202020204"/>
                <a:cs typeface="Arial" panose="020B0604020202020204"/>
              </a:rPr>
              <a:t>programs</a:t>
            </a:r>
            <a:endParaRPr sz="8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715" y="5638018"/>
            <a:ext cx="89179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7020" algn="l"/>
                <a:tab pos="6435725" algn="l"/>
              </a:tabLst>
            </a:pPr>
            <a:r>
              <a:rPr sz="3400" spc="25" dirty="0">
                <a:latin typeface="Arial" panose="020B0604020202020204"/>
                <a:cs typeface="Arial" panose="020B0604020202020204"/>
              </a:rPr>
              <a:t>Nik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10" dirty="0">
                <a:latin typeface="Arial" panose="020B0604020202020204"/>
                <a:cs typeface="Arial" panose="020B0604020202020204"/>
              </a:rPr>
              <a:t>Sultana	</a:t>
            </a:r>
            <a:r>
              <a:rPr sz="3400" spc="35" dirty="0">
                <a:latin typeface="Arial" panose="020B0604020202020204"/>
                <a:cs typeface="Arial" panose="020B0604020202020204"/>
              </a:rPr>
              <a:t>John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35" dirty="0">
                <a:latin typeface="Arial" panose="020B0604020202020204"/>
                <a:cs typeface="Arial" panose="020B0604020202020204"/>
              </a:rPr>
              <a:t>Sonchack	</a:t>
            </a:r>
            <a:r>
              <a:rPr sz="3400" spc="-15" dirty="0">
                <a:latin typeface="Arial" panose="020B0604020202020204"/>
                <a:cs typeface="Arial" panose="020B0604020202020204"/>
              </a:rPr>
              <a:t>Hans</a:t>
            </a:r>
            <a:r>
              <a:rPr sz="3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30" dirty="0">
                <a:latin typeface="Arial" panose="020B0604020202020204"/>
                <a:cs typeface="Arial" panose="020B0604020202020204"/>
              </a:rPr>
              <a:t>Giesen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9773" y="5638018"/>
            <a:ext cx="28232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0" dirty="0">
                <a:latin typeface="Arial" panose="020B0604020202020204"/>
                <a:cs typeface="Arial" panose="020B0604020202020204"/>
              </a:rPr>
              <a:t>Isaac</a:t>
            </a:r>
            <a:r>
              <a:rPr sz="3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15" dirty="0">
                <a:latin typeface="Arial" panose="020B0604020202020204"/>
                <a:cs typeface="Arial" panose="020B0604020202020204"/>
              </a:rPr>
              <a:t>Pedisich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9073" y="5638018"/>
            <a:ext cx="28555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latin typeface="Arial" panose="020B0604020202020204"/>
                <a:cs typeface="Arial" panose="020B0604020202020204"/>
              </a:rPr>
              <a:t>Zhaoyang</a:t>
            </a:r>
            <a:r>
              <a:rPr sz="3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20" dirty="0">
                <a:latin typeface="Arial" panose="020B0604020202020204"/>
                <a:cs typeface="Arial" panose="020B0604020202020204"/>
              </a:rPr>
              <a:t>Han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3968" y="6151091"/>
            <a:ext cx="14499590" cy="468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4987925" algn="l"/>
                <a:tab pos="8283575" algn="l"/>
                <a:tab pos="11498580" algn="l"/>
              </a:tabLst>
            </a:pPr>
            <a:r>
              <a:rPr sz="3400" spc="10" dirty="0">
                <a:latin typeface="Arial" panose="020B0604020202020204"/>
                <a:cs typeface="Arial" panose="020B0604020202020204"/>
              </a:rPr>
              <a:t>Nishanth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Shyamkumar	</a:t>
            </a:r>
            <a:r>
              <a:rPr sz="3400" spc="-15" dirty="0">
                <a:latin typeface="Arial" panose="020B0604020202020204"/>
                <a:cs typeface="Arial" panose="020B0604020202020204"/>
              </a:rPr>
              <a:t>Shivani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25" dirty="0">
                <a:latin typeface="Arial" panose="020B0604020202020204"/>
                <a:cs typeface="Arial" panose="020B0604020202020204"/>
              </a:rPr>
              <a:t>Burad	</a:t>
            </a:r>
            <a:r>
              <a:rPr sz="3400" dirty="0">
                <a:latin typeface="Arial" panose="020B0604020202020204"/>
                <a:cs typeface="Arial" panose="020B0604020202020204"/>
              </a:rPr>
              <a:t>André</a:t>
            </a:r>
            <a:r>
              <a:rPr sz="3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-10" dirty="0">
                <a:latin typeface="Arial" panose="020B0604020202020204"/>
                <a:cs typeface="Arial" panose="020B0604020202020204"/>
              </a:rPr>
              <a:t>DeHon	</a:t>
            </a:r>
            <a:r>
              <a:rPr sz="3400" spc="50" dirty="0">
                <a:latin typeface="Arial" panose="020B0604020202020204"/>
                <a:cs typeface="Arial" panose="020B0604020202020204"/>
              </a:rPr>
              <a:t>Boon </a:t>
            </a:r>
            <a:r>
              <a:rPr sz="3400" spc="-45" dirty="0">
                <a:latin typeface="Arial" panose="020B0604020202020204"/>
                <a:cs typeface="Arial" panose="020B0604020202020204"/>
              </a:rPr>
              <a:t>Thau</a:t>
            </a:r>
            <a:r>
              <a:rPr sz="3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3400" spc="45" dirty="0">
                <a:latin typeface="Arial" panose="020B0604020202020204"/>
                <a:cs typeface="Arial" panose="020B0604020202020204"/>
              </a:rPr>
              <a:t>Loo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400" i="1" spc="-10" dirty="0">
                <a:latin typeface="Arial" panose="020B0604020202020204"/>
                <a:cs typeface="Arial" panose="020B0604020202020204"/>
              </a:rPr>
              <a:t>University </a:t>
            </a:r>
            <a:r>
              <a:rPr sz="3400" i="1" spc="60" dirty="0">
                <a:latin typeface="Arial" panose="020B0604020202020204"/>
                <a:cs typeface="Arial" panose="020B0604020202020204"/>
              </a:rPr>
              <a:t>of</a:t>
            </a:r>
            <a:r>
              <a:rPr sz="34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400" i="1" spc="-45" dirty="0">
                <a:latin typeface="Arial" panose="020B0604020202020204"/>
                <a:cs typeface="Arial" panose="020B0604020202020204"/>
              </a:rPr>
              <a:t>Pennsylvania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R="4445" algn="ctr">
              <a:lnSpc>
                <a:spcPct val="100000"/>
              </a:lnSpc>
              <a:spcBef>
                <a:spcPts val="2795"/>
              </a:spcBef>
            </a:pPr>
            <a:r>
              <a:rPr sz="3800" b="1" u="heavy" spc="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 panose="020B0604020202020204"/>
                <a:cs typeface="Arial" panose="020B0604020202020204"/>
              </a:rPr>
              <a:t>https://flightplan.cis.upenn.edu/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4250" spc="15" dirty="0">
                <a:latin typeface="Arial" panose="020B0604020202020204"/>
                <a:cs typeface="Arial" panose="020B0604020202020204"/>
              </a:rPr>
              <a:t>NSDI’21</a:t>
            </a:r>
            <a:endParaRPr sz="4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5374" y="7583726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55509" y="6937631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77539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39297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81916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08649" y="3665717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5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40263" y="6125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0339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6652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29649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92780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55908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21825" y="612609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84956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448084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11215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74343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28083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8083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06051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06051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84022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84022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59826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59826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35629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35629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540263" y="67426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0339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46652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429649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392780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55908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521825" y="67435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484956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48084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411215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74343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28083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28083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06051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06051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84022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84022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159826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59826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35629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35629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540263" y="73601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50339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46652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429649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92780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355908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521825" y="736107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484956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448084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411215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374343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928083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928083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006051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06051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84022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84022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159826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159826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235629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35629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540263" y="79487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50339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46652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429649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392780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355908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521825" y="79496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484956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448084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411215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374343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928083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928083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006051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006051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84022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84022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159826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159826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35629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35629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777539" y="428112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789706" y="6112519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75283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715965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679093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64222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605352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771269" y="61134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734400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697527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660658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623786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177527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177527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1255495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1255495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333466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333466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409270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409270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485073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485073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789706" y="673001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75283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715965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679093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64222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605352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771269" y="67309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734400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697527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660658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623786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177527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177527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255495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1255495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1333466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1333466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1409270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409270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485073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485073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789706" y="73475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75283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715965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679093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64222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605352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771269" y="73484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734400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1697527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1660658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1623786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1177527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1177527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255495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1255495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1333466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1333466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409270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409270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85073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485073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789706" y="79360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75283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715965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679093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64222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605352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771269" y="793699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734400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697527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660658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623786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177527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177527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255495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255495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333466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1333466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409270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409270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1485073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1485073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1039297" y="4268472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8364482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1436494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 txBox="1"/>
          <p:nvPr/>
        </p:nvSpPr>
        <p:spPr>
          <a:xfrm>
            <a:off x="5337922" y="7735754"/>
            <a:ext cx="7010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45" dirty="0">
                <a:latin typeface="Arial" panose="020B0604020202020204"/>
                <a:cs typeface="Arial" panose="020B0604020202020204"/>
              </a:rPr>
              <a:t>NPU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13463330" y="7086560"/>
            <a:ext cx="8750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30" dirty="0">
                <a:latin typeface="Arial" panose="020B0604020202020204"/>
                <a:cs typeface="Arial" panose="020B0604020202020204"/>
              </a:rPr>
              <a:t>FPGA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5" name="object 475"/>
          <p:cNvSpPr/>
          <p:nvPr/>
        </p:nvSpPr>
        <p:spPr>
          <a:xfrm>
            <a:off x="2558847" y="5718814"/>
            <a:ext cx="2405059" cy="6291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4625544" y="6324343"/>
            <a:ext cx="2919707" cy="1940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70497" y="7031667"/>
            <a:ext cx="2203179" cy="1575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482" name="object 482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2751613" y="8374479"/>
            <a:ext cx="20110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(Net</a:t>
            </a:r>
            <a:r>
              <a:rPr sz="2600" b="1" spc="-3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1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onome)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15295734" y="7903289"/>
            <a:ext cx="15767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(Netcope)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2280423" y="5771155"/>
            <a:ext cx="4798060" cy="926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32455">
              <a:lnSpc>
                <a:spcPct val="100000"/>
              </a:lnSpc>
              <a:spcBef>
                <a:spcPts val="585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600" b="1" spc="-4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(Linux</a:t>
            </a:r>
            <a:r>
              <a:rPr sz="2600" b="1" spc="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Foundation)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1987" y="2785977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15374" y="7583726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55509" y="6937631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7539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39297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81916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08649" y="3665717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5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40263" y="6125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0339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6652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29649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392780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55908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21825" y="612609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84956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48084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11215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74343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8083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28083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06051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06051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84022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84022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59826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159826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35629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35629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40263" y="67426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50339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6652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429649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92780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355908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521825" y="67435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484956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448084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411215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374343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28083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28083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06051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06051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84022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084022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59826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159826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35629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35629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540263" y="73601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50339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6652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29649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392780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355908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521825" y="736107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484956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448084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11215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374343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928083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928083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06051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06051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84022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084022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159826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159826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35629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235629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540263" y="79487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50339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46652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429649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392780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355908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521825" y="79496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484956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448084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411215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374343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928083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928083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006051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06051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84022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084022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159826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159826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35629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35629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777539" y="428112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789706" y="6112519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75283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715965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679093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64222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605352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771269" y="61134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734400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697527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660658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623786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177527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1177527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1255495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255495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333466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333466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409270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409270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485073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485073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789706" y="673001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75283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715965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679093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64222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605352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771269" y="67309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734400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697527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660658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623786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177527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177527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1255495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1255495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1333466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1333466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409270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409270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485073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485073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789706" y="73475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75283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715965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679093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64222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1605352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1771269" y="73484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1734400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1697527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1660658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1623786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1177527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177527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1255495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1255495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1333466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333466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409270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09270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485073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485073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789706" y="79360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75283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715965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679093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64222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605352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771269" y="793699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734400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697527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660658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623786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177527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177527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255495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255495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1333466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333466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409270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1409270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1485073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1485073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1039297" y="4268472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8364482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1436494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 txBox="1"/>
          <p:nvPr/>
        </p:nvSpPr>
        <p:spPr>
          <a:xfrm>
            <a:off x="5337922" y="7735754"/>
            <a:ext cx="7010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45" dirty="0">
                <a:latin typeface="Arial" panose="020B0604020202020204"/>
                <a:cs typeface="Arial" panose="020B0604020202020204"/>
              </a:rPr>
              <a:t>NPU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13463330" y="7086560"/>
            <a:ext cx="8750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30" dirty="0">
                <a:latin typeface="Arial" panose="020B0604020202020204"/>
                <a:cs typeface="Arial" panose="020B0604020202020204"/>
              </a:rPr>
              <a:t>FPGA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2558847" y="5718814"/>
            <a:ext cx="2405059" cy="6291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4625544" y="6324343"/>
            <a:ext cx="2919707" cy="194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70497" y="7031667"/>
            <a:ext cx="2203179" cy="1575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486" name="object 486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2751613" y="8374479"/>
            <a:ext cx="20110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(Net</a:t>
            </a:r>
            <a:r>
              <a:rPr sz="2600" b="1" spc="-3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1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onome)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15295734" y="7903289"/>
            <a:ext cx="15767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(Netcope)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2280423" y="5771155"/>
            <a:ext cx="4798060" cy="926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32455">
              <a:lnSpc>
                <a:spcPct val="100000"/>
              </a:lnSpc>
              <a:spcBef>
                <a:spcPts val="585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600" b="1" spc="-4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(Linux</a:t>
            </a:r>
            <a:r>
              <a:rPr sz="2600" b="1" spc="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Foundation)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13379563" y="3044798"/>
            <a:ext cx="4841240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latin typeface="Arial" panose="020B0604020202020204"/>
                <a:cs typeface="Arial" panose="020B0604020202020204"/>
              </a:rPr>
              <a:t>Switch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577850">
              <a:lnSpc>
                <a:spcPct val="100000"/>
              </a:lnSpc>
              <a:spcBef>
                <a:spcPts val="2520"/>
              </a:spcBef>
            </a:pPr>
            <a:r>
              <a:rPr sz="2600" b="1" spc="-1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(P4 </a:t>
            </a:r>
            <a:r>
              <a:rPr sz="2600" b="1" spc="20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2600" b="1" spc="-1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5" dirty="0">
                <a:solidFill>
                  <a:srgbClr val="929292"/>
                </a:solidFill>
                <a:latin typeface="Arial" panose="020B0604020202020204"/>
                <a:cs typeface="Arial" panose="020B0604020202020204"/>
              </a:rPr>
              <a:t>Consortium)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1987" y="2785977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15374" y="7583726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55509" y="6937631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7539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39297" y="2828375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81916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08649" y="3665717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5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40263" y="6125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0339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66521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29649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392780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55908" y="61262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21825" y="612609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84956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48084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11215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74343" y="612719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8083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28083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06051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06051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84022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84022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59826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159826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35629" y="61357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35629" y="619532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40263" y="67426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50339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66521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429649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92780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355908" y="674376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521825" y="67435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484956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448084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411215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374343" y="674468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28083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28083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06051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06051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84022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084022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59826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159826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35629" y="67532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35629" y="681281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540263" y="73601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50339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66521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29649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392780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355908" y="736125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521825" y="736107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484956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448084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11215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374343" y="736217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928083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928083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06051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06051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84022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084022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159826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159826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35629" y="737074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235629" y="7430309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540263" y="79487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50339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466521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429649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392780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355908" y="794982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521825" y="79496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484956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448084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411215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374343" y="795074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928083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928083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006051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06051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84022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084022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159826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159826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35629" y="795932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35629" y="801888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777539" y="4281120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789706" y="6112519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75283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715965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679093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642224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605352" y="611362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771269" y="61134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734400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697527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660658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623786" y="611454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10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177527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1177527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1255495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255495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333466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333466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409270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409270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485073" y="612311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485073" y="6182677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789706" y="6730010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75283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715965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679093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642224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605352" y="673111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771269" y="67309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734400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697527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660658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623786" y="673203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177527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177527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1255495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1255495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1333466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1333466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409270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409270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485073" y="674060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485073" y="680016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789706" y="73475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75283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715965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679093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642224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1605352" y="734860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1771269" y="73484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1734400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1697527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1660658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1623786" y="7349521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1177527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177527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1255495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1255495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1333466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333466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409270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09270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485073" y="735809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485073" y="7417658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789706" y="79360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75283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715965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679093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642224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605352" y="793717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771269" y="7936994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734400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697527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660658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623786" y="7938095"/>
            <a:ext cx="19050" cy="92710"/>
          </a:xfrm>
          <a:custGeom>
            <a:avLst/>
            <a:gdLst/>
            <a:ahLst/>
            <a:cxnLst/>
            <a:rect l="l" t="t" r="r" b="b"/>
            <a:pathLst>
              <a:path w="19050" h="92709">
                <a:moveTo>
                  <a:pt x="0" y="92563"/>
                </a:moveTo>
                <a:lnTo>
                  <a:pt x="18434" y="92563"/>
                </a:lnTo>
                <a:lnTo>
                  <a:pt x="18434" y="0"/>
                </a:lnTo>
                <a:lnTo>
                  <a:pt x="0" y="0"/>
                </a:lnTo>
                <a:lnTo>
                  <a:pt x="0" y="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177527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177527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255495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255495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1333466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333466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409270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1409270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1485073" y="7946672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1485073" y="8006233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4">
                <a:moveTo>
                  <a:pt x="0" y="25550"/>
                </a:moveTo>
                <a:lnTo>
                  <a:pt x="36382" y="25550"/>
                </a:lnTo>
                <a:lnTo>
                  <a:pt x="36382" y="0"/>
                </a:lnTo>
                <a:lnTo>
                  <a:pt x="0" y="0"/>
                </a:lnTo>
                <a:lnTo>
                  <a:pt x="0" y="25550"/>
                </a:lnTo>
                <a:close/>
              </a:path>
            </a:pathLst>
          </a:custGeom>
          <a:ln w="27146">
            <a:solidFill>
              <a:srgbClr val="36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solidFill>
            <a:srgbClr val="2E34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2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2"/>
                </a:lnTo>
                <a:lnTo>
                  <a:pt x="25153" y="0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5153" y="0"/>
                </a:moveTo>
                <a:lnTo>
                  <a:pt x="7332" y="0"/>
                </a:lnTo>
                <a:lnTo>
                  <a:pt x="0" y="7335"/>
                </a:lnTo>
                <a:lnTo>
                  <a:pt x="0" y="25168"/>
                </a:lnTo>
                <a:lnTo>
                  <a:pt x="7332" y="32500"/>
                </a:lnTo>
                <a:lnTo>
                  <a:pt x="25153" y="32500"/>
                </a:lnTo>
                <a:lnTo>
                  <a:pt x="32485" y="25168"/>
                </a:lnTo>
                <a:lnTo>
                  <a:pt x="32485" y="7335"/>
                </a:lnTo>
                <a:lnTo>
                  <a:pt x="25153" y="0"/>
                </a:lnTo>
                <a:close/>
              </a:path>
            </a:pathLst>
          </a:custGeom>
          <a:solidFill>
            <a:srgbClr val="4E9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1039297" y="4268472"/>
            <a:ext cx="939165" cy="854710"/>
          </a:xfrm>
          <a:custGeom>
            <a:avLst/>
            <a:gdLst/>
            <a:ahLst/>
            <a:cxnLst/>
            <a:rect l="l" t="t" r="r" b="b"/>
            <a:pathLst>
              <a:path w="939165" h="854710">
                <a:moveTo>
                  <a:pt x="0" y="854350"/>
                </a:moveTo>
                <a:lnTo>
                  <a:pt x="938698" y="854350"/>
                </a:lnTo>
                <a:lnTo>
                  <a:pt x="938698" y="0"/>
                </a:lnTo>
                <a:lnTo>
                  <a:pt x="0" y="0"/>
                </a:lnTo>
                <a:lnTo>
                  <a:pt x="0" y="85435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8364482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1436494" y="3665717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247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 txBox="1"/>
          <p:nvPr/>
        </p:nvSpPr>
        <p:spPr>
          <a:xfrm>
            <a:off x="5337922" y="7735754"/>
            <a:ext cx="7010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45" dirty="0">
                <a:latin typeface="Arial" panose="020B0604020202020204"/>
                <a:cs typeface="Arial" panose="020B0604020202020204"/>
              </a:rPr>
              <a:t>NPU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13463330" y="7086560"/>
            <a:ext cx="8750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30" dirty="0">
                <a:latin typeface="Arial" panose="020B0604020202020204"/>
                <a:cs typeface="Arial" panose="020B0604020202020204"/>
              </a:rPr>
              <a:t>FPGA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13379563" y="3044798"/>
            <a:ext cx="10433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latin typeface="Arial" panose="020B0604020202020204"/>
                <a:cs typeface="Arial" panose="020B0604020202020204"/>
              </a:rPr>
              <a:t>Switch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5400747" y="5830054"/>
            <a:ext cx="16783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0" name="object 480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481" name="object 481"/>
          <p:cNvSpPr/>
          <p:nvPr/>
        </p:nvSpPr>
        <p:spPr>
          <a:xfrm>
            <a:off x="14831987" y="6829538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691438" y="5568440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91438" y="7475633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3" name="object 3"/>
          <p:cNvSpPr/>
          <p:nvPr/>
        </p:nvSpPr>
        <p:spPr>
          <a:xfrm>
            <a:off x="13166845" y="3565613"/>
            <a:ext cx="1389514" cy="6044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31700" y="5379653"/>
            <a:ext cx="2248535" cy="448309"/>
          </a:xfrm>
          <a:custGeom>
            <a:avLst/>
            <a:gdLst/>
            <a:ahLst/>
            <a:cxnLst/>
            <a:rect l="l" t="t" r="r" b="b"/>
            <a:pathLst>
              <a:path w="2248534" h="448310">
                <a:moveTo>
                  <a:pt x="223885" y="0"/>
                </a:moveTo>
                <a:lnTo>
                  <a:pt x="2024033" y="0"/>
                </a:lnTo>
                <a:lnTo>
                  <a:pt x="2066775" y="171"/>
                </a:lnTo>
                <a:lnTo>
                  <a:pt x="2129322" y="4628"/>
                </a:lnTo>
                <a:lnTo>
                  <a:pt x="2182212" y="24197"/>
                </a:lnTo>
                <a:lnTo>
                  <a:pt x="2223721" y="65707"/>
                </a:lnTo>
                <a:lnTo>
                  <a:pt x="2243290" y="118598"/>
                </a:lnTo>
                <a:lnTo>
                  <a:pt x="2247747" y="181175"/>
                </a:lnTo>
                <a:lnTo>
                  <a:pt x="2247918" y="223961"/>
                </a:lnTo>
                <a:lnTo>
                  <a:pt x="2247747" y="266747"/>
                </a:lnTo>
                <a:lnTo>
                  <a:pt x="2243290" y="329325"/>
                </a:lnTo>
                <a:lnTo>
                  <a:pt x="2223721" y="382216"/>
                </a:lnTo>
                <a:lnTo>
                  <a:pt x="2182212" y="423725"/>
                </a:lnTo>
                <a:lnTo>
                  <a:pt x="2129321" y="443295"/>
                </a:lnTo>
                <a:lnTo>
                  <a:pt x="2066743" y="447752"/>
                </a:lnTo>
                <a:lnTo>
                  <a:pt x="2023957" y="447923"/>
                </a:lnTo>
                <a:lnTo>
                  <a:pt x="223885" y="447923"/>
                </a:lnTo>
                <a:lnTo>
                  <a:pt x="181143" y="447752"/>
                </a:lnTo>
                <a:lnTo>
                  <a:pt x="118596" y="443295"/>
                </a:lnTo>
                <a:lnTo>
                  <a:pt x="65707" y="423725"/>
                </a:lnTo>
                <a:lnTo>
                  <a:pt x="24197" y="382216"/>
                </a:lnTo>
                <a:lnTo>
                  <a:pt x="4628" y="329325"/>
                </a:lnTo>
                <a:lnTo>
                  <a:pt x="171" y="266747"/>
                </a:lnTo>
                <a:lnTo>
                  <a:pt x="0" y="223961"/>
                </a:lnTo>
                <a:lnTo>
                  <a:pt x="171" y="181175"/>
                </a:lnTo>
                <a:lnTo>
                  <a:pt x="4628" y="118598"/>
                </a:lnTo>
                <a:lnTo>
                  <a:pt x="24197" y="65707"/>
                </a:lnTo>
                <a:lnTo>
                  <a:pt x="65707" y="24197"/>
                </a:lnTo>
                <a:lnTo>
                  <a:pt x="118598" y="4628"/>
                </a:lnTo>
                <a:lnTo>
                  <a:pt x="181175" y="171"/>
                </a:lnTo>
                <a:lnTo>
                  <a:pt x="223961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31700" y="6576559"/>
            <a:ext cx="2248535" cy="448309"/>
          </a:xfrm>
          <a:custGeom>
            <a:avLst/>
            <a:gdLst/>
            <a:ahLst/>
            <a:cxnLst/>
            <a:rect l="l" t="t" r="r" b="b"/>
            <a:pathLst>
              <a:path w="2248534" h="448309">
                <a:moveTo>
                  <a:pt x="223885" y="0"/>
                </a:moveTo>
                <a:lnTo>
                  <a:pt x="2024033" y="0"/>
                </a:lnTo>
                <a:lnTo>
                  <a:pt x="2066775" y="171"/>
                </a:lnTo>
                <a:lnTo>
                  <a:pt x="2129322" y="4628"/>
                </a:lnTo>
                <a:lnTo>
                  <a:pt x="2182212" y="24197"/>
                </a:lnTo>
                <a:lnTo>
                  <a:pt x="2223721" y="65707"/>
                </a:lnTo>
                <a:lnTo>
                  <a:pt x="2243290" y="118598"/>
                </a:lnTo>
                <a:lnTo>
                  <a:pt x="2247747" y="181175"/>
                </a:lnTo>
                <a:lnTo>
                  <a:pt x="2247918" y="223961"/>
                </a:lnTo>
                <a:lnTo>
                  <a:pt x="2247747" y="266747"/>
                </a:lnTo>
                <a:lnTo>
                  <a:pt x="2243290" y="329325"/>
                </a:lnTo>
                <a:lnTo>
                  <a:pt x="2223721" y="382216"/>
                </a:lnTo>
                <a:lnTo>
                  <a:pt x="2182212" y="423725"/>
                </a:lnTo>
                <a:lnTo>
                  <a:pt x="2129321" y="443295"/>
                </a:lnTo>
                <a:lnTo>
                  <a:pt x="2066743" y="447752"/>
                </a:lnTo>
                <a:lnTo>
                  <a:pt x="2023957" y="447923"/>
                </a:lnTo>
                <a:lnTo>
                  <a:pt x="223885" y="447923"/>
                </a:lnTo>
                <a:lnTo>
                  <a:pt x="181143" y="447752"/>
                </a:lnTo>
                <a:lnTo>
                  <a:pt x="118596" y="443295"/>
                </a:lnTo>
                <a:lnTo>
                  <a:pt x="65707" y="423725"/>
                </a:lnTo>
                <a:lnTo>
                  <a:pt x="24197" y="382216"/>
                </a:lnTo>
                <a:lnTo>
                  <a:pt x="4628" y="329325"/>
                </a:lnTo>
                <a:lnTo>
                  <a:pt x="171" y="266747"/>
                </a:lnTo>
                <a:lnTo>
                  <a:pt x="0" y="223961"/>
                </a:lnTo>
                <a:lnTo>
                  <a:pt x="171" y="181175"/>
                </a:lnTo>
                <a:lnTo>
                  <a:pt x="4628" y="118598"/>
                </a:lnTo>
                <a:lnTo>
                  <a:pt x="24197" y="65707"/>
                </a:lnTo>
                <a:lnTo>
                  <a:pt x="65707" y="24197"/>
                </a:lnTo>
                <a:lnTo>
                  <a:pt x="118598" y="4628"/>
                </a:lnTo>
                <a:lnTo>
                  <a:pt x="181175" y="171"/>
                </a:lnTo>
                <a:lnTo>
                  <a:pt x="223961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34060" y="6171087"/>
            <a:ext cx="2248535" cy="448309"/>
          </a:xfrm>
          <a:custGeom>
            <a:avLst/>
            <a:gdLst/>
            <a:ahLst/>
            <a:cxnLst/>
            <a:rect l="l" t="t" r="r" b="b"/>
            <a:pathLst>
              <a:path w="2248534" h="448309">
                <a:moveTo>
                  <a:pt x="223885" y="0"/>
                </a:moveTo>
                <a:lnTo>
                  <a:pt x="2024033" y="0"/>
                </a:lnTo>
                <a:lnTo>
                  <a:pt x="2066775" y="171"/>
                </a:lnTo>
                <a:lnTo>
                  <a:pt x="2129322" y="4628"/>
                </a:lnTo>
                <a:lnTo>
                  <a:pt x="2182212" y="24197"/>
                </a:lnTo>
                <a:lnTo>
                  <a:pt x="2223721" y="65707"/>
                </a:lnTo>
                <a:lnTo>
                  <a:pt x="2243290" y="118598"/>
                </a:lnTo>
                <a:lnTo>
                  <a:pt x="2247747" y="181175"/>
                </a:lnTo>
                <a:lnTo>
                  <a:pt x="2247918" y="223961"/>
                </a:lnTo>
                <a:lnTo>
                  <a:pt x="2247747" y="266747"/>
                </a:lnTo>
                <a:lnTo>
                  <a:pt x="2243290" y="329325"/>
                </a:lnTo>
                <a:lnTo>
                  <a:pt x="2223721" y="382216"/>
                </a:lnTo>
                <a:lnTo>
                  <a:pt x="2182212" y="423725"/>
                </a:lnTo>
                <a:lnTo>
                  <a:pt x="2129321" y="443295"/>
                </a:lnTo>
                <a:lnTo>
                  <a:pt x="2066743" y="447752"/>
                </a:lnTo>
                <a:lnTo>
                  <a:pt x="2023957" y="447923"/>
                </a:lnTo>
                <a:lnTo>
                  <a:pt x="223885" y="447923"/>
                </a:lnTo>
                <a:lnTo>
                  <a:pt x="181143" y="447752"/>
                </a:lnTo>
                <a:lnTo>
                  <a:pt x="118596" y="443295"/>
                </a:lnTo>
                <a:lnTo>
                  <a:pt x="65707" y="423725"/>
                </a:lnTo>
                <a:lnTo>
                  <a:pt x="24197" y="382216"/>
                </a:lnTo>
                <a:lnTo>
                  <a:pt x="4628" y="329325"/>
                </a:lnTo>
                <a:lnTo>
                  <a:pt x="171" y="266747"/>
                </a:lnTo>
                <a:lnTo>
                  <a:pt x="0" y="223961"/>
                </a:lnTo>
                <a:lnTo>
                  <a:pt x="171" y="181175"/>
                </a:lnTo>
                <a:lnTo>
                  <a:pt x="4628" y="118598"/>
                </a:lnTo>
                <a:lnTo>
                  <a:pt x="24197" y="65707"/>
                </a:lnTo>
                <a:lnTo>
                  <a:pt x="65707" y="24197"/>
                </a:lnTo>
                <a:lnTo>
                  <a:pt x="118598" y="4628"/>
                </a:lnTo>
                <a:lnTo>
                  <a:pt x="181175" y="171"/>
                </a:lnTo>
                <a:lnTo>
                  <a:pt x="223961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34060" y="3518547"/>
            <a:ext cx="2248535" cy="678180"/>
          </a:xfrm>
          <a:custGeom>
            <a:avLst/>
            <a:gdLst/>
            <a:ahLst/>
            <a:cxnLst/>
            <a:rect l="l" t="t" r="r" b="b"/>
            <a:pathLst>
              <a:path w="2248534" h="678179">
                <a:moveTo>
                  <a:pt x="223885" y="0"/>
                </a:moveTo>
                <a:lnTo>
                  <a:pt x="2024033" y="0"/>
                </a:lnTo>
                <a:lnTo>
                  <a:pt x="2066775" y="171"/>
                </a:lnTo>
                <a:lnTo>
                  <a:pt x="2129322" y="4628"/>
                </a:lnTo>
                <a:lnTo>
                  <a:pt x="2182212" y="24197"/>
                </a:lnTo>
                <a:lnTo>
                  <a:pt x="2223721" y="65707"/>
                </a:lnTo>
                <a:lnTo>
                  <a:pt x="2243290" y="118612"/>
                </a:lnTo>
                <a:lnTo>
                  <a:pt x="2247747" y="181563"/>
                </a:lnTo>
                <a:lnTo>
                  <a:pt x="2247918" y="224880"/>
                </a:lnTo>
                <a:lnTo>
                  <a:pt x="2247918" y="453844"/>
                </a:lnTo>
                <a:lnTo>
                  <a:pt x="2247747" y="496585"/>
                </a:lnTo>
                <a:lnTo>
                  <a:pt x="2243290" y="559132"/>
                </a:lnTo>
                <a:lnTo>
                  <a:pt x="2223721" y="612022"/>
                </a:lnTo>
                <a:lnTo>
                  <a:pt x="2182212" y="653531"/>
                </a:lnTo>
                <a:lnTo>
                  <a:pt x="2129306" y="673100"/>
                </a:lnTo>
                <a:lnTo>
                  <a:pt x="2066355" y="677558"/>
                </a:lnTo>
                <a:lnTo>
                  <a:pt x="2023037" y="677729"/>
                </a:lnTo>
                <a:lnTo>
                  <a:pt x="223885" y="677729"/>
                </a:lnTo>
                <a:lnTo>
                  <a:pt x="181143" y="677558"/>
                </a:lnTo>
                <a:lnTo>
                  <a:pt x="118596" y="673100"/>
                </a:lnTo>
                <a:lnTo>
                  <a:pt x="65707" y="653531"/>
                </a:lnTo>
                <a:lnTo>
                  <a:pt x="24197" y="612022"/>
                </a:lnTo>
                <a:lnTo>
                  <a:pt x="4628" y="559116"/>
                </a:lnTo>
                <a:lnTo>
                  <a:pt x="171" y="496165"/>
                </a:lnTo>
                <a:lnTo>
                  <a:pt x="0" y="452848"/>
                </a:lnTo>
                <a:lnTo>
                  <a:pt x="0" y="223885"/>
                </a:lnTo>
                <a:lnTo>
                  <a:pt x="171" y="181143"/>
                </a:lnTo>
                <a:lnTo>
                  <a:pt x="4628" y="118596"/>
                </a:lnTo>
                <a:lnTo>
                  <a:pt x="24197" y="65707"/>
                </a:lnTo>
                <a:lnTo>
                  <a:pt x="65707" y="24197"/>
                </a:lnTo>
                <a:lnTo>
                  <a:pt x="118612" y="4628"/>
                </a:lnTo>
                <a:lnTo>
                  <a:pt x="181563" y="171"/>
                </a:lnTo>
                <a:lnTo>
                  <a:pt x="224880" y="0"/>
                </a:lnTo>
                <a:lnTo>
                  <a:pt x="223885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34060" y="3518547"/>
            <a:ext cx="2248535" cy="678180"/>
          </a:xfrm>
          <a:custGeom>
            <a:avLst/>
            <a:gdLst/>
            <a:ahLst/>
            <a:cxnLst/>
            <a:rect l="l" t="t" r="r" b="b"/>
            <a:pathLst>
              <a:path w="2248534" h="678179">
                <a:moveTo>
                  <a:pt x="223885" y="0"/>
                </a:moveTo>
                <a:lnTo>
                  <a:pt x="2024033" y="0"/>
                </a:lnTo>
                <a:lnTo>
                  <a:pt x="2066775" y="171"/>
                </a:lnTo>
                <a:lnTo>
                  <a:pt x="2129322" y="4628"/>
                </a:lnTo>
                <a:lnTo>
                  <a:pt x="2182212" y="24197"/>
                </a:lnTo>
                <a:lnTo>
                  <a:pt x="2223721" y="65707"/>
                </a:lnTo>
                <a:lnTo>
                  <a:pt x="2243290" y="118612"/>
                </a:lnTo>
                <a:lnTo>
                  <a:pt x="2247747" y="181563"/>
                </a:lnTo>
                <a:lnTo>
                  <a:pt x="2247918" y="224880"/>
                </a:lnTo>
                <a:lnTo>
                  <a:pt x="2247918" y="453844"/>
                </a:lnTo>
                <a:lnTo>
                  <a:pt x="2247747" y="496585"/>
                </a:lnTo>
                <a:lnTo>
                  <a:pt x="2243290" y="559132"/>
                </a:lnTo>
                <a:lnTo>
                  <a:pt x="2223721" y="612022"/>
                </a:lnTo>
                <a:lnTo>
                  <a:pt x="2182212" y="653531"/>
                </a:lnTo>
                <a:lnTo>
                  <a:pt x="2129306" y="673100"/>
                </a:lnTo>
                <a:lnTo>
                  <a:pt x="2066355" y="677558"/>
                </a:lnTo>
                <a:lnTo>
                  <a:pt x="2023037" y="677729"/>
                </a:lnTo>
                <a:lnTo>
                  <a:pt x="223885" y="677729"/>
                </a:lnTo>
                <a:lnTo>
                  <a:pt x="181143" y="677558"/>
                </a:lnTo>
                <a:lnTo>
                  <a:pt x="118596" y="673100"/>
                </a:lnTo>
                <a:lnTo>
                  <a:pt x="65707" y="653531"/>
                </a:lnTo>
                <a:lnTo>
                  <a:pt x="24197" y="612022"/>
                </a:lnTo>
                <a:lnTo>
                  <a:pt x="4628" y="559116"/>
                </a:lnTo>
                <a:lnTo>
                  <a:pt x="171" y="496165"/>
                </a:lnTo>
                <a:lnTo>
                  <a:pt x="0" y="452848"/>
                </a:lnTo>
                <a:lnTo>
                  <a:pt x="0" y="223885"/>
                </a:lnTo>
                <a:lnTo>
                  <a:pt x="171" y="181143"/>
                </a:lnTo>
                <a:lnTo>
                  <a:pt x="4628" y="118596"/>
                </a:lnTo>
                <a:lnTo>
                  <a:pt x="24197" y="65707"/>
                </a:lnTo>
                <a:lnTo>
                  <a:pt x="65707" y="24197"/>
                </a:lnTo>
                <a:lnTo>
                  <a:pt x="118612" y="4628"/>
                </a:lnTo>
                <a:lnTo>
                  <a:pt x="181563" y="171"/>
                </a:lnTo>
                <a:lnTo>
                  <a:pt x="224880" y="0"/>
                </a:lnTo>
                <a:lnTo>
                  <a:pt x="223885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9651" y="3592221"/>
            <a:ext cx="589280" cy="536575"/>
          </a:xfrm>
          <a:custGeom>
            <a:avLst/>
            <a:gdLst/>
            <a:ahLst/>
            <a:cxnLst/>
            <a:rect l="l" t="t" r="r" b="b"/>
            <a:pathLst>
              <a:path w="589279" h="536575">
                <a:moveTo>
                  <a:pt x="0" y="536168"/>
                </a:moveTo>
                <a:lnTo>
                  <a:pt x="589103" y="536168"/>
                </a:lnTo>
                <a:lnTo>
                  <a:pt x="589103" y="0"/>
                </a:lnTo>
                <a:lnTo>
                  <a:pt x="0" y="0"/>
                </a:lnTo>
                <a:lnTo>
                  <a:pt x="0" y="536168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58463" y="3624551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3" y="0"/>
                </a:moveTo>
                <a:lnTo>
                  <a:pt x="170693" y="53517"/>
                </a:lnTo>
                <a:lnTo>
                  <a:pt x="0" y="53517"/>
                </a:lnTo>
                <a:lnTo>
                  <a:pt x="0" y="101219"/>
                </a:lnTo>
                <a:lnTo>
                  <a:pt x="170693" y="101219"/>
                </a:lnTo>
                <a:lnTo>
                  <a:pt x="170693" y="154737"/>
                </a:lnTo>
                <a:lnTo>
                  <a:pt x="363977" y="77369"/>
                </a:lnTo>
                <a:lnTo>
                  <a:pt x="17069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58463" y="3834541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3" y="0"/>
                </a:moveTo>
                <a:lnTo>
                  <a:pt x="170693" y="53518"/>
                </a:lnTo>
                <a:lnTo>
                  <a:pt x="0" y="53518"/>
                </a:lnTo>
                <a:lnTo>
                  <a:pt x="0" y="101219"/>
                </a:lnTo>
                <a:lnTo>
                  <a:pt x="170693" y="101219"/>
                </a:lnTo>
                <a:lnTo>
                  <a:pt x="170693" y="154738"/>
                </a:lnTo>
                <a:lnTo>
                  <a:pt x="363977" y="77369"/>
                </a:lnTo>
                <a:lnTo>
                  <a:pt x="17069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48173" y="3729545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4" y="0"/>
                </a:moveTo>
                <a:lnTo>
                  <a:pt x="0" y="77369"/>
                </a:lnTo>
                <a:lnTo>
                  <a:pt x="193284" y="154738"/>
                </a:lnTo>
                <a:lnTo>
                  <a:pt x="193284" y="101219"/>
                </a:lnTo>
                <a:lnTo>
                  <a:pt x="363977" y="101219"/>
                </a:lnTo>
                <a:lnTo>
                  <a:pt x="363977" y="53518"/>
                </a:lnTo>
                <a:lnTo>
                  <a:pt x="193284" y="53518"/>
                </a:lnTo>
                <a:lnTo>
                  <a:pt x="19328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48173" y="3939537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4" y="0"/>
                </a:moveTo>
                <a:lnTo>
                  <a:pt x="0" y="77368"/>
                </a:lnTo>
                <a:lnTo>
                  <a:pt x="193284" y="154737"/>
                </a:lnTo>
                <a:lnTo>
                  <a:pt x="193284" y="101219"/>
                </a:lnTo>
                <a:lnTo>
                  <a:pt x="363977" y="101219"/>
                </a:lnTo>
                <a:lnTo>
                  <a:pt x="363977" y="53517"/>
                </a:lnTo>
                <a:lnTo>
                  <a:pt x="193284" y="53517"/>
                </a:lnTo>
                <a:lnTo>
                  <a:pt x="19328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786645" y="3592221"/>
            <a:ext cx="589280" cy="536575"/>
          </a:xfrm>
          <a:custGeom>
            <a:avLst/>
            <a:gdLst/>
            <a:ahLst/>
            <a:cxnLst/>
            <a:rect l="l" t="t" r="r" b="b"/>
            <a:pathLst>
              <a:path w="589279" h="536575">
                <a:moveTo>
                  <a:pt x="0" y="536168"/>
                </a:moveTo>
                <a:lnTo>
                  <a:pt x="589103" y="536168"/>
                </a:lnTo>
                <a:lnTo>
                  <a:pt x="589103" y="0"/>
                </a:lnTo>
                <a:lnTo>
                  <a:pt x="0" y="0"/>
                </a:lnTo>
                <a:lnTo>
                  <a:pt x="0" y="536168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05455" y="3624551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6" y="0"/>
                </a:moveTo>
                <a:lnTo>
                  <a:pt x="170696" y="53517"/>
                </a:lnTo>
                <a:lnTo>
                  <a:pt x="0" y="53517"/>
                </a:lnTo>
                <a:lnTo>
                  <a:pt x="0" y="101219"/>
                </a:lnTo>
                <a:lnTo>
                  <a:pt x="170696" y="101219"/>
                </a:lnTo>
                <a:lnTo>
                  <a:pt x="170696" y="154737"/>
                </a:lnTo>
                <a:lnTo>
                  <a:pt x="363978" y="77369"/>
                </a:lnTo>
                <a:lnTo>
                  <a:pt x="17069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05455" y="3834541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6" y="0"/>
                </a:moveTo>
                <a:lnTo>
                  <a:pt x="170696" y="53518"/>
                </a:lnTo>
                <a:lnTo>
                  <a:pt x="0" y="53518"/>
                </a:lnTo>
                <a:lnTo>
                  <a:pt x="0" y="101219"/>
                </a:lnTo>
                <a:lnTo>
                  <a:pt x="170696" y="101219"/>
                </a:lnTo>
                <a:lnTo>
                  <a:pt x="170696" y="154738"/>
                </a:lnTo>
                <a:lnTo>
                  <a:pt x="363978" y="77369"/>
                </a:lnTo>
                <a:lnTo>
                  <a:pt x="17069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95168" y="3729545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2" y="0"/>
                </a:moveTo>
                <a:lnTo>
                  <a:pt x="0" y="77369"/>
                </a:lnTo>
                <a:lnTo>
                  <a:pt x="193282" y="154738"/>
                </a:lnTo>
                <a:lnTo>
                  <a:pt x="193282" y="101219"/>
                </a:lnTo>
                <a:lnTo>
                  <a:pt x="363978" y="101219"/>
                </a:lnTo>
                <a:lnTo>
                  <a:pt x="363978" y="53518"/>
                </a:lnTo>
                <a:lnTo>
                  <a:pt x="193282" y="53518"/>
                </a:lnTo>
                <a:lnTo>
                  <a:pt x="193282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795168" y="3939537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2" y="0"/>
                </a:moveTo>
                <a:lnTo>
                  <a:pt x="0" y="77368"/>
                </a:lnTo>
                <a:lnTo>
                  <a:pt x="193282" y="154737"/>
                </a:lnTo>
                <a:lnTo>
                  <a:pt x="193282" y="101219"/>
                </a:lnTo>
                <a:lnTo>
                  <a:pt x="363978" y="101219"/>
                </a:lnTo>
                <a:lnTo>
                  <a:pt x="363978" y="53517"/>
                </a:lnTo>
                <a:lnTo>
                  <a:pt x="193282" y="53517"/>
                </a:lnTo>
                <a:lnTo>
                  <a:pt x="193282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56185" y="4117705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362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081196" y="4117705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285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20914" y="3813693"/>
            <a:ext cx="1475105" cy="923290"/>
          </a:xfrm>
          <a:custGeom>
            <a:avLst/>
            <a:gdLst/>
            <a:ahLst/>
            <a:cxnLst/>
            <a:rect l="l" t="t" r="r" b="b"/>
            <a:pathLst>
              <a:path w="1475104" h="923289">
                <a:moveTo>
                  <a:pt x="0" y="913834"/>
                </a:moveTo>
                <a:lnTo>
                  <a:pt x="1469544" y="0"/>
                </a:lnTo>
                <a:lnTo>
                  <a:pt x="1475073" y="8891"/>
                </a:lnTo>
                <a:lnTo>
                  <a:pt x="5529" y="922726"/>
                </a:lnTo>
                <a:lnTo>
                  <a:pt x="0" y="913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24022" y="3889738"/>
            <a:ext cx="1475105" cy="923290"/>
          </a:xfrm>
          <a:custGeom>
            <a:avLst/>
            <a:gdLst/>
            <a:ahLst/>
            <a:cxnLst/>
            <a:rect l="l" t="t" r="r" b="b"/>
            <a:pathLst>
              <a:path w="1475104" h="923289">
                <a:moveTo>
                  <a:pt x="1469544" y="922726"/>
                </a:moveTo>
                <a:lnTo>
                  <a:pt x="0" y="8891"/>
                </a:lnTo>
                <a:lnTo>
                  <a:pt x="5529" y="0"/>
                </a:lnTo>
                <a:lnTo>
                  <a:pt x="1475073" y="913834"/>
                </a:lnTo>
                <a:lnTo>
                  <a:pt x="1469544" y="922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24782" y="4960244"/>
            <a:ext cx="353695" cy="551815"/>
          </a:xfrm>
          <a:custGeom>
            <a:avLst/>
            <a:gdLst/>
            <a:ahLst/>
            <a:cxnLst/>
            <a:rect l="l" t="t" r="r" b="b"/>
            <a:pathLst>
              <a:path w="353695" h="551814">
                <a:moveTo>
                  <a:pt x="353090" y="551381"/>
                </a:moveTo>
                <a:lnTo>
                  <a:pt x="294465" y="535952"/>
                </a:lnTo>
                <a:lnTo>
                  <a:pt x="241149" y="519440"/>
                </a:lnTo>
                <a:lnTo>
                  <a:pt x="193142" y="501845"/>
                </a:lnTo>
                <a:lnTo>
                  <a:pt x="150445" y="483168"/>
                </a:lnTo>
                <a:lnTo>
                  <a:pt x="113057" y="463408"/>
                </a:lnTo>
                <a:lnTo>
                  <a:pt x="80978" y="442565"/>
                </a:lnTo>
                <a:lnTo>
                  <a:pt x="32748" y="397631"/>
                </a:lnTo>
                <a:lnTo>
                  <a:pt x="5755" y="348367"/>
                </a:lnTo>
                <a:lnTo>
                  <a:pt x="0" y="294772"/>
                </a:lnTo>
                <a:lnTo>
                  <a:pt x="5085" y="266350"/>
                </a:lnTo>
                <a:lnTo>
                  <a:pt x="31185" y="206259"/>
                </a:lnTo>
                <a:lnTo>
                  <a:pt x="78522" y="141836"/>
                </a:lnTo>
                <a:lnTo>
                  <a:pt x="110154" y="108001"/>
                </a:lnTo>
                <a:lnTo>
                  <a:pt x="147096" y="73083"/>
                </a:lnTo>
                <a:lnTo>
                  <a:pt x="189346" y="37083"/>
                </a:lnTo>
                <a:lnTo>
                  <a:pt x="23690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83597" y="5020382"/>
            <a:ext cx="386715" cy="896619"/>
          </a:xfrm>
          <a:custGeom>
            <a:avLst/>
            <a:gdLst/>
            <a:ahLst/>
            <a:cxnLst/>
            <a:rect l="l" t="t" r="r" b="b"/>
            <a:pathLst>
              <a:path w="386715" h="896620">
                <a:moveTo>
                  <a:pt x="386122" y="896288"/>
                </a:moveTo>
                <a:lnTo>
                  <a:pt x="336149" y="881692"/>
                </a:lnTo>
                <a:lnTo>
                  <a:pt x="289636" y="865805"/>
                </a:lnTo>
                <a:lnTo>
                  <a:pt x="246586" y="848628"/>
                </a:lnTo>
                <a:lnTo>
                  <a:pt x="206998" y="830162"/>
                </a:lnTo>
                <a:lnTo>
                  <a:pt x="170871" y="810406"/>
                </a:lnTo>
                <a:lnTo>
                  <a:pt x="138206" y="789359"/>
                </a:lnTo>
                <a:lnTo>
                  <a:pt x="83261" y="743397"/>
                </a:lnTo>
                <a:lnTo>
                  <a:pt x="42163" y="692275"/>
                </a:lnTo>
                <a:lnTo>
                  <a:pt x="14912" y="635994"/>
                </a:lnTo>
                <a:lnTo>
                  <a:pt x="1509" y="574553"/>
                </a:lnTo>
                <a:lnTo>
                  <a:pt x="0" y="541898"/>
                </a:lnTo>
                <a:lnTo>
                  <a:pt x="1952" y="507953"/>
                </a:lnTo>
                <a:lnTo>
                  <a:pt x="16243" y="436193"/>
                </a:lnTo>
                <a:lnTo>
                  <a:pt x="28580" y="398378"/>
                </a:lnTo>
                <a:lnTo>
                  <a:pt x="44380" y="359273"/>
                </a:lnTo>
                <a:lnTo>
                  <a:pt x="63641" y="318879"/>
                </a:lnTo>
                <a:lnTo>
                  <a:pt x="86365" y="277194"/>
                </a:lnTo>
                <a:lnTo>
                  <a:pt x="112550" y="234220"/>
                </a:lnTo>
                <a:lnTo>
                  <a:pt x="142196" y="189956"/>
                </a:lnTo>
                <a:lnTo>
                  <a:pt x="175305" y="144401"/>
                </a:lnTo>
                <a:lnTo>
                  <a:pt x="211875" y="97557"/>
                </a:lnTo>
                <a:lnTo>
                  <a:pt x="251907" y="49423"/>
                </a:lnTo>
                <a:lnTo>
                  <a:pt x="29540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39122" y="5027189"/>
            <a:ext cx="302260" cy="1295400"/>
          </a:xfrm>
          <a:custGeom>
            <a:avLst/>
            <a:gdLst/>
            <a:ahLst/>
            <a:cxnLst/>
            <a:rect l="l" t="t" r="r" b="b"/>
            <a:pathLst>
              <a:path w="302259" h="1295400">
                <a:moveTo>
                  <a:pt x="301676" y="1295065"/>
                </a:moveTo>
                <a:lnTo>
                  <a:pt x="264458" y="1253720"/>
                </a:lnTo>
                <a:lnTo>
                  <a:pt x="229689" y="1212347"/>
                </a:lnTo>
                <a:lnTo>
                  <a:pt x="197368" y="1170945"/>
                </a:lnTo>
                <a:lnTo>
                  <a:pt x="167495" y="1129514"/>
                </a:lnTo>
                <a:lnTo>
                  <a:pt x="140070" y="1088055"/>
                </a:lnTo>
                <a:lnTo>
                  <a:pt x="115095" y="1046566"/>
                </a:lnTo>
                <a:lnTo>
                  <a:pt x="92567" y="1005049"/>
                </a:lnTo>
                <a:lnTo>
                  <a:pt x="72488" y="963503"/>
                </a:lnTo>
                <a:lnTo>
                  <a:pt x="54858" y="921928"/>
                </a:lnTo>
                <a:lnTo>
                  <a:pt x="39675" y="880325"/>
                </a:lnTo>
                <a:lnTo>
                  <a:pt x="26942" y="838693"/>
                </a:lnTo>
                <a:lnTo>
                  <a:pt x="16656" y="797031"/>
                </a:lnTo>
                <a:lnTo>
                  <a:pt x="8820" y="755342"/>
                </a:lnTo>
                <a:lnTo>
                  <a:pt x="3431" y="713623"/>
                </a:lnTo>
                <a:lnTo>
                  <a:pt x="491" y="671875"/>
                </a:lnTo>
                <a:lnTo>
                  <a:pt x="0" y="630099"/>
                </a:lnTo>
                <a:lnTo>
                  <a:pt x="1956" y="588294"/>
                </a:lnTo>
                <a:lnTo>
                  <a:pt x="6362" y="546460"/>
                </a:lnTo>
                <a:lnTo>
                  <a:pt x="13215" y="504597"/>
                </a:lnTo>
                <a:lnTo>
                  <a:pt x="22517" y="462706"/>
                </a:lnTo>
                <a:lnTo>
                  <a:pt x="34268" y="420786"/>
                </a:lnTo>
                <a:lnTo>
                  <a:pt x="48467" y="378837"/>
                </a:lnTo>
                <a:lnTo>
                  <a:pt x="65114" y="336859"/>
                </a:lnTo>
                <a:lnTo>
                  <a:pt x="84210" y="294852"/>
                </a:lnTo>
                <a:lnTo>
                  <a:pt x="105755" y="252817"/>
                </a:lnTo>
                <a:lnTo>
                  <a:pt x="129747" y="210752"/>
                </a:lnTo>
                <a:lnTo>
                  <a:pt x="156188" y="168659"/>
                </a:lnTo>
                <a:lnTo>
                  <a:pt x="185078" y="126538"/>
                </a:lnTo>
                <a:lnTo>
                  <a:pt x="216416" y="84387"/>
                </a:lnTo>
                <a:lnTo>
                  <a:pt x="250203" y="42208"/>
                </a:lnTo>
                <a:lnTo>
                  <a:pt x="2864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60487" y="5029792"/>
            <a:ext cx="313055" cy="1709420"/>
          </a:xfrm>
          <a:custGeom>
            <a:avLst/>
            <a:gdLst/>
            <a:ahLst/>
            <a:cxnLst/>
            <a:rect l="l" t="t" r="r" b="b"/>
            <a:pathLst>
              <a:path w="313054" h="1709420">
                <a:moveTo>
                  <a:pt x="276570" y="1709026"/>
                </a:moveTo>
                <a:lnTo>
                  <a:pt x="247337" y="1663416"/>
                </a:lnTo>
                <a:lnTo>
                  <a:pt x="219735" y="1617840"/>
                </a:lnTo>
                <a:lnTo>
                  <a:pt x="193765" y="1572299"/>
                </a:lnTo>
                <a:lnTo>
                  <a:pt x="169426" y="1526792"/>
                </a:lnTo>
                <a:lnTo>
                  <a:pt x="146719" y="1481319"/>
                </a:lnTo>
                <a:lnTo>
                  <a:pt x="125644" y="1435881"/>
                </a:lnTo>
                <a:lnTo>
                  <a:pt x="106200" y="1390477"/>
                </a:lnTo>
                <a:lnTo>
                  <a:pt x="88387" y="1345107"/>
                </a:lnTo>
                <a:lnTo>
                  <a:pt x="72206" y="1299772"/>
                </a:lnTo>
                <a:lnTo>
                  <a:pt x="57657" y="1254471"/>
                </a:lnTo>
                <a:lnTo>
                  <a:pt x="44740" y="1209205"/>
                </a:lnTo>
                <a:lnTo>
                  <a:pt x="33453" y="1163973"/>
                </a:lnTo>
                <a:lnTo>
                  <a:pt x="23799" y="1118775"/>
                </a:lnTo>
                <a:lnTo>
                  <a:pt x="15776" y="1073612"/>
                </a:lnTo>
                <a:lnTo>
                  <a:pt x="9384" y="1028483"/>
                </a:lnTo>
                <a:lnTo>
                  <a:pt x="4625" y="983388"/>
                </a:lnTo>
                <a:lnTo>
                  <a:pt x="1496" y="938328"/>
                </a:lnTo>
                <a:lnTo>
                  <a:pt x="0" y="893302"/>
                </a:lnTo>
                <a:lnTo>
                  <a:pt x="134" y="848310"/>
                </a:lnTo>
                <a:lnTo>
                  <a:pt x="1901" y="803353"/>
                </a:lnTo>
                <a:lnTo>
                  <a:pt x="5299" y="758430"/>
                </a:lnTo>
                <a:lnTo>
                  <a:pt x="10328" y="713542"/>
                </a:lnTo>
                <a:lnTo>
                  <a:pt x="16989" y="668687"/>
                </a:lnTo>
                <a:lnTo>
                  <a:pt x="25282" y="623868"/>
                </a:lnTo>
                <a:lnTo>
                  <a:pt x="35206" y="579082"/>
                </a:lnTo>
                <a:lnTo>
                  <a:pt x="46762" y="534331"/>
                </a:lnTo>
                <a:lnTo>
                  <a:pt x="59949" y="489615"/>
                </a:lnTo>
                <a:lnTo>
                  <a:pt x="74768" y="444932"/>
                </a:lnTo>
                <a:lnTo>
                  <a:pt x="91219" y="400284"/>
                </a:lnTo>
                <a:lnTo>
                  <a:pt x="109301" y="355671"/>
                </a:lnTo>
                <a:lnTo>
                  <a:pt x="129014" y="311092"/>
                </a:lnTo>
                <a:lnTo>
                  <a:pt x="150360" y="266547"/>
                </a:lnTo>
                <a:lnTo>
                  <a:pt x="173336" y="222036"/>
                </a:lnTo>
                <a:lnTo>
                  <a:pt x="197945" y="177560"/>
                </a:lnTo>
                <a:lnTo>
                  <a:pt x="224184" y="133119"/>
                </a:lnTo>
                <a:lnTo>
                  <a:pt x="252056" y="88711"/>
                </a:lnTo>
                <a:lnTo>
                  <a:pt x="281559" y="44338"/>
                </a:lnTo>
                <a:lnTo>
                  <a:pt x="31269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182277" y="4748549"/>
            <a:ext cx="438784" cy="764540"/>
          </a:xfrm>
          <a:custGeom>
            <a:avLst/>
            <a:gdLst/>
            <a:ahLst/>
            <a:cxnLst/>
            <a:rect l="l" t="t" r="r" b="b"/>
            <a:pathLst>
              <a:path w="438784" h="764539">
                <a:moveTo>
                  <a:pt x="52205" y="764252"/>
                </a:moveTo>
                <a:lnTo>
                  <a:pt x="105235" y="739805"/>
                </a:lnTo>
                <a:lnTo>
                  <a:pt x="154349" y="715221"/>
                </a:lnTo>
                <a:lnTo>
                  <a:pt x="199546" y="690502"/>
                </a:lnTo>
                <a:lnTo>
                  <a:pt x="240827" y="665646"/>
                </a:lnTo>
                <a:lnTo>
                  <a:pt x="278191" y="640654"/>
                </a:lnTo>
                <a:lnTo>
                  <a:pt x="311639" y="615525"/>
                </a:lnTo>
                <a:lnTo>
                  <a:pt x="341170" y="590261"/>
                </a:lnTo>
                <a:lnTo>
                  <a:pt x="388484" y="539324"/>
                </a:lnTo>
                <a:lnTo>
                  <a:pt x="420132" y="487842"/>
                </a:lnTo>
                <a:lnTo>
                  <a:pt x="436114" y="435816"/>
                </a:lnTo>
                <a:lnTo>
                  <a:pt x="438230" y="409599"/>
                </a:lnTo>
                <a:lnTo>
                  <a:pt x="436430" y="383245"/>
                </a:lnTo>
                <a:lnTo>
                  <a:pt x="421080" y="330129"/>
                </a:lnTo>
                <a:lnTo>
                  <a:pt x="390064" y="276469"/>
                </a:lnTo>
                <a:lnTo>
                  <a:pt x="343383" y="222265"/>
                </a:lnTo>
                <a:lnTo>
                  <a:pt x="314168" y="194958"/>
                </a:lnTo>
                <a:lnTo>
                  <a:pt x="281036" y="167515"/>
                </a:lnTo>
                <a:lnTo>
                  <a:pt x="243988" y="139936"/>
                </a:lnTo>
                <a:lnTo>
                  <a:pt x="203023" y="112221"/>
                </a:lnTo>
                <a:lnTo>
                  <a:pt x="158142" y="84370"/>
                </a:lnTo>
                <a:lnTo>
                  <a:pt x="109344" y="56383"/>
                </a:lnTo>
                <a:lnTo>
                  <a:pt x="56630" y="28259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93407" y="5641556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91912" y="5496353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89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48221" y="5688540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00734" y="5507400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2160" y="5593028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6" y="0"/>
                </a:moveTo>
                <a:lnTo>
                  <a:pt x="7155" y="0"/>
                </a:lnTo>
                <a:lnTo>
                  <a:pt x="0" y="5308"/>
                </a:lnTo>
                <a:lnTo>
                  <a:pt x="0" y="18219"/>
                </a:lnTo>
                <a:lnTo>
                  <a:pt x="7155" y="23527"/>
                </a:lnTo>
                <a:lnTo>
                  <a:pt x="24546" y="23527"/>
                </a:lnTo>
                <a:lnTo>
                  <a:pt x="31701" y="18219"/>
                </a:lnTo>
                <a:lnTo>
                  <a:pt x="31701" y="5308"/>
                </a:lnTo>
                <a:lnTo>
                  <a:pt x="2454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97896" y="5592005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5" y="0"/>
                </a:moveTo>
                <a:lnTo>
                  <a:pt x="7156" y="0"/>
                </a:lnTo>
                <a:lnTo>
                  <a:pt x="0" y="5309"/>
                </a:lnTo>
                <a:lnTo>
                  <a:pt x="0" y="18220"/>
                </a:lnTo>
                <a:lnTo>
                  <a:pt x="7156" y="23527"/>
                </a:lnTo>
                <a:lnTo>
                  <a:pt x="24545" y="23527"/>
                </a:lnTo>
                <a:lnTo>
                  <a:pt x="31701" y="18220"/>
                </a:lnTo>
                <a:lnTo>
                  <a:pt x="31701" y="5309"/>
                </a:lnTo>
                <a:lnTo>
                  <a:pt x="2454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93213" y="5498804"/>
            <a:ext cx="484026" cy="258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25609" y="5658145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93407" y="6029078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91912" y="5883876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89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48221" y="6076062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800734" y="5894921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842160" y="5980550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6" y="0"/>
                </a:moveTo>
                <a:lnTo>
                  <a:pt x="7155" y="0"/>
                </a:lnTo>
                <a:lnTo>
                  <a:pt x="0" y="5308"/>
                </a:lnTo>
                <a:lnTo>
                  <a:pt x="0" y="18219"/>
                </a:lnTo>
                <a:lnTo>
                  <a:pt x="7155" y="23525"/>
                </a:lnTo>
                <a:lnTo>
                  <a:pt x="24546" y="23525"/>
                </a:lnTo>
                <a:lnTo>
                  <a:pt x="31701" y="18219"/>
                </a:lnTo>
                <a:lnTo>
                  <a:pt x="31701" y="5308"/>
                </a:lnTo>
                <a:lnTo>
                  <a:pt x="2454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97896" y="5979528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5" y="0"/>
                </a:moveTo>
                <a:lnTo>
                  <a:pt x="7156" y="0"/>
                </a:lnTo>
                <a:lnTo>
                  <a:pt x="0" y="5308"/>
                </a:lnTo>
                <a:lnTo>
                  <a:pt x="0" y="18219"/>
                </a:lnTo>
                <a:lnTo>
                  <a:pt x="7156" y="23527"/>
                </a:lnTo>
                <a:lnTo>
                  <a:pt x="24545" y="23527"/>
                </a:lnTo>
                <a:lnTo>
                  <a:pt x="31701" y="18219"/>
                </a:lnTo>
                <a:lnTo>
                  <a:pt x="31701" y="5308"/>
                </a:lnTo>
                <a:lnTo>
                  <a:pt x="2454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93213" y="5886326"/>
            <a:ext cx="484026" cy="258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25609" y="6045667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793407" y="6416599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791912" y="6271397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90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748221" y="6463583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00734" y="6282442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842160" y="6368072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6" y="0"/>
                </a:moveTo>
                <a:lnTo>
                  <a:pt x="7155" y="0"/>
                </a:lnTo>
                <a:lnTo>
                  <a:pt x="0" y="5308"/>
                </a:lnTo>
                <a:lnTo>
                  <a:pt x="0" y="18219"/>
                </a:lnTo>
                <a:lnTo>
                  <a:pt x="7155" y="23525"/>
                </a:lnTo>
                <a:lnTo>
                  <a:pt x="24546" y="23525"/>
                </a:lnTo>
                <a:lnTo>
                  <a:pt x="31701" y="18219"/>
                </a:lnTo>
                <a:lnTo>
                  <a:pt x="31701" y="5308"/>
                </a:lnTo>
                <a:lnTo>
                  <a:pt x="2454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97896" y="6367048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5" y="0"/>
                </a:moveTo>
                <a:lnTo>
                  <a:pt x="7156" y="0"/>
                </a:lnTo>
                <a:lnTo>
                  <a:pt x="0" y="5308"/>
                </a:lnTo>
                <a:lnTo>
                  <a:pt x="0" y="18219"/>
                </a:lnTo>
                <a:lnTo>
                  <a:pt x="7156" y="23527"/>
                </a:lnTo>
                <a:lnTo>
                  <a:pt x="24545" y="23527"/>
                </a:lnTo>
                <a:lnTo>
                  <a:pt x="31701" y="18219"/>
                </a:lnTo>
                <a:lnTo>
                  <a:pt x="31701" y="5308"/>
                </a:lnTo>
                <a:lnTo>
                  <a:pt x="2454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793213" y="6273847"/>
            <a:ext cx="484026" cy="258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825609" y="6433188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793407" y="6785973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791912" y="6640771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90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748221" y="6832958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800734" y="6651816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842160" y="6737446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6" y="0"/>
                </a:moveTo>
                <a:lnTo>
                  <a:pt x="7155" y="0"/>
                </a:lnTo>
                <a:lnTo>
                  <a:pt x="0" y="5308"/>
                </a:lnTo>
                <a:lnTo>
                  <a:pt x="0" y="18219"/>
                </a:lnTo>
                <a:lnTo>
                  <a:pt x="7155" y="23527"/>
                </a:lnTo>
                <a:lnTo>
                  <a:pt x="24546" y="23527"/>
                </a:lnTo>
                <a:lnTo>
                  <a:pt x="31701" y="18219"/>
                </a:lnTo>
                <a:lnTo>
                  <a:pt x="31701" y="5308"/>
                </a:lnTo>
                <a:lnTo>
                  <a:pt x="2454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197896" y="6736422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5" y="0"/>
                </a:moveTo>
                <a:lnTo>
                  <a:pt x="7156" y="0"/>
                </a:lnTo>
                <a:lnTo>
                  <a:pt x="0" y="5308"/>
                </a:lnTo>
                <a:lnTo>
                  <a:pt x="0" y="18219"/>
                </a:lnTo>
                <a:lnTo>
                  <a:pt x="7156" y="23527"/>
                </a:lnTo>
                <a:lnTo>
                  <a:pt x="24545" y="23527"/>
                </a:lnTo>
                <a:lnTo>
                  <a:pt x="31701" y="18219"/>
                </a:lnTo>
                <a:lnTo>
                  <a:pt x="31701" y="5308"/>
                </a:lnTo>
                <a:lnTo>
                  <a:pt x="2454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793213" y="6643221"/>
            <a:ext cx="484026" cy="2584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25609" y="6802563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39651" y="4503928"/>
            <a:ext cx="589280" cy="536575"/>
          </a:xfrm>
          <a:custGeom>
            <a:avLst/>
            <a:gdLst/>
            <a:ahLst/>
            <a:cxnLst/>
            <a:rect l="l" t="t" r="r" b="b"/>
            <a:pathLst>
              <a:path w="589279" h="536575">
                <a:moveTo>
                  <a:pt x="0" y="536168"/>
                </a:moveTo>
                <a:lnTo>
                  <a:pt x="589103" y="536168"/>
                </a:lnTo>
                <a:lnTo>
                  <a:pt x="589103" y="0"/>
                </a:lnTo>
                <a:lnTo>
                  <a:pt x="0" y="0"/>
                </a:lnTo>
                <a:lnTo>
                  <a:pt x="0" y="536168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958463" y="4536257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3" y="0"/>
                </a:moveTo>
                <a:lnTo>
                  <a:pt x="170693" y="53518"/>
                </a:lnTo>
                <a:lnTo>
                  <a:pt x="0" y="53518"/>
                </a:lnTo>
                <a:lnTo>
                  <a:pt x="0" y="101219"/>
                </a:lnTo>
                <a:lnTo>
                  <a:pt x="170693" y="101219"/>
                </a:lnTo>
                <a:lnTo>
                  <a:pt x="170693" y="154738"/>
                </a:lnTo>
                <a:lnTo>
                  <a:pt x="363977" y="77369"/>
                </a:lnTo>
                <a:lnTo>
                  <a:pt x="17069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958463" y="4746248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3" y="0"/>
                </a:moveTo>
                <a:lnTo>
                  <a:pt x="170693" y="53518"/>
                </a:lnTo>
                <a:lnTo>
                  <a:pt x="0" y="53518"/>
                </a:lnTo>
                <a:lnTo>
                  <a:pt x="0" y="101219"/>
                </a:lnTo>
                <a:lnTo>
                  <a:pt x="170693" y="101219"/>
                </a:lnTo>
                <a:lnTo>
                  <a:pt x="170693" y="154738"/>
                </a:lnTo>
                <a:lnTo>
                  <a:pt x="363977" y="77369"/>
                </a:lnTo>
                <a:lnTo>
                  <a:pt x="170693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48173" y="4641253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4" y="0"/>
                </a:moveTo>
                <a:lnTo>
                  <a:pt x="0" y="77369"/>
                </a:lnTo>
                <a:lnTo>
                  <a:pt x="193284" y="154737"/>
                </a:lnTo>
                <a:lnTo>
                  <a:pt x="193284" y="101219"/>
                </a:lnTo>
                <a:lnTo>
                  <a:pt x="363977" y="101219"/>
                </a:lnTo>
                <a:lnTo>
                  <a:pt x="363977" y="53517"/>
                </a:lnTo>
                <a:lnTo>
                  <a:pt x="193284" y="53517"/>
                </a:lnTo>
                <a:lnTo>
                  <a:pt x="19328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748173" y="4851243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4" y="0"/>
                </a:moveTo>
                <a:lnTo>
                  <a:pt x="0" y="77369"/>
                </a:lnTo>
                <a:lnTo>
                  <a:pt x="193284" y="154738"/>
                </a:lnTo>
                <a:lnTo>
                  <a:pt x="193284" y="101219"/>
                </a:lnTo>
                <a:lnTo>
                  <a:pt x="363977" y="101219"/>
                </a:lnTo>
                <a:lnTo>
                  <a:pt x="363977" y="53518"/>
                </a:lnTo>
                <a:lnTo>
                  <a:pt x="193284" y="53518"/>
                </a:lnTo>
                <a:lnTo>
                  <a:pt x="19328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206350" y="4896327"/>
            <a:ext cx="381000" cy="1092200"/>
          </a:xfrm>
          <a:custGeom>
            <a:avLst/>
            <a:gdLst/>
            <a:ahLst/>
            <a:cxnLst/>
            <a:rect l="l" t="t" r="r" b="b"/>
            <a:pathLst>
              <a:path w="381000" h="1092200">
                <a:moveTo>
                  <a:pt x="0" y="1092143"/>
                </a:moveTo>
                <a:lnTo>
                  <a:pt x="46647" y="1049063"/>
                </a:lnTo>
                <a:lnTo>
                  <a:pt x="90246" y="1006285"/>
                </a:lnTo>
                <a:lnTo>
                  <a:pt x="130797" y="963808"/>
                </a:lnTo>
                <a:lnTo>
                  <a:pt x="168300" y="921633"/>
                </a:lnTo>
                <a:lnTo>
                  <a:pt x="202754" y="879761"/>
                </a:lnTo>
                <a:lnTo>
                  <a:pt x="234161" y="838190"/>
                </a:lnTo>
                <a:lnTo>
                  <a:pt x="262519" y="796921"/>
                </a:lnTo>
                <a:lnTo>
                  <a:pt x="287829" y="755954"/>
                </a:lnTo>
                <a:lnTo>
                  <a:pt x="310091" y="715288"/>
                </a:lnTo>
                <a:lnTo>
                  <a:pt x="329305" y="674925"/>
                </a:lnTo>
                <a:lnTo>
                  <a:pt x="345470" y="634863"/>
                </a:lnTo>
                <a:lnTo>
                  <a:pt x="358587" y="595103"/>
                </a:lnTo>
                <a:lnTo>
                  <a:pt x="368657" y="555645"/>
                </a:lnTo>
                <a:lnTo>
                  <a:pt x="375677" y="516489"/>
                </a:lnTo>
                <a:lnTo>
                  <a:pt x="379650" y="477635"/>
                </a:lnTo>
                <a:lnTo>
                  <a:pt x="380575" y="439083"/>
                </a:lnTo>
                <a:lnTo>
                  <a:pt x="378451" y="400832"/>
                </a:lnTo>
                <a:lnTo>
                  <a:pt x="373279" y="362884"/>
                </a:lnTo>
                <a:lnTo>
                  <a:pt x="365059" y="325237"/>
                </a:lnTo>
                <a:lnTo>
                  <a:pt x="353791" y="287892"/>
                </a:lnTo>
                <a:lnTo>
                  <a:pt x="339475" y="250849"/>
                </a:lnTo>
                <a:lnTo>
                  <a:pt x="322110" y="214108"/>
                </a:lnTo>
                <a:lnTo>
                  <a:pt x="301697" y="177668"/>
                </a:lnTo>
                <a:lnTo>
                  <a:pt x="278236" y="141531"/>
                </a:lnTo>
                <a:lnTo>
                  <a:pt x="251727" y="105695"/>
                </a:lnTo>
                <a:lnTo>
                  <a:pt x="222170" y="70161"/>
                </a:lnTo>
                <a:lnTo>
                  <a:pt x="189564" y="34930"/>
                </a:lnTo>
                <a:lnTo>
                  <a:pt x="15391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194779" y="5032293"/>
            <a:ext cx="287020" cy="1143000"/>
          </a:xfrm>
          <a:custGeom>
            <a:avLst/>
            <a:gdLst/>
            <a:ahLst/>
            <a:cxnLst/>
            <a:rect l="l" t="t" r="r" b="b"/>
            <a:pathLst>
              <a:path w="287020" h="1143000">
                <a:moveTo>
                  <a:pt x="0" y="1142707"/>
                </a:moveTo>
                <a:lnTo>
                  <a:pt x="37190" y="1096515"/>
                </a:lnTo>
                <a:lnTo>
                  <a:pt x="71801" y="1050503"/>
                </a:lnTo>
                <a:lnTo>
                  <a:pt x="103831" y="1004670"/>
                </a:lnTo>
                <a:lnTo>
                  <a:pt x="133282" y="959016"/>
                </a:lnTo>
                <a:lnTo>
                  <a:pt x="160153" y="913541"/>
                </a:lnTo>
                <a:lnTo>
                  <a:pt x="184444" y="868246"/>
                </a:lnTo>
                <a:lnTo>
                  <a:pt x="206155" y="823130"/>
                </a:lnTo>
                <a:lnTo>
                  <a:pt x="225286" y="778193"/>
                </a:lnTo>
                <a:lnTo>
                  <a:pt x="241837" y="733436"/>
                </a:lnTo>
                <a:lnTo>
                  <a:pt x="255808" y="688858"/>
                </a:lnTo>
                <a:lnTo>
                  <a:pt x="267199" y="644460"/>
                </a:lnTo>
                <a:lnTo>
                  <a:pt x="276011" y="600240"/>
                </a:lnTo>
                <a:lnTo>
                  <a:pt x="282242" y="556200"/>
                </a:lnTo>
                <a:lnTo>
                  <a:pt x="285893" y="512340"/>
                </a:lnTo>
                <a:lnTo>
                  <a:pt x="286965" y="468659"/>
                </a:lnTo>
                <a:lnTo>
                  <a:pt x="285456" y="425157"/>
                </a:lnTo>
                <a:lnTo>
                  <a:pt x="281368" y="381834"/>
                </a:lnTo>
                <a:lnTo>
                  <a:pt x="274699" y="338691"/>
                </a:lnTo>
                <a:lnTo>
                  <a:pt x="265451" y="295727"/>
                </a:lnTo>
                <a:lnTo>
                  <a:pt x="253623" y="252942"/>
                </a:lnTo>
                <a:lnTo>
                  <a:pt x="239214" y="210336"/>
                </a:lnTo>
                <a:lnTo>
                  <a:pt x="222226" y="167910"/>
                </a:lnTo>
                <a:lnTo>
                  <a:pt x="202658" y="125664"/>
                </a:lnTo>
                <a:lnTo>
                  <a:pt x="180510" y="83596"/>
                </a:lnTo>
                <a:lnTo>
                  <a:pt x="155782" y="41708"/>
                </a:lnTo>
                <a:lnTo>
                  <a:pt x="12847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149713" y="5032305"/>
            <a:ext cx="363220" cy="1538605"/>
          </a:xfrm>
          <a:custGeom>
            <a:avLst/>
            <a:gdLst/>
            <a:ahLst/>
            <a:cxnLst/>
            <a:rect l="l" t="t" r="r" b="b"/>
            <a:pathLst>
              <a:path w="363220" h="1538604">
                <a:moveTo>
                  <a:pt x="0" y="1538081"/>
                </a:moveTo>
                <a:lnTo>
                  <a:pt x="35951" y="1503157"/>
                </a:lnTo>
                <a:lnTo>
                  <a:pt x="70029" y="1467788"/>
                </a:lnTo>
                <a:lnTo>
                  <a:pt x="102235" y="1431972"/>
                </a:lnTo>
                <a:lnTo>
                  <a:pt x="132567" y="1395711"/>
                </a:lnTo>
                <a:lnTo>
                  <a:pt x="161027" y="1359004"/>
                </a:lnTo>
                <a:lnTo>
                  <a:pt x="187614" y="1321851"/>
                </a:lnTo>
                <a:lnTo>
                  <a:pt x="212328" y="1284252"/>
                </a:lnTo>
                <a:lnTo>
                  <a:pt x="235169" y="1246208"/>
                </a:lnTo>
                <a:lnTo>
                  <a:pt x="256137" y="1207718"/>
                </a:lnTo>
                <a:lnTo>
                  <a:pt x="275232" y="1168782"/>
                </a:lnTo>
                <a:lnTo>
                  <a:pt x="292454" y="1129401"/>
                </a:lnTo>
                <a:lnTo>
                  <a:pt x="307804" y="1089574"/>
                </a:lnTo>
                <a:lnTo>
                  <a:pt x="321280" y="1049301"/>
                </a:lnTo>
                <a:lnTo>
                  <a:pt x="332884" y="1008582"/>
                </a:lnTo>
                <a:lnTo>
                  <a:pt x="342614" y="967418"/>
                </a:lnTo>
                <a:lnTo>
                  <a:pt x="350472" y="925807"/>
                </a:lnTo>
                <a:lnTo>
                  <a:pt x="356457" y="883752"/>
                </a:lnTo>
                <a:lnTo>
                  <a:pt x="360569" y="841250"/>
                </a:lnTo>
                <a:lnTo>
                  <a:pt x="362809" y="798303"/>
                </a:lnTo>
                <a:lnTo>
                  <a:pt x="363175" y="754909"/>
                </a:lnTo>
                <a:lnTo>
                  <a:pt x="361668" y="711071"/>
                </a:lnTo>
                <a:lnTo>
                  <a:pt x="358289" y="666786"/>
                </a:lnTo>
                <a:lnTo>
                  <a:pt x="353036" y="622056"/>
                </a:lnTo>
                <a:lnTo>
                  <a:pt x="345911" y="576880"/>
                </a:lnTo>
                <a:lnTo>
                  <a:pt x="336913" y="531258"/>
                </a:lnTo>
                <a:lnTo>
                  <a:pt x="326042" y="485190"/>
                </a:lnTo>
                <a:lnTo>
                  <a:pt x="313298" y="438677"/>
                </a:lnTo>
                <a:lnTo>
                  <a:pt x="298681" y="391718"/>
                </a:lnTo>
                <a:lnTo>
                  <a:pt x="282191" y="344313"/>
                </a:lnTo>
                <a:lnTo>
                  <a:pt x="263828" y="296463"/>
                </a:lnTo>
                <a:lnTo>
                  <a:pt x="243593" y="248167"/>
                </a:lnTo>
                <a:lnTo>
                  <a:pt x="221484" y="199425"/>
                </a:lnTo>
                <a:lnTo>
                  <a:pt x="197503" y="150237"/>
                </a:lnTo>
                <a:lnTo>
                  <a:pt x="171649" y="100604"/>
                </a:lnTo>
                <a:lnTo>
                  <a:pt x="143922" y="50524"/>
                </a:lnTo>
                <a:lnTo>
                  <a:pt x="114322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832675" y="5633616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831188" y="5488414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89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787493" y="5680601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840005" y="5499460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881428" y="5585089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54" y="0"/>
                </a:moveTo>
                <a:lnTo>
                  <a:pt x="7162" y="0"/>
                </a:lnTo>
                <a:lnTo>
                  <a:pt x="0" y="5308"/>
                </a:lnTo>
                <a:lnTo>
                  <a:pt x="0" y="18219"/>
                </a:lnTo>
                <a:lnTo>
                  <a:pt x="7162" y="23527"/>
                </a:lnTo>
                <a:lnTo>
                  <a:pt x="24554" y="23527"/>
                </a:lnTo>
                <a:lnTo>
                  <a:pt x="31705" y="18219"/>
                </a:lnTo>
                <a:lnTo>
                  <a:pt x="31705" y="5308"/>
                </a:lnTo>
                <a:lnTo>
                  <a:pt x="24554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237166" y="5584066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3" y="0"/>
                </a:moveTo>
                <a:lnTo>
                  <a:pt x="7162" y="0"/>
                </a:lnTo>
                <a:lnTo>
                  <a:pt x="0" y="5309"/>
                </a:lnTo>
                <a:lnTo>
                  <a:pt x="0" y="18219"/>
                </a:lnTo>
                <a:lnTo>
                  <a:pt x="7162" y="23527"/>
                </a:lnTo>
                <a:lnTo>
                  <a:pt x="24543" y="23527"/>
                </a:lnTo>
                <a:lnTo>
                  <a:pt x="31705" y="18219"/>
                </a:lnTo>
                <a:lnTo>
                  <a:pt x="31705" y="5309"/>
                </a:lnTo>
                <a:lnTo>
                  <a:pt x="24543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832560" y="5490865"/>
            <a:ext cx="483934" cy="2584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864884" y="5650206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832675" y="6021139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831188" y="5875937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89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787493" y="6068123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840005" y="5886982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881428" y="5972611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54" y="0"/>
                </a:moveTo>
                <a:lnTo>
                  <a:pt x="7162" y="0"/>
                </a:lnTo>
                <a:lnTo>
                  <a:pt x="0" y="5308"/>
                </a:lnTo>
                <a:lnTo>
                  <a:pt x="0" y="18219"/>
                </a:lnTo>
                <a:lnTo>
                  <a:pt x="7162" y="23527"/>
                </a:lnTo>
                <a:lnTo>
                  <a:pt x="24554" y="23527"/>
                </a:lnTo>
                <a:lnTo>
                  <a:pt x="31705" y="18219"/>
                </a:lnTo>
                <a:lnTo>
                  <a:pt x="31705" y="5308"/>
                </a:lnTo>
                <a:lnTo>
                  <a:pt x="24554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237166" y="5971588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3" y="0"/>
                </a:moveTo>
                <a:lnTo>
                  <a:pt x="7162" y="0"/>
                </a:lnTo>
                <a:lnTo>
                  <a:pt x="0" y="5308"/>
                </a:lnTo>
                <a:lnTo>
                  <a:pt x="0" y="18219"/>
                </a:lnTo>
                <a:lnTo>
                  <a:pt x="7162" y="23527"/>
                </a:lnTo>
                <a:lnTo>
                  <a:pt x="24543" y="23527"/>
                </a:lnTo>
                <a:lnTo>
                  <a:pt x="31705" y="18219"/>
                </a:lnTo>
                <a:lnTo>
                  <a:pt x="31705" y="5308"/>
                </a:lnTo>
                <a:lnTo>
                  <a:pt x="24543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832560" y="5878387"/>
            <a:ext cx="483935" cy="258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864884" y="6037728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832675" y="6408661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831188" y="6263457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90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787493" y="6455644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840005" y="6274503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881428" y="6360133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54" y="0"/>
                </a:moveTo>
                <a:lnTo>
                  <a:pt x="7162" y="0"/>
                </a:lnTo>
                <a:lnTo>
                  <a:pt x="0" y="5308"/>
                </a:lnTo>
                <a:lnTo>
                  <a:pt x="0" y="18219"/>
                </a:lnTo>
                <a:lnTo>
                  <a:pt x="7162" y="23527"/>
                </a:lnTo>
                <a:lnTo>
                  <a:pt x="24554" y="23527"/>
                </a:lnTo>
                <a:lnTo>
                  <a:pt x="31705" y="18219"/>
                </a:lnTo>
                <a:lnTo>
                  <a:pt x="31705" y="5308"/>
                </a:lnTo>
                <a:lnTo>
                  <a:pt x="24554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237166" y="6359109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3" y="0"/>
                </a:moveTo>
                <a:lnTo>
                  <a:pt x="7162" y="0"/>
                </a:lnTo>
                <a:lnTo>
                  <a:pt x="0" y="5309"/>
                </a:lnTo>
                <a:lnTo>
                  <a:pt x="0" y="18220"/>
                </a:lnTo>
                <a:lnTo>
                  <a:pt x="7162" y="23527"/>
                </a:lnTo>
                <a:lnTo>
                  <a:pt x="24543" y="23527"/>
                </a:lnTo>
                <a:lnTo>
                  <a:pt x="31705" y="18220"/>
                </a:lnTo>
                <a:lnTo>
                  <a:pt x="31705" y="5309"/>
                </a:lnTo>
                <a:lnTo>
                  <a:pt x="24543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32560" y="6265908"/>
            <a:ext cx="483935" cy="2584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864884" y="6425249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832675" y="6778034"/>
            <a:ext cx="484030" cy="115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831188" y="6632831"/>
            <a:ext cx="488315" cy="262890"/>
          </a:xfrm>
          <a:custGeom>
            <a:avLst/>
            <a:gdLst/>
            <a:ahLst/>
            <a:cxnLst/>
            <a:rect l="l" t="t" r="r" b="b"/>
            <a:pathLst>
              <a:path w="488315" h="262890">
                <a:moveTo>
                  <a:pt x="93180" y="0"/>
                </a:moveTo>
                <a:lnTo>
                  <a:pt x="85900" y="0"/>
                </a:lnTo>
                <a:lnTo>
                  <a:pt x="81168" y="2460"/>
                </a:lnTo>
                <a:lnTo>
                  <a:pt x="78257" y="7150"/>
                </a:lnTo>
                <a:lnTo>
                  <a:pt x="66484" y="29798"/>
                </a:lnTo>
                <a:lnTo>
                  <a:pt x="40584" y="79624"/>
                </a:lnTo>
                <a:lnTo>
                  <a:pt x="14683" y="129449"/>
                </a:lnTo>
                <a:lnTo>
                  <a:pt x="2911" y="152097"/>
                </a:lnTo>
                <a:lnTo>
                  <a:pt x="0" y="157787"/>
                </a:lnTo>
                <a:lnTo>
                  <a:pt x="0" y="167193"/>
                </a:lnTo>
                <a:lnTo>
                  <a:pt x="0" y="248972"/>
                </a:lnTo>
                <a:lnTo>
                  <a:pt x="0" y="258147"/>
                </a:lnTo>
                <a:lnTo>
                  <a:pt x="7661" y="262743"/>
                </a:lnTo>
                <a:lnTo>
                  <a:pt x="19291" y="262743"/>
                </a:lnTo>
                <a:lnTo>
                  <a:pt x="468454" y="262743"/>
                </a:lnTo>
                <a:lnTo>
                  <a:pt x="479925" y="262743"/>
                </a:lnTo>
                <a:lnTo>
                  <a:pt x="487017" y="256657"/>
                </a:lnTo>
                <a:lnTo>
                  <a:pt x="487017" y="247118"/>
                </a:lnTo>
                <a:lnTo>
                  <a:pt x="487017" y="165338"/>
                </a:lnTo>
                <a:lnTo>
                  <a:pt x="488251" y="158808"/>
                </a:lnTo>
                <a:lnTo>
                  <a:pt x="485925" y="154214"/>
                </a:lnTo>
                <a:lnTo>
                  <a:pt x="407668" y="8474"/>
                </a:lnTo>
                <a:lnTo>
                  <a:pt x="405519" y="4137"/>
                </a:lnTo>
                <a:lnTo>
                  <a:pt x="400249" y="101"/>
                </a:lnTo>
                <a:lnTo>
                  <a:pt x="394565" y="0"/>
                </a:lnTo>
                <a:lnTo>
                  <a:pt x="93180" y="0"/>
                </a:lnTo>
                <a:close/>
              </a:path>
            </a:pathLst>
          </a:custGeom>
          <a:ln w="1987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787493" y="6825017"/>
            <a:ext cx="567070" cy="115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840005" y="6643877"/>
            <a:ext cx="468123" cy="14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881428" y="6729506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54" y="0"/>
                </a:moveTo>
                <a:lnTo>
                  <a:pt x="7162" y="0"/>
                </a:lnTo>
                <a:lnTo>
                  <a:pt x="0" y="5309"/>
                </a:lnTo>
                <a:lnTo>
                  <a:pt x="0" y="18220"/>
                </a:lnTo>
                <a:lnTo>
                  <a:pt x="7162" y="23527"/>
                </a:lnTo>
                <a:lnTo>
                  <a:pt x="24554" y="23527"/>
                </a:lnTo>
                <a:lnTo>
                  <a:pt x="31705" y="18220"/>
                </a:lnTo>
                <a:lnTo>
                  <a:pt x="31705" y="5309"/>
                </a:lnTo>
                <a:lnTo>
                  <a:pt x="24554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1237166" y="6728483"/>
            <a:ext cx="31750" cy="24130"/>
          </a:xfrm>
          <a:custGeom>
            <a:avLst/>
            <a:gdLst/>
            <a:ahLst/>
            <a:cxnLst/>
            <a:rect l="l" t="t" r="r" b="b"/>
            <a:pathLst>
              <a:path w="31750" h="24129">
                <a:moveTo>
                  <a:pt x="24543" y="0"/>
                </a:moveTo>
                <a:lnTo>
                  <a:pt x="7162" y="0"/>
                </a:lnTo>
                <a:lnTo>
                  <a:pt x="0" y="5308"/>
                </a:lnTo>
                <a:lnTo>
                  <a:pt x="0" y="18219"/>
                </a:lnTo>
                <a:lnTo>
                  <a:pt x="7162" y="23527"/>
                </a:lnTo>
                <a:lnTo>
                  <a:pt x="24543" y="23527"/>
                </a:lnTo>
                <a:lnTo>
                  <a:pt x="31705" y="18219"/>
                </a:lnTo>
                <a:lnTo>
                  <a:pt x="31705" y="5308"/>
                </a:lnTo>
                <a:lnTo>
                  <a:pt x="24543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832560" y="6635281"/>
            <a:ext cx="483935" cy="258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864884" y="6794622"/>
            <a:ext cx="404275" cy="7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786645" y="4495990"/>
            <a:ext cx="589280" cy="536575"/>
          </a:xfrm>
          <a:custGeom>
            <a:avLst/>
            <a:gdLst/>
            <a:ahLst/>
            <a:cxnLst/>
            <a:rect l="l" t="t" r="r" b="b"/>
            <a:pathLst>
              <a:path w="589279" h="536575">
                <a:moveTo>
                  <a:pt x="0" y="536168"/>
                </a:moveTo>
                <a:lnTo>
                  <a:pt x="589103" y="536168"/>
                </a:lnTo>
                <a:lnTo>
                  <a:pt x="589103" y="0"/>
                </a:lnTo>
                <a:lnTo>
                  <a:pt x="0" y="0"/>
                </a:lnTo>
                <a:lnTo>
                  <a:pt x="0" y="536168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005455" y="4528318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6" y="0"/>
                </a:moveTo>
                <a:lnTo>
                  <a:pt x="170696" y="53518"/>
                </a:lnTo>
                <a:lnTo>
                  <a:pt x="0" y="53518"/>
                </a:lnTo>
                <a:lnTo>
                  <a:pt x="0" y="101219"/>
                </a:lnTo>
                <a:lnTo>
                  <a:pt x="170696" y="101219"/>
                </a:lnTo>
                <a:lnTo>
                  <a:pt x="170696" y="154738"/>
                </a:lnTo>
                <a:lnTo>
                  <a:pt x="363978" y="77369"/>
                </a:lnTo>
                <a:lnTo>
                  <a:pt x="17069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005455" y="4738310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70696" y="0"/>
                </a:moveTo>
                <a:lnTo>
                  <a:pt x="170696" y="53517"/>
                </a:lnTo>
                <a:lnTo>
                  <a:pt x="0" y="53517"/>
                </a:lnTo>
                <a:lnTo>
                  <a:pt x="0" y="101219"/>
                </a:lnTo>
                <a:lnTo>
                  <a:pt x="170696" y="101219"/>
                </a:lnTo>
                <a:lnTo>
                  <a:pt x="170696" y="154737"/>
                </a:lnTo>
                <a:lnTo>
                  <a:pt x="363978" y="77369"/>
                </a:lnTo>
                <a:lnTo>
                  <a:pt x="17069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795168" y="4633314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2" y="0"/>
                </a:moveTo>
                <a:lnTo>
                  <a:pt x="0" y="77369"/>
                </a:lnTo>
                <a:lnTo>
                  <a:pt x="193282" y="154738"/>
                </a:lnTo>
                <a:lnTo>
                  <a:pt x="193282" y="101219"/>
                </a:lnTo>
                <a:lnTo>
                  <a:pt x="363978" y="101219"/>
                </a:lnTo>
                <a:lnTo>
                  <a:pt x="363978" y="53518"/>
                </a:lnTo>
                <a:lnTo>
                  <a:pt x="193282" y="53518"/>
                </a:lnTo>
                <a:lnTo>
                  <a:pt x="193282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795168" y="4843304"/>
            <a:ext cx="364490" cy="154940"/>
          </a:xfrm>
          <a:custGeom>
            <a:avLst/>
            <a:gdLst/>
            <a:ahLst/>
            <a:cxnLst/>
            <a:rect l="l" t="t" r="r" b="b"/>
            <a:pathLst>
              <a:path w="364490" h="154939">
                <a:moveTo>
                  <a:pt x="193282" y="0"/>
                </a:moveTo>
                <a:lnTo>
                  <a:pt x="0" y="77369"/>
                </a:lnTo>
                <a:lnTo>
                  <a:pt x="193282" y="154738"/>
                </a:lnTo>
                <a:lnTo>
                  <a:pt x="193282" y="101219"/>
                </a:lnTo>
                <a:lnTo>
                  <a:pt x="363978" y="101219"/>
                </a:lnTo>
                <a:lnTo>
                  <a:pt x="363978" y="53518"/>
                </a:lnTo>
                <a:lnTo>
                  <a:pt x="193282" y="53518"/>
                </a:lnTo>
                <a:lnTo>
                  <a:pt x="193282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108001" y="4117705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362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035920" y="4117705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362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324022" y="3802003"/>
            <a:ext cx="1475105" cy="923290"/>
          </a:xfrm>
          <a:custGeom>
            <a:avLst/>
            <a:gdLst/>
            <a:ahLst/>
            <a:cxnLst/>
            <a:rect l="l" t="t" r="r" b="b"/>
            <a:pathLst>
              <a:path w="1475104" h="923289">
                <a:moveTo>
                  <a:pt x="1469544" y="922726"/>
                </a:moveTo>
                <a:lnTo>
                  <a:pt x="0" y="8891"/>
                </a:lnTo>
                <a:lnTo>
                  <a:pt x="5529" y="0"/>
                </a:lnTo>
                <a:lnTo>
                  <a:pt x="1475073" y="913834"/>
                </a:lnTo>
                <a:lnTo>
                  <a:pt x="1469544" y="922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24026" y="3896116"/>
            <a:ext cx="1475105" cy="923290"/>
          </a:xfrm>
          <a:custGeom>
            <a:avLst/>
            <a:gdLst/>
            <a:ahLst/>
            <a:cxnLst/>
            <a:rect l="l" t="t" r="r" b="b"/>
            <a:pathLst>
              <a:path w="1475104" h="923289">
                <a:moveTo>
                  <a:pt x="0" y="913834"/>
                </a:moveTo>
                <a:lnTo>
                  <a:pt x="1469544" y="0"/>
                </a:lnTo>
                <a:lnTo>
                  <a:pt x="1475073" y="8891"/>
                </a:lnTo>
                <a:lnTo>
                  <a:pt x="5529" y="922726"/>
                </a:lnTo>
                <a:lnTo>
                  <a:pt x="0" y="913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515866" y="6688666"/>
            <a:ext cx="4305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40" dirty="0">
                <a:latin typeface="Arial" panose="020B0604020202020204"/>
                <a:cs typeface="Arial" panose="020B0604020202020204"/>
              </a:rPr>
              <a:t>NPU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965992" y="6290772"/>
            <a:ext cx="535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" dirty="0">
                <a:latin typeface="Arial" panose="020B0604020202020204"/>
                <a:cs typeface="Arial" panose="020B0604020202020204"/>
              </a:rPr>
              <a:t>FPGA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840342" y="3746348"/>
            <a:ext cx="6362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20" dirty="0">
                <a:latin typeface="Arial" panose="020B0604020202020204"/>
                <a:cs typeface="Arial" panose="020B0604020202020204"/>
              </a:rPr>
              <a:t>Switch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222681" y="5494985"/>
            <a:ext cx="1017269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25" dirty="0">
                <a:latin typeface="Arial" panose="020B0604020202020204"/>
                <a:cs typeface="Arial" panose="020B0604020202020204"/>
              </a:rPr>
              <a:t>Host</a:t>
            </a:r>
            <a:r>
              <a:rPr sz="145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50" b="1" spc="5" dirty="0">
                <a:latin typeface="Arial" panose="020B0604020202020204"/>
                <a:cs typeface="Arial" panose="020B0604020202020204"/>
              </a:rPr>
              <a:t>(CPU)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3166845" y="6103250"/>
            <a:ext cx="1389514" cy="6044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547741" y="5311817"/>
            <a:ext cx="1389514" cy="6044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47741" y="6508724"/>
            <a:ext cx="1389514" cy="6044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86081" y="4237004"/>
            <a:ext cx="5390515" cy="1047115"/>
          </a:xfrm>
          <a:custGeom>
            <a:avLst/>
            <a:gdLst/>
            <a:ahLst/>
            <a:cxnLst/>
            <a:rect l="l" t="t" r="r" b="b"/>
            <a:pathLst>
              <a:path w="5390515" h="1047114">
                <a:moveTo>
                  <a:pt x="4754" y="289017"/>
                </a:moveTo>
                <a:lnTo>
                  <a:pt x="0" y="624052"/>
                </a:lnTo>
                <a:lnTo>
                  <a:pt x="4718062" y="691009"/>
                </a:lnTo>
                <a:lnTo>
                  <a:pt x="4713010" y="1046983"/>
                </a:lnTo>
                <a:lnTo>
                  <a:pt x="5390509" y="533001"/>
                </a:lnTo>
                <a:lnTo>
                  <a:pt x="5170425" y="355974"/>
                </a:lnTo>
                <a:lnTo>
                  <a:pt x="4722817" y="355974"/>
                </a:lnTo>
                <a:lnTo>
                  <a:pt x="4754" y="289017"/>
                </a:lnTo>
                <a:close/>
              </a:path>
              <a:path w="5390515" h="1047114">
                <a:moveTo>
                  <a:pt x="4727869" y="0"/>
                </a:moveTo>
                <a:lnTo>
                  <a:pt x="4722817" y="355974"/>
                </a:lnTo>
                <a:lnTo>
                  <a:pt x="5170425" y="355974"/>
                </a:lnTo>
                <a:lnTo>
                  <a:pt x="4727869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283024" y="3432222"/>
            <a:ext cx="4777740" cy="1323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375" b="1" spc="-52" baseline="2000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12375" b="1" spc="-52" baseline="1000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8250" b="1" spc="-3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250" b="1" spc="-3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250" b="1" spc="-3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8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4577744" y="4386138"/>
            <a:ext cx="5389245" cy="1047115"/>
          </a:xfrm>
          <a:custGeom>
            <a:avLst/>
            <a:gdLst/>
            <a:ahLst/>
            <a:cxnLst/>
            <a:rect l="l" t="t" r="r" b="b"/>
            <a:pathLst>
              <a:path w="5389244" h="1047114">
                <a:moveTo>
                  <a:pt x="669937" y="0"/>
                </a:moveTo>
                <a:lnTo>
                  <a:pt x="0" y="523801"/>
                </a:lnTo>
                <a:lnTo>
                  <a:pt x="670346" y="1047088"/>
                </a:lnTo>
                <a:lnTo>
                  <a:pt x="670209" y="691078"/>
                </a:lnTo>
                <a:lnTo>
                  <a:pt x="5388746" y="689258"/>
                </a:lnTo>
                <a:lnTo>
                  <a:pt x="5388611" y="356010"/>
                </a:lnTo>
                <a:lnTo>
                  <a:pt x="670073" y="356010"/>
                </a:lnTo>
                <a:lnTo>
                  <a:pt x="669937" y="0"/>
                </a:lnTo>
                <a:close/>
              </a:path>
              <a:path w="5389244" h="1047114">
                <a:moveTo>
                  <a:pt x="5388610" y="354190"/>
                </a:moveTo>
                <a:lnTo>
                  <a:pt x="670073" y="356010"/>
                </a:lnTo>
                <a:lnTo>
                  <a:pt x="5388611" y="356010"/>
                </a:lnTo>
                <a:lnTo>
                  <a:pt x="5388610" y="35419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 rot="21540000">
            <a:off x="15346578" y="3756376"/>
            <a:ext cx="4655720" cy="104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45"/>
              </a:lnSpc>
            </a:pPr>
            <a:r>
              <a:rPr sz="8250" b="1" spc="-3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8250" b="1" spc="-35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roducts</a:t>
            </a:r>
            <a:endParaRPr sz="8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1987" y="2785977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15374" y="5676532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39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15374" y="7583726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55509" y="6937631"/>
            <a:ext cx="3582035" cy="713740"/>
          </a:xfrm>
          <a:custGeom>
            <a:avLst/>
            <a:gdLst/>
            <a:ahLst/>
            <a:cxnLst/>
            <a:rect l="l" t="t" r="r" b="b"/>
            <a:pathLst>
              <a:path w="3582034" h="713740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8978"/>
                </a:lnTo>
                <a:lnTo>
                  <a:pt x="3579728" y="234406"/>
                </a:lnTo>
                <a:lnTo>
                  <a:pt x="3581640" y="288692"/>
                </a:lnTo>
                <a:lnTo>
                  <a:pt x="3581913" y="356868"/>
                </a:lnTo>
                <a:lnTo>
                  <a:pt x="3581640" y="425096"/>
                </a:lnTo>
                <a:lnTo>
                  <a:pt x="3579728" y="479345"/>
                </a:lnTo>
                <a:lnTo>
                  <a:pt x="3574538" y="524761"/>
                </a:lnTo>
                <a:lnTo>
                  <a:pt x="3564431" y="566364"/>
                </a:lnTo>
                <a:lnTo>
                  <a:pt x="3543355" y="609037"/>
                </a:lnTo>
                <a:lnTo>
                  <a:pt x="3513884" y="645708"/>
                </a:lnTo>
                <a:lnTo>
                  <a:pt x="3477213" y="675179"/>
                </a:lnTo>
                <a:lnTo>
                  <a:pt x="3434541" y="696255"/>
                </a:lnTo>
                <a:lnTo>
                  <a:pt x="3392935" y="706362"/>
                </a:lnTo>
                <a:lnTo>
                  <a:pt x="3347506" y="711552"/>
                </a:lnTo>
                <a:lnTo>
                  <a:pt x="3293221" y="713464"/>
                </a:lnTo>
                <a:lnTo>
                  <a:pt x="3225045" y="713737"/>
                </a:lnTo>
                <a:lnTo>
                  <a:pt x="356746" y="713737"/>
                </a:lnTo>
                <a:lnTo>
                  <a:pt x="288640" y="713464"/>
                </a:lnTo>
                <a:lnTo>
                  <a:pt x="234391" y="711552"/>
                </a:lnTo>
                <a:lnTo>
                  <a:pt x="188976" y="706362"/>
                </a:lnTo>
                <a:lnTo>
                  <a:pt x="147372" y="696255"/>
                </a:lnTo>
                <a:lnTo>
                  <a:pt x="104700" y="675179"/>
                </a:lnTo>
                <a:lnTo>
                  <a:pt x="68029" y="645708"/>
                </a:lnTo>
                <a:lnTo>
                  <a:pt x="38557" y="609037"/>
                </a:lnTo>
                <a:lnTo>
                  <a:pt x="17482" y="566364"/>
                </a:lnTo>
                <a:lnTo>
                  <a:pt x="7375" y="524759"/>
                </a:lnTo>
                <a:lnTo>
                  <a:pt x="2185" y="479330"/>
                </a:lnTo>
                <a:lnTo>
                  <a:pt x="273" y="425045"/>
                </a:lnTo>
                <a:lnTo>
                  <a:pt x="0" y="356868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8978" y="7375"/>
                </a:lnTo>
                <a:lnTo>
                  <a:pt x="234406" y="2185"/>
                </a:lnTo>
                <a:lnTo>
                  <a:pt x="288692" y="273"/>
                </a:lnTo>
                <a:lnTo>
                  <a:pt x="356868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55509" y="2710980"/>
            <a:ext cx="3582035" cy="1080135"/>
          </a:xfrm>
          <a:custGeom>
            <a:avLst/>
            <a:gdLst/>
            <a:ahLst/>
            <a:cxnLst/>
            <a:rect l="l" t="t" r="r" b="b"/>
            <a:pathLst>
              <a:path w="3582034" h="1080135">
                <a:moveTo>
                  <a:pt x="356746" y="0"/>
                </a:moveTo>
                <a:lnTo>
                  <a:pt x="3225166" y="0"/>
                </a:lnTo>
                <a:lnTo>
                  <a:pt x="3293272" y="273"/>
                </a:lnTo>
                <a:lnTo>
                  <a:pt x="3347522" y="2185"/>
                </a:lnTo>
                <a:lnTo>
                  <a:pt x="3392937" y="7375"/>
                </a:lnTo>
                <a:lnTo>
                  <a:pt x="3434541" y="17482"/>
                </a:lnTo>
                <a:lnTo>
                  <a:pt x="3477213" y="38557"/>
                </a:lnTo>
                <a:lnTo>
                  <a:pt x="3513884" y="68029"/>
                </a:lnTo>
                <a:lnTo>
                  <a:pt x="3543355" y="104700"/>
                </a:lnTo>
                <a:lnTo>
                  <a:pt x="3564431" y="147372"/>
                </a:lnTo>
                <a:lnTo>
                  <a:pt x="3574538" y="189001"/>
                </a:lnTo>
                <a:lnTo>
                  <a:pt x="3579728" y="234589"/>
                </a:lnTo>
                <a:lnTo>
                  <a:pt x="3581640" y="289309"/>
                </a:lnTo>
                <a:lnTo>
                  <a:pt x="3581913" y="358333"/>
                </a:lnTo>
                <a:lnTo>
                  <a:pt x="3581913" y="723171"/>
                </a:lnTo>
                <a:lnTo>
                  <a:pt x="3581640" y="791277"/>
                </a:lnTo>
                <a:lnTo>
                  <a:pt x="3579728" y="845526"/>
                </a:lnTo>
                <a:lnTo>
                  <a:pt x="3574538" y="890941"/>
                </a:lnTo>
                <a:lnTo>
                  <a:pt x="3564431" y="932545"/>
                </a:lnTo>
                <a:lnTo>
                  <a:pt x="3543355" y="975217"/>
                </a:lnTo>
                <a:lnTo>
                  <a:pt x="3513884" y="1011888"/>
                </a:lnTo>
                <a:lnTo>
                  <a:pt x="3477213" y="1041360"/>
                </a:lnTo>
                <a:lnTo>
                  <a:pt x="3434541" y="1062435"/>
                </a:lnTo>
                <a:lnTo>
                  <a:pt x="3392912" y="1072542"/>
                </a:lnTo>
                <a:lnTo>
                  <a:pt x="3347323" y="1077732"/>
                </a:lnTo>
                <a:lnTo>
                  <a:pt x="3292603" y="1079644"/>
                </a:lnTo>
                <a:lnTo>
                  <a:pt x="3223580" y="1079917"/>
                </a:lnTo>
                <a:lnTo>
                  <a:pt x="356746" y="1079917"/>
                </a:lnTo>
                <a:lnTo>
                  <a:pt x="288640" y="1079644"/>
                </a:lnTo>
                <a:lnTo>
                  <a:pt x="234391" y="1077732"/>
                </a:lnTo>
                <a:lnTo>
                  <a:pt x="188976" y="1072542"/>
                </a:lnTo>
                <a:lnTo>
                  <a:pt x="147372" y="1062435"/>
                </a:lnTo>
                <a:lnTo>
                  <a:pt x="104700" y="1041360"/>
                </a:lnTo>
                <a:lnTo>
                  <a:pt x="68029" y="1011888"/>
                </a:lnTo>
                <a:lnTo>
                  <a:pt x="38557" y="975217"/>
                </a:lnTo>
                <a:lnTo>
                  <a:pt x="17482" y="932545"/>
                </a:lnTo>
                <a:lnTo>
                  <a:pt x="7375" y="890916"/>
                </a:lnTo>
                <a:lnTo>
                  <a:pt x="2185" y="845328"/>
                </a:lnTo>
                <a:lnTo>
                  <a:pt x="273" y="790608"/>
                </a:lnTo>
                <a:lnTo>
                  <a:pt x="0" y="721585"/>
                </a:lnTo>
                <a:lnTo>
                  <a:pt x="0" y="356746"/>
                </a:lnTo>
                <a:lnTo>
                  <a:pt x="273" y="288640"/>
                </a:lnTo>
                <a:lnTo>
                  <a:pt x="2185" y="234391"/>
                </a:lnTo>
                <a:lnTo>
                  <a:pt x="7375" y="188976"/>
                </a:lnTo>
                <a:lnTo>
                  <a:pt x="17482" y="147372"/>
                </a:lnTo>
                <a:lnTo>
                  <a:pt x="38557" y="104700"/>
                </a:lnTo>
                <a:lnTo>
                  <a:pt x="68029" y="68029"/>
                </a:lnTo>
                <a:lnTo>
                  <a:pt x="104700" y="38557"/>
                </a:lnTo>
                <a:lnTo>
                  <a:pt x="147372" y="17482"/>
                </a:lnTo>
                <a:lnTo>
                  <a:pt x="189001" y="7375"/>
                </a:lnTo>
                <a:lnTo>
                  <a:pt x="234589" y="2185"/>
                </a:lnTo>
                <a:lnTo>
                  <a:pt x="289309" y="273"/>
                </a:lnTo>
                <a:lnTo>
                  <a:pt x="358333" y="0"/>
                </a:lnTo>
                <a:lnTo>
                  <a:pt x="356746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26203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5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26203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88" y="161287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91119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1119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2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87956" y="287989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87956" y="3214497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52878" y="3047194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52878" y="3381800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2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05385" y="3183913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10342" y="3305088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4433" y="5008231"/>
            <a:ext cx="563880" cy="878840"/>
          </a:xfrm>
          <a:custGeom>
            <a:avLst/>
            <a:gdLst/>
            <a:ahLst/>
            <a:cxnLst/>
            <a:rect l="l" t="t" r="r" b="b"/>
            <a:pathLst>
              <a:path w="563879" h="878839">
                <a:moveTo>
                  <a:pt x="563355" y="878591"/>
                </a:moveTo>
                <a:lnTo>
                  <a:pt x="504658" y="863609"/>
                </a:lnTo>
                <a:lnTo>
                  <a:pt x="449189" y="847970"/>
                </a:lnTo>
                <a:lnTo>
                  <a:pt x="396947" y="831672"/>
                </a:lnTo>
                <a:lnTo>
                  <a:pt x="347933" y="814716"/>
                </a:lnTo>
                <a:lnTo>
                  <a:pt x="302146" y="797102"/>
                </a:lnTo>
                <a:lnTo>
                  <a:pt x="259586" y="778830"/>
                </a:lnTo>
                <a:lnTo>
                  <a:pt x="220254" y="759899"/>
                </a:lnTo>
                <a:lnTo>
                  <a:pt x="184148" y="740311"/>
                </a:lnTo>
                <a:lnTo>
                  <a:pt x="151271" y="720064"/>
                </a:lnTo>
                <a:lnTo>
                  <a:pt x="95198" y="677596"/>
                </a:lnTo>
                <a:lnTo>
                  <a:pt x="52034" y="632496"/>
                </a:lnTo>
                <a:lnTo>
                  <a:pt x="21780" y="584763"/>
                </a:lnTo>
                <a:lnTo>
                  <a:pt x="4435" y="534397"/>
                </a:lnTo>
                <a:lnTo>
                  <a:pt x="0" y="481399"/>
                </a:lnTo>
                <a:lnTo>
                  <a:pt x="2623" y="453913"/>
                </a:lnTo>
                <a:lnTo>
                  <a:pt x="17552" y="396966"/>
                </a:lnTo>
                <a:lnTo>
                  <a:pt x="45390" y="337386"/>
                </a:lnTo>
                <a:lnTo>
                  <a:pt x="86138" y="275174"/>
                </a:lnTo>
                <a:lnTo>
                  <a:pt x="111353" y="243081"/>
                </a:lnTo>
                <a:lnTo>
                  <a:pt x="139795" y="210329"/>
                </a:lnTo>
                <a:lnTo>
                  <a:pt x="171465" y="176920"/>
                </a:lnTo>
                <a:lnTo>
                  <a:pt x="206362" y="142852"/>
                </a:lnTo>
                <a:lnTo>
                  <a:pt x="244487" y="108126"/>
                </a:lnTo>
                <a:lnTo>
                  <a:pt x="285839" y="72742"/>
                </a:lnTo>
                <a:lnTo>
                  <a:pt x="330418" y="36700"/>
                </a:lnTo>
                <a:lnTo>
                  <a:pt x="378224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69524" y="5104056"/>
            <a:ext cx="615315" cy="1428750"/>
          </a:xfrm>
          <a:custGeom>
            <a:avLst/>
            <a:gdLst/>
            <a:ahLst/>
            <a:cxnLst/>
            <a:rect l="l" t="t" r="r" b="b"/>
            <a:pathLst>
              <a:path w="615315" h="1428750">
                <a:moveTo>
                  <a:pt x="615273" y="1428178"/>
                </a:moveTo>
                <a:lnTo>
                  <a:pt x="565077" y="1413947"/>
                </a:lnTo>
                <a:lnTo>
                  <a:pt x="517016" y="1398921"/>
                </a:lnTo>
                <a:lnTo>
                  <a:pt x="471092" y="1383099"/>
                </a:lnTo>
                <a:lnTo>
                  <a:pt x="427303" y="1366481"/>
                </a:lnTo>
                <a:lnTo>
                  <a:pt x="385649" y="1349067"/>
                </a:lnTo>
                <a:lnTo>
                  <a:pt x="346131" y="1330858"/>
                </a:lnTo>
                <a:lnTo>
                  <a:pt x="308749" y="1311852"/>
                </a:lnTo>
                <a:lnTo>
                  <a:pt x="273502" y="1292051"/>
                </a:lnTo>
                <a:lnTo>
                  <a:pt x="240391" y="1271455"/>
                </a:lnTo>
                <a:lnTo>
                  <a:pt x="180576" y="1227874"/>
                </a:lnTo>
                <a:lnTo>
                  <a:pt x="129303" y="1181110"/>
                </a:lnTo>
                <a:lnTo>
                  <a:pt x="86573" y="1131163"/>
                </a:lnTo>
                <a:lnTo>
                  <a:pt x="52385" y="1078034"/>
                </a:lnTo>
                <a:lnTo>
                  <a:pt x="26740" y="1021721"/>
                </a:lnTo>
                <a:lnTo>
                  <a:pt x="9637" y="962225"/>
                </a:lnTo>
                <a:lnTo>
                  <a:pt x="1076" y="899546"/>
                </a:lnTo>
                <a:lnTo>
                  <a:pt x="0" y="867013"/>
                </a:lnTo>
                <a:lnTo>
                  <a:pt x="1058" y="833684"/>
                </a:lnTo>
                <a:lnTo>
                  <a:pt x="9583" y="764639"/>
                </a:lnTo>
                <a:lnTo>
                  <a:pt x="26650" y="692411"/>
                </a:lnTo>
                <a:lnTo>
                  <a:pt x="38386" y="655104"/>
                </a:lnTo>
                <a:lnTo>
                  <a:pt x="52259" y="617000"/>
                </a:lnTo>
                <a:lnTo>
                  <a:pt x="68267" y="578101"/>
                </a:lnTo>
                <a:lnTo>
                  <a:pt x="86411" y="538406"/>
                </a:lnTo>
                <a:lnTo>
                  <a:pt x="106690" y="497916"/>
                </a:lnTo>
                <a:lnTo>
                  <a:pt x="129105" y="456629"/>
                </a:lnTo>
                <a:lnTo>
                  <a:pt x="153656" y="414547"/>
                </a:lnTo>
                <a:lnTo>
                  <a:pt x="180342" y="371670"/>
                </a:lnTo>
                <a:lnTo>
                  <a:pt x="209164" y="327996"/>
                </a:lnTo>
                <a:lnTo>
                  <a:pt x="240121" y="283527"/>
                </a:lnTo>
                <a:lnTo>
                  <a:pt x="273214" y="238261"/>
                </a:lnTo>
                <a:lnTo>
                  <a:pt x="308443" y="192201"/>
                </a:lnTo>
                <a:lnTo>
                  <a:pt x="345807" y="145344"/>
                </a:lnTo>
                <a:lnTo>
                  <a:pt x="385307" y="97692"/>
                </a:lnTo>
                <a:lnTo>
                  <a:pt x="426942" y="49243"/>
                </a:lnTo>
                <a:lnTo>
                  <a:pt x="470713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57914" y="5114902"/>
            <a:ext cx="481330" cy="2063750"/>
          </a:xfrm>
          <a:custGeom>
            <a:avLst/>
            <a:gdLst/>
            <a:ahLst/>
            <a:cxnLst/>
            <a:rect l="l" t="t" r="r" b="b"/>
            <a:pathLst>
              <a:path w="481329" h="2063750">
                <a:moveTo>
                  <a:pt x="480798" y="2063603"/>
                </a:moveTo>
                <a:lnTo>
                  <a:pt x="443570" y="2022763"/>
                </a:lnTo>
                <a:lnTo>
                  <a:pt x="407841" y="1981905"/>
                </a:lnTo>
                <a:lnTo>
                  <a:pt x="373612" y="1941030"/>
                </a:lnTo>
                <a:lnTo>
                  <a:pt x="340883" y="1900137"/>
                </a:lnTo>
                <a:lnTo>
                  <a:pt x="309653" y="1859226"/>
                </a:lnTo>
                <a:lnTo>
                  <a:pt x="279923" y="1818298"/>
                </a:lnTo>
                <a:lnTo>
                  <a:pt x="251693" y="1777352"/>
                </a:lnTo>
                <a:lnTo>
                  <a:pt x="224963" y="1736389"/>
                </a:lnTo>
                <a:lnTo>
                  <a:pt x="199732" y="1695408"/>
                </a:lnTo>
                <a:lnTo>
                  <a:pt x="176001" y="1654409"/>
                </a:lnTo>
                <a:lnTo>
                  <a:pt x="153770" y="1613393"/>
                </a:lnTo>
                <a:lnTo>
                  <a:pt x="133038" y="1572359"/>
                </a:lnTo>
                <a:lnTo>
                  <a:pt x="113806" y="1531307"/>
                </a:lnTo>
                <a:lnTo>
                  <a:pt x="96074" y="1490238"/>
                </a:lnTo>
                <a:lnTo>
                  <a:pt x="79841" y="1449151"/>
                </a:lnTo>
                <a:lnTo>
                  <a:pt x="65108" y="1408046"/>
                </a:lnTo>
                <a:lnTo>
                  <a:pt x="51875" y="1366924"/>
                </a:lnTo>
                <a:lnTo>
                  <a:pt x="40142" y="1325784"/>
                </a:lnTo>
                <a:lnTo>
                  <a:pt x="29908" y="1284627"/>
                </a:lnTo>
                <a:lnTo>
                  <a:pt x="21174" y="1243452"/>
                </a:lnTo>
                <a:lnTo>
                  <a:pt x="13940" y="1202259"/>
                </a:lnTo>
                <a:lnTo>
                  <a:pt x="8205" y="1161049"/>
                </a:lnTo>
                <a:lnTo>
                  <a:pt x="3970" y="1119821"/>
                </a:lnTo>
                <a:lnTo>
                  <a:pt x="1235" y="1078575"/>
                </a:lnTo>
                <a:lnTo>
                  <a:pt x="0" y="1037312"/>
                </a:lnTo>
                <a:lnTo>
                  <a:pt x="264" y="996031"/>
                </a:lnTo>
                <a:lnTo>
                  <a:pt x="2028" y="954733"/>
                </a:lnTo>
                <a:lnTo>
                  <a:pt x="5291" y="913417"/>
                </a:lnTo>
                <a:lnTo>
                  <a:pt x="10055" y="872083"/>
                </a:lnTo>
                <a:lnTo>
                  <a:pt x="16318" y="830731"/>
                </a:lnTo>
                <a:lnTo>
                  <a:pt x="24080" y="789362"/>
                </a:lnTo>
                <a:lnTo>
                  <a:pt x="33343" y="747976"/>
                </a:lnTo>
                <a:lnTo>
                  <a:pt x="44105" y="706571"/>
                </a:lnTo>
                <a:lnTo>
                  <a:pt x="56367" y="665149"/>
                </a:lnTo>
                <a:lnTo>
                  <a:pt x="70128" y="623710"/>
                </a:lnTo>
                <a:lnTo>
                  <a:pt x="85389" y="582252"/>
                </a:lnTo>
                <a:lnTo>
                  <a:pt x="102150" y="540778"/>
                </a:lnTo>
                <a:lnTo>
                  <a:pt x="120411" y="499285"/>
                </a:lnTo>
                <a:lnTo>
                  <a:pt x="140171" y="457775"/>
                </a:lnTo>
                <a:lnTo>
                  <a:pt x="161431" y="416247"/>
                </a:lnTo>
                <a:lnTo>
                  <a:pt x="184191" y="374702"/>
                </a:lnTo>
                <a:lnTo>
                  <a:pt x="208451" y="333139"/>
                </a:lnTo>
                <a:lnTo>
                  <a:pt x="234210" y="291558"/>
                </a:lnTo>
                <a:lnTo>
                  <a:pt x="261469" y="249960"/>
                </a:lnTo>
                <a:lnTo>
                  <a:pt x="290227" y="208344"/>
                </a:lnTo>
                <a:lnTo>
                  <a:pt x="320486" y="166710"/>
                </a:lnTo>
                <a:lnTo>
                  <a:pt x="352244" y="125059"/>
                </a:lnTo>
                <a:lnTo>
                  <a:pt x="385501" y="83390"/>
                </a:lnTo>
                <a:lnTo>
                  <a:pt x="420259" y="41704"/>
                </a:lnTo>
                <a:lnTo>
                  <a:pt x="456516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1924" y="5119051"/>
            <a:ext cx="498475" cy="2723515"/>
          </a:xfrm>
          <a:custGeom>
            <a:avLst/>
            <a:gdLst/>
            <a:ahLst/>
            <a:cxnLst/>
            <a:rect l="l" t="t" r="r" b="b"/>
            <a:pathLst>
              <a:path w="498475" h="2723515">
                <a:moveTo>
                  <a:pt x="440828" y="2723222"/>
                </a:moveTo>
                <a:lnTo>
                  <a:pt x="411505" y="2677942"/>
                </a:lnTo>
                <a:lnTo>
                  <a:pt x="383190" y="2632683"/>
                </a:lnTo>
                <a:lnTo>
                  <a:pt x="355885" y="2587445"/>
                </a:lnTo>
                <a:lnTo>
                  <a:pt x="329588" y="2542228"/>
                </a:lnTo>
                <a:lnTo>
                  <a:pt x="304301" y="2497033"/>
                </a:lnTo>
                <a:lnTo>
                  <a:pt x="280022" y="2451858"/>
                </a:lnTo>
                <a:lnTo>
                  <a:pt x="256752" y="2406705"/>
                </a:lnTo>
                <a:lnTo>
                  <a:pt x="234491" y="2361574"/>
                </a:lnTo>
                <a:lnTo>
                  <a:pt x="213239" y="2316463"/>
                </a:lnTo>
                <a:lnTo>
                  <a:pt x="192996" y="2271374"/>
                </a:lnTo>
                <a:lnTo>
                  <a:pt x="173761" y="2226306"/>
                </a:lnTo>
                <a:lnTo>
                  <a:pt x="155536" y="2181259"/>
                </a:lnTo>
                <a:lnTo>
                  <a:pt x="138319" y="2136234"/>
                </a:lnTo>
                <a:lnTo>
                  <a:pt x="122112" y="2091230"/>
                </a:lnTo>
                <a:lnTo>
                  <a:pt x="106913" y="2046247"/>
                </a:lnTo>
                <a:lnTo>
                  <a:pt x="92723" y="2001285"/>
                </a:lnTo>
                <a:lnTo>
                  <a:pt x="79542" y="1956344"/>
                </a:lnTo>
                <a:lnTo>
                  <a:pt x="67370" y="1911425"/>
                </a:lnTo>
                <a:lnTo>
                  <a:pt x="56207" y="1866527"/>
                </a:lnTo>
                <a:lnTo>
                  <a:pt x="46053" y="1821650"/>
                </a:lnTo>
                <a:lnTo>
                  <a:pt x="36907" y="1776795"/>
                </a:lnTo>
                <a:lnTo>
                  <a:pt x="28771" y="1731961"/>
                </a:lnTo>
                <a:lnTo>
                  <a:pt x="21643" y="1687148"/>
                </a:lnTo>
                <a:lnTo>
                  <a:pt x="15525" y="1642356"/>
                </a:lnTo>
                <a:lnTo>
                  <a:pt x="10415" y="1597585"/>
                </a:lnTo>
                <a:lnTo>
                  <a:pt x="6314" y="1552836"/>
                </a:lnTo>
                <a:lnTo>
                  <a:pt x="3222" y="1508108"/>
                </a:lnTo>
                <a:lnTo>
                  <a:pt x="1139" y="1463402"/>
                </a:lnTo>
                <a:lnTo>
                  <a:pt x="65" y="1418716"/>
                </a:lnTo>
                <a:lnTo>
                  <a:pt x="0" y="1374052"/>
                </a:lnTo>
                <a:lnTo>
                  <a:pt x="943" y="1329409"/>
                </a:lnTo>
                <a:lnTo>
                  <a:pt x="2896" y="1284787"/>
                </a:lnTo>
                <a:lnTo>
                  <a:pt x="5857" y="1240186"/>
                </a:lnTo>
                <a:lnTo>
                  <a:pt x="9827" y="1195607"/>
                </a:lnTo>
                <a:lnTo>
                  <a:pt x="14806" y="1151049"/>
                </a:lnTo>
                <a:lnTo>
                  <a:pt x="20795" y="1106512"/>
                </a:lnTo>
                <a:lnTo>
                  <a:pt x="27792" y="1061997"/>
                </a:lnTo>
                <a:lnTo>
                  <a:pt x="35797" y="1017503"/>
                </a:lnTo>
                <a:lnTo>
                  <a:pt x="44812" y="973030"/>
                </a:lnTo>
                <a:lnTo>
                  <a:pt x="54836" y="928578"/>
                </a:lnTo>
                <a:lnTo>
                  <a:pt x="65868" y="884147"/>
                </a:lnTo>
                <a:lnTo>
                  <a:pt x="77910" y="839738"/>
                </a:lnTo>
                <a:lnTo>
                  <a:pt x="90960" y="795350"/>
                </a:lnTo>
                <a:lnTo>
                  <a:pt x="105019" y="750983"/>
                </a:lnTo>
                <a:lnTo>
                  <a:pt x="120088" y="706638"/>
                </a:lnTo>
                <a:lnTo>
                  <a:pt x="136165" y="662314"/>
                </a:lnTo>
                <a:lnTo>
                  <a:pt x="153251" y="618011"/>
                </a:lnTo>
                <a:lnTo>
                  <a:pt x="171345" y="573729"/>
                </a:lnTo>
                <a:lnTo>
                  <a:pt x="190449" y="529468"/>
                </a:lnTo>
                <a:lnTo>
                  <a:pt x="210562" y="485229"/>
                </a:lnTo>
                <a:lnTo>
                  <a:pt x="231683" y="441011"/>
                </a:lnTo>
                <a:lnTo>
                  <a:pt x="253814" y="396814"/>
                </a:lnTo>
                <a:lnTo>
                  <a:pt x="276953" y="352639"/>
                </a:lnTo>
                <a:lnTo>
                  <a:pt x="301101" y="308484"/>
                </a:lnTo>
                <a:lnTo>
                  <a:pt x="326258" y="264351"/>
                </a:lnTo>
                <a:lnTo>
                  <a:pt x="352424" y="220240"/>
                </a:lnTo>
                <a:lnTo>
                  <a:pt x="379599" y="176149"/>
                </a:lnTo>
                <a:lnTo>
                  <a:pt x="407783" y="132080"/>
                </a:lnTo>
                <a:lnTo>
                  <a:pt x="436976" y="88032"/>
                </a:lnTo>
                <a:lnTo>
                  <a:pt x="467177" y="44005"/>
                </a:lnTo>
                <a:lnTo>
                  <a:pt x="49838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669707" y="4670910"/>
            <a:ext cx="698500" cy="1217930"/>
          </a:xfrm>
          <a:custGeom>
            <a:avLst/>
            <a:gdLst/>
            <a:ahLst/>
            <a:cxnLst/>
            <a:rect l="l" t="t" r="r" b="b"/>
            <a:pathLst>
              <a:path w="698500" h="1217929">
                <a:moveTo>
                  <a:pt x="83185" y="1217788"/>
                </a:moveTo>
                <a:lnTo>
                  <a:pt x="137184" y="1193254"/>
                </a:lnTo>
                <a:lnTo>
                  <a:pt x="188703" y="1168634"/>
                </a:lnTo>
                <a:lnTo>
                  <a:pt x="237741" y="1143928"/>
                </a:lnTo>
                <a:lnTo>
                  <a:pt x="284299" y="1119136"/>
                </a:lnTo>
                <a:lnTo>
                  <a:pt x="328376" y="1094257"/>
                </a:lnTo>
                <a:lnTo>
                  <a:pt x="369973" y="1069293"/>
                </a:lnTo>
                <a:lnTo>
                  <a:pt x="409090" y="1044242"/>
                </a:lnTo>
                <a:lnTo>
                  <a:pt x="445727" y="1019104"/>
                </a:lnTo>
                <a:lnTo>
                  <a:pt x="479883" y="993881"/>
                </a:lnTo>
                <a:lnTo>
                  <a:pt x="511559" y="968571"/>
                </a:lnTo>
                <a:lnTo>
                  <a:pt x="540755" y="943176"/>
                </a:lnTo>
                <a:lnTo>
                  <a:pt x="591705" y="892125"/>
                </a:lnTo>
                <a:lnTo>
                  <a:pt x="632734" y="840730"/>
                </a:lnTo>
                <a:lnTo>
                  <a:pt x="663842" y="788990"/>
                </a:lnTo>
                <a:lnTo>
                  <a:pt x="685028" y="736905"/>
                </a:lnTo>
                <a:lnTo>
                  <a:pt x="696293" y="684475"/>
                </a:lnTo>
                <a:lnTo>
                  <a:pt x="698205" y="658130"/>
                </a:lnTo>
                <a:lnTo>
                  <a:pt x="697637" y="631700"/>
                </a:lnTo>
                <a:lnTo>
                  <a:pt x="689060" y="578580"/>
                </a:lnTo>
                <a:lnTo>
                  <a:pt x="670561" y="525115"/>
                </a:lnTo>
                <a:lnTo>
                  <a:pt x="642141" y="471306"/>
                </a:lnTo>
                <a:lnTo>
                  <a:pt x="603800" y="417152"/>
                </a:lnTo>
                <a:lnTo>
                  <a:pt x="555537" y="362652"/>
                </a:lnTo>
                <a:lnTo>
                  <a:pt x="527685" y="335273"/>
                </a:lnTo>
                <a:lnTo>
                  <a:pt x="497353" y="307808"/>
                </a:lnTo>
                <a:lnTo>
                  <a:pt x="464541" y="280256"/>
                </a:lnTo>
                <a:lnTo>
                  <a:pt x="429248" y="252619"/>
                </a:lnTo>
                <a:lnTo>
                  <a:pt x="391475" y="224895"/>
                </a:lnTo>
                <a:lnTo>
                  <a:pt x="351222" y="197085"/>
                </a:lnTo>
                <a:lnTo>
                  <a:pt x="308488" y="169188"/>
                </a:lnTo>
                <a:lnTo>
                  <a:pt x="263274" y="141206"/>
                </a:lnTo>
                <a:lnTo>
                  <a:pt x="215580" y="113137"/>
                </a:lnTo>
                <a:lnTo>
                  <a:pt x="165405" y="84982"/>
                </a:lnTo>
                <a:lnTo>
                  <a:pt x="112750" y="56741"/>
                </a:lnTo>
                <a:lnTo>
                  <a:pt x="57615" y="28413"/>
                </a:ln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63197" y="609385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60817" y="586248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91197" y="616872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74871" y="588008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40880" y="60165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1"/>
                </a:lnTo>
                <a:lnTo>
                  <a:pt x="48516" y="11475"/>
                </a:lnTo>
                <a:lnTo>
                  <a:pt x="43082" y="5515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07726" y="6014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49" y="36006"/>
                </a:lnTo>
                <a:lnTo>
                  <a:pt x="43081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2885" y="5866391"/>
            <a:ext cx="771294" cy="411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2036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2036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98331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98331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7630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7630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52103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52103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27910" y="612804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27910" y="618760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07426" y="612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07426" y="61574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07426" y="6194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63197" y="671134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60817" y="647997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91197" y="678621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74871" y="649757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40880" y="6634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07726" y="663239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62865" y="6483883"/>
            <a:ext cx="771314" cy="411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2036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2036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8331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8331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630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7630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52103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52103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27910" y="674553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27910" y="680509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07426" y="673922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07426" y="67749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07426" y="681177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63197" y="732883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60817" y="709746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91197" y="740370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74871" y="711506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40880" y="725151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6" y="36006"/>
                </a:lnTo>
                <a:lnTo>
                  <a:pt x="25258" y="37488"/>
                </a:lnTo>
                <a:lnTo>
                  <a:pt x="35050" y="36006"/>
                </a:lnTo>
                <a:lnTo>
                  <a:pt x="43082" y="31975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07726" y="724988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62865" y="7101373"/>
            <a:ext cx="771314" cy="411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2036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2036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98331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98331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7630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7630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52103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52103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27910" y="736302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27910" y="74225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07426" y="73567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07426" y="739245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307426" y="74292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63197" y="7917412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60817" y="768604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91197" y="799227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74871" y="7703642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940880" y="78400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50" y="36005"/>
                </a:lnTo>
                <a:lnTo>
                  <a:pt x="43082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2" y="5514"/>
                </a:lnTo>
                <a:lnTo>
                  <a:pt x="35050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07726" y="783845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8" y="0"/>
                </a:moveTo>
                <a:lnTo>
                  <a:pt x="15466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6" y="36005"/>
                </a:lnTo>
                <a:lnTo>
                  <a:pt x="25258" y="37487"/>
                </a:lnTo>
                <a:lnTo>
                  <a:pt x="35049" y="36005"/>
                </a:lnTo>
                <a:lnTo>
                  <a:pt x="43081" y="31974"/>
                </a:lnTo>
                <a:lnTo>
                  <a:pt x="48516" y="26015"/>
                </a:lnTo>
                <a:lnTo>
                  <a:pt x="50514" y="18740"/>
                </a:lnTo>
                <a:lnTo>
                  <a:pt x="48516" y="11475"/>
                </a:lnTo>
                <a:lnTo>
                  <a:pt x="43081" y="5514"/>
                </a:lnTo>
                <a:lnTo>
                  <a:pt x="35049" y="1482"/>
                </a:lnTo>
                <a:lnTo>
                  <a:pt x="2525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862949" y="7689946"/>
            <a:ext cx="771230" cy="411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2036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92036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998331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98331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7630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7630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52103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152103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27910" y="795159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27910" y="801115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307426" y="79452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07426" y="79810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307426" y="801784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126203" y="433263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8"/>
                </a:lnTo>
                <a:lnTo>
                  <a:pt x="0" y="85278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126203" y="4667242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88" y="0"/>
                </a:moveTo>
                <a:lnTo>
                  <a:pt x="271988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88" y="161288"/>
                </a:lnTo>
                <a:lnTo>
                  <a:pt x="271988" y="246566"/>
                </a:lnTo>
                <a:lnTo>
                  <a:pt x="579973" y="123283"/>
                </a:lnTo>
                <a:lnTo>
                  <a:pt x="271988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791119" y="449993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791119" y="483454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5" y="0"/>
                </a:moveTo>
                <a:lnTo>
                  <a:pt x="0" y="123283"/>
                </a:lnTo>
                <a:lnTo>
                  <a:pt x="307985" y="246565"/>
                </a:lnTo>
                <a:lnTo>
                  <a:pt x="307985" y="161287"/>
                </a:lnTo>
                <a:lnTo>
                  <a:pt x="579973" y="161287"/>
                </a:lnTo>
                <a:lnTo>
                  <a:pt x="579973" y="85278"/>
                </a:lnTo>
                <a:lnTo>
                  <a:pt x="307985" y="85278"/>
                </a:lnTo>
                <a:lnTo>
                  <a:pt x="3079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708062" y="4906383"/>
            <a:ext cx="606425" cy="1740535"/>
          </a:xfrm>
          <a:custGeom>
            <a:avLst/>
            <a:gdLst/>
            <a:ahLst/>
            <a:cxnLst/>
            <a:rect l="l" t="t" r="r" b="b"/>
            <a:pathLst>
              <a:path w="606425" h="1740534">
                <a:moveTo>
                  <a:pt x="0" y="1740261"/>
                </a:moveTo>
                <a:lnTo>
                  <a:pt x="46820" y="1697491"/>
                </a:lnTo>
                <a:lnTo>
                  <a:pt x="91760" y="1654908"/>
                </a:lnTo>
                <a:lnTo>
                  <a:pt x="134819" y="1612511"/>
                </a:lnTo>
                <a:lnTo>
                  <a:pt x="175998" y="1570300"/>
                </a:lnTo>
                <a:lnTo>
                  <a:pt x="215297" y="1528276"/>
                </a:lnTo>
                <a:lnTo>
                  <a:pt x="252715" y="1486438"/>
                </a:lnTo>
                <a:lnTo>
                  <a:pt x="288252" y="1444786"/>
                </a:lnTo>
                <a:lnTo>
                  <a:pt x="321909" y="1403320"/>
                </a:lnTo>
                <a:lnTo>
                  <a:pt x="353686" y="1362040"/>
                </a:lnTo>
                <a:lnTo>
                  <a:pt x="383582" y="1320947"/>
                </a:lnTo>
                <a:lnTo>
                  <a:pt x="411597" y="1280040"/>
                </a:lnTo>
                <a:lnTo>
                  <a:pt x="437733" y="1239319"/>
                </a:lnTo>
                <a:lnTo>
                  <a:pt x="461987" y="1198784"/>
                </a:lnTo>
                <a:lnTo>
                  <a:pt x="484361" y="1158436"/>
                </a:lnTo>
                <a:lnTo>
                  <a:pt x="504855" y="1118273"/>
                </a:lnTo>
                <a:lnTo>
                  <a:pt x="523468" y="1078297"/>
                </a:lnTo>
                <a:lnTo>
                  <a:pt x="540201" y="1038508"/>
                </a:lnTo>
                <a:lnTo>
                  <a:pt x="555053" y="998904"/>
                </a:lnTo>
                <a:lnTo>
                  <a:pt x="568025" y="959487"/>
                </a:lnTo>
                <a:lnTo>
                  <a:pt x="579117" y="920255"/>
                </a:lnTo>
                <a:lnTo>
                  <a:pt x="588328" y="881211"/>
                </a:lnTo>
                <a:lnTo>
                  <a:pt x="595658" y="842352"/>
                </a:lnTo>
                <a:lnTo>
                  <a:pt x="601108" y="803679"/>
                </a:lnTo>
                <a:lnTo>
                  <a:pt x="604677" y="765193"/>
                </a:lnTo>
                <a:lnTo>
                  <a:pt x="606366" y="726893"/>
                </a:lnTo>
                <a:lnTo>
                  <a:pt x="606175" y="688779"/>
                </a:lnTo>
                <a:lnTo>
                  <a:pt x="600151" y="613110"/>
                </a:lnTo>
                <a:lnTo>
                  <a:pt x="586604" y="538186"/>
                </a:lnTo>
                <a:lnTo>
                  <a:pt x="577010" y="501004"/>
                </a:lnTo>
                <a:lnTo>
                  <a:pt x="565536" y="464007"/>
                </a:lnTo>
                <a:lnTo>
                  <a:pt x="552181" y="427197"/>
                </a:lnTo>
                <a:lnTo>
                  <a:pt x="536946" y="390573"/>
                </a:lnTo>
                <a:lnTo>
                  <a:pt x="519830" y="354135"/>
                </a:lnTo>
                <a:lnTo>
                  <a:pt x="500834" y="317884"/>
                </a:lnTo>
                <a:lnTo>
                  <a:pt x="479957" y="281818"/>
                </a:lnTo>
                <a:lnTo>
                  <a:pt x="457200" y="245939"/>
                </a:lnTo>
                <a:lnTo>
                  <a:pt x="432563" y="210246"/>
                </a:lnTo>
                <a:lnTo>
                  <a:pt x="406045" y="174740"/>
                </a:lnTo>
                <a:lnTo>
                  <a:pt x="377646" y="139419"/>
                </a:lnTo>
                <a:lnTo>
                  <a:pt x="347367" y="104285"/>
                </a:lnTo>
                <a:lnTo>
                  <a:pt x="315207" y="69337"/>
                </a:lnTo>
                <a:lnTo>
                  <a:pt x="281167" y="34575"/>
                </a:lnTo>
                <a:lnTo>
                  <a:pt x="24524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689622" y="5122828"/>
            <a:ext cx="457834" cy="1821814"/>
          </a:xfrm>
          <a:custGeom>
            <a:avLst/>
            <a:gdLst/>
            <a:ahLst/>
            <a:cxnLst/>
            <a:rect l="l" t="t" r="r" b="b"/>
            <a:pathLst>
              <a:path w="457834" h="1821815">
                <a:moveTo>
                  <a:pt x="0" y="1821250"/>
                </a:moveTo>
                <a:lnTo>
                  <a:pt x="37175" y="1775641"/>
                </a:lnTo>
                <a:lnTo>
                  <a:pt x="72774" y="1730143"/>
                </a:lnTo>
                <a:lnTo>
                  <a:pt x="106798" y="1684753"/>
                </a:lnTo>
                <a:lnTo>
                  <a:pt x="139246" y="1639474"/>
                </a:lnTo>
                <a:lnTo>
                  <a:pt x="170118" y="1594303"/>
                </a:lnTo>
                <a:lnTo>
                  <a:pt x="199414" y="1549243"/>
                </a:lnTo>
                <a:lnTo>
                  <a:pt x="227134" y="1504292"/>
                </a:lnTo>
                <a:lnTo>
                  <a:pt x="253278" y="1459450"/>
                </a:lnTo>
                <a:lnTo>
                  <a:pt x="277847" y="1414718"/>
                </a:lnTo>
                <a:lnTo>
                  <a:pt x="300839" y="1370095"/>
                </a:lnTo>
                <a:lnTo>
                  <a:pt x="322256" y="1325582"/>
                </a:lnTo>
                <a:lnTo>
                  <a:pt x="342097" y="1281179"/>
                </a:lnTo>
                <a:lnTo>
                  <a:pt x="360362" y="1236885"/>
                </a:lnTo>
                <a:lnTo>
                  <a:pt x="377051" y="1192700"/>
                </a:lnTo>
                <a:lnTo>
                  <a:pt x="392164" y="1148625"/>
                </a:lnTo>
                <a:lnTo>
                  <a:pt x="405701" y="1104660"/>
                </a:lnTo>
                <a:lnTo>
                  <a:pt x="417663" y="1060804"/>
                </a:lnTo>
                <a:lnTo>
                  <a:pt x="428048" y="1017057"/>
                </a:lnTo>
                <a:lnTo>
                  <a:pt x="436858" y="973420"/>
                </a:lnTo>
                <a:lnTo>
                  <a:pt x="444092" y="929893"/>
                </a:lnTo>
                <a:lnTo>
                  <a:pt x="449750" y="886475"/>
                </a:lnTo>
                <a:lnTo>
                  <a:pt x="453832" y="843167"/>
                </a:lnTo>
                <a:lnTo>
                  <a:pt x="456338" y="799968"/>
                </a:lnTo>
                <a:lnTo>
                  <a:pt x="457269" y="756879"/>
                </a:lnTo>
                <a:lnTo>
                  <a:pt x="456623" y="713899"/>
                </a:lnTo>
                <a:lnTo>
                  <a:pt x="454402" y="671029"/>
                </a:lnTo>
                <a:lnTo>
                  <a:pt x="450604" y="628268"/>
                </a:lnTo>
                <a:lnTo>
                  <a:pt x="445231" y="585617"/>
                </a:lnTo>
                <a:lnTo>
                  <a:pt x="438282" y="543075"/>
                </a:lnTo>
                <a:lnTo>
                  <a:pt x="429757" y="500643"/>
                </a:lnTo>
                <a:lnTo>
                  <a:pt x="419657" y="458320"/>
                </a:lnTo>
                <a:lnTo>
                  <a:pt x="407980" y="416107"/>
                </a:lnTo>
                <a:lnTo>
                  <a:pt x="394728" y="374004"/>
                </a:lnTo>
                <a:lnTo>
                  <a:pt x="379899" y="332009"/>
                </a:lnTo>
                <a:lnTo>
                  <a:pt x="363495" y="290125"/>
                </a:lnTo>
                <a:lnTo>
                  <a:pt x="345515" y="248350"/>
                </a:lnTo>
                <a:lnTo>
                  <a:pt x="325959" y="206684"/>
                </a:lnTo>
                <a:lnTo>
                  <a:pt x="304827" y="165128"/>
                </a:lnTo>
                <a:lnTo>
                  <a:pt x="282119" y="123682"/>
                </a:lnTo>
                <a:lnTo>
                  <a:pt x="257836" y="82345"/>
                </a:lnTo>
                <a:lnTo>
                  <a:pt x="231976" y="41117"/>
                </a:lnTo>
                <a:lnTo>
                  <a:pt x="204541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617814" y="5122846"/>
            <a:ext cx="579120" cy="2451735"/>
          </a:xfrm>
          <a:custGeom>
            <a:avLst/>
            <a:gdLst/>
            <a:ahLst/>
            <a:cxnLst/>
            <a:rect l="l" t="t" r="r" b="b"/>
            <a:pathLst>
              <a:path w="579120" h="2451734">
                <a:moveTo>
                  <a:pt x="0" y="2451254"/>
                </a:moveTo>
                <a:lnTo>
                  <a:pt x="36530" y="2416184"/>
                </a:lnTo>
                <a:lnTo>
                  <a:pt x="71871" y="2380831"/>
                </a:lnTo>
                <a:lnTo>
                  <a:pt x="106020" y="2345195"/>
                </a:lnTo>
                <a:lnTo>
                  <a:pt x="138979" y="2309275"/>
                </a:lnTo>
                <a:lnTo>
                  <a:pt x="170747" y="2273072"/>
                </a:lnTo>
                <a:lnTo>
                  <a:pt x="201325" y="2236585"/>
                </a:lnTo>
                <a:lnTo>
                  <a:pt x="230712" y="2199815"/>
                </a:lnTo>
                <a:lnTo>
                  <a:pt x="258909" y="2162762"/>
                </a:lnTo>
                <a:lnTo>
                  <a:pt x="285914" y="2125425"/>
                </a:lnTo>
                <a:lnTo>
                  <a:pt x="311730" y="2087805"/>
                </a:lnTo>
                <a:lnTo>
                  <a:pt x="336354" y="2049902"/>
                </a:lnTo>
                <a:lnTo>
                  <a:pt x="359788" y="2011715"/>
                </a:lnTo>
                <a:lnTo>
                  <a:pt x="382032" y="1973245"/>
                </a:lnTo>
                <a:lnTo>
                  <a:pt x="403084" y="1934491"/>
                </a:lnTo>
                <a:lnTo>
                  <a:pt x="422946" y="1895454"/>
                </a:lnTo>
                <a:lnTo>
                  <a:pt x="441618" y="1856134"/>
                </a:lnTo>
                <a:lnTo>
                  <a:pt x="459099" y="1816530"/>
                </a:lnTo>
                <a:lnTo>
                  <a:pt x="475389" y="1776643"/>
                </a:lnTo>
                <a:lnTo>
                  <a:pt x="490488" y="1736472"/>
                </a:lnTo>
                <a:lnTo>
                  <a:pt x="504397" y="1696018"/>
                </a:lnTo>
                <a:lnTo>
                  <a:pt x="517116" y="1655281"/>
                </a:lnTo>
                <a:lnTo>
                  <a:pt x="528643" y="1614260"/>
                </a:lnTo>
                <a:lnTo>
                  <a:pt x="538980" y="1572956"/>
                </a:lnTo>
                <a:lnTo>
                  <a:pt x="548127" y="1531368"/>
                </a:lnTo>
                <a:lnTo>
                  <a:pt x="556083" y="1489497"/>
                </a:lnTo>
                <a:lnTo>
                  <a:pt x="562848" y="1447343"/>
                </a:lnTo>
                <a:lnTo>
                  <a:pt x="568422" y="1404905"/>
                </a:lnTo>
                <a:lnTo>
                  <a:pt x="572806" y="1362184"/>
                </a:lnTo>
                <a:lnTo>
                  <a:pt x="576000" y="1319180"/>
                </a:lnTo>
                <a:lnTo>
                  <a:pt x="578002" y="1275892"/>
                </a:lnTo>
                <a:lnTo>
                  <a:pt x="578814" y="1232321"/>
                </a:lnTo>
                <a:lnTo>
                  <a:pt x="578436" y="1188466"/>
                </a:lnTo>
                <a:lnTo>
                  <a:pt x="576867" y="1144328"/>
                </a:lnTo>
                <a:lnTo>
                  <a:pt x="574107" y="1099907"/>
                </a:lnTo>
                <a:lnTo>
                  <a:pt x="570156" y="1055202"/>
                </a:lnTo>
                <a:lnTo>
                  <a:pt x="565015" y="1010214"/>
                </a:lnTo>
                <a:lnTo>
                  <a:pt x="558684" y="964942"/>
                </a:lnTo>
                <a:lnTo>
                  <a:pt x="551161" y="919387"/>
                </a:lnTo>
                <a:lnTo>
                  <a:pt x="542448" y="873549"/>
                </a:lnTo>
                <a:lnTo>
                  <a:pt x="532545" y="827427"/>
                </a:lnTo>
                <a:lnTo>
                  <a:pt x="521451" y="781022"/>
                </a:lnTo>
                <a:lnTo>
                  <a:pt x="509166" y="734333"/>
                </a:lnTo>
                <a:lnTo>
                  <a:pt x="495690" y="687362"/>
                </a:lnTo>
                <a:lnTo>
                  <a:pt x="481024" y="640106"/>
                </a:lnTo>
                <a:lnTo>
                  <a:pt x="465168" y="592568"/>
                </a:lnTo>
                <a:lnTo>
                  <a:pt x="448120" y="544746"/>
                </a:lnTo>
                <a:lnTo>
                  <a:pt x="429882" y="496640"/>
                </a:lnTo>
                <a:lnTo>
                  <a:pt x="410454" y="448251"/>
                </a:lnTo>
                <a:lnTo>
                  <a:pt x="389835" y="399579"/>
                </a:lnTo>
                <a:lnTo>
                  <a:pt x="368025" y="350624"/>
                </a:lnTo>
                <a:lnTo>
                  <a:pt x="345024" y="301385"/>
                </a:lnTo>
                <a:lnTo>
                  <a:pt x="320833" y="251862"/>
                </a:lnTo>
                <a:lnTo>
                  <a:pt x="295452" y="202056"/>
                </a:lnTo>
                <a:lnTo>
                  <a:pt x="268879" y="151967"/>
                </a:lnTo>
                <a:lnTo>
                  <a:pt x="241116" y="101595"/>
                </a:lnTo>
                <a:lnTo>
                  <a:pt x="212163" y="50939"/>
                </a:lnTo>
                <a:lnTo>
                  <a:pt x="18201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112645" y="6081207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110261" y="5849836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040647" y="6156073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124320" y="5867437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190329" y="600388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757170" y="60022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1"/>
                </a:lnTo>
                <a:lnTo>
                  <a:pt x="48523" y="11475"/>
                </a:lnTo>
                <a:lnTo>
                  <a:pt x="43089" y="5515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112384" y="5853741"/>
            <a:ext cx="771245" cy="411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169804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169804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1247775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1247775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32574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32574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401546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401546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477353" y="611539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477353" y="6174954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1556869" y="61090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1556869" y="61448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556869" y="61816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112645" y="6698698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110261" y="646732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040647" y="6773564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1124320" y="648492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1190329" y="662137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4"/>
                </a:lnTo>
                <a:lnTo>
                  <a:pt x="15465" y="36005"/>
                </a:lnTo>
                <a:lnTo>
                  <a:pt x="25255" y="37487"/>
                </a:lnTo>
                <a:lnTo>
                  <a:pt x="35046" y="36005"/>
                </a:lnTo>
                <a:lnTo>
                  <a:pt x="43078" y="31974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1757170" y="661974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1112384" y="6471232"/>
            <a:ext cx="771245" cy="411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1169804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1169804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1247775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1247775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132574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32574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401546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401546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477353" y="673288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477353" y="67924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556869" y="67265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556869" y="67623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556869" y="67991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112645" y="7316189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110261" y="7084817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040647" y="7391055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124320" y="7102418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190329" y="7238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0"/>
                </a:lnTo>
                <a:lnTo>
                  <a:pt x="48513" y="11475"/>
                </a:lnTo>
                <a:lnTo>
                  <a:pt x="43078" y="5514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757170" y="72372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4"/>
                </a:lnTo>
                <a:lnTo>
                  <a:pt x="15469" y="36005"/>
                </a:lnTo>
                <a:lnTo>
                  <a:pt x="25266" y="37487"/>
                </a:lnTo>
                <a:lnTo>
                  <a:pt x="35056" y="36005"/>
                </a:lnTo>
                <a:lnTo>
                  <a:pt x="43089" y="31974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112384" y="7088723"/>
            <a:ext cx="771245" cy="411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169804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1169804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247775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1247775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132574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32574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1401546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401546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1477353" y="735037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477353" y="7409936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1556869" y="7344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556869" y="73798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556869" y="74166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1112645" y="7904761"/>
            <a:ext cx="771272" cy="1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1110261" y="7673391"/>
            <a:ext cx="778510" cy="419100"/>
          </a:xfrm>
          <a:custGeom>
            <a:avLst/>
            <a:gdLst/>
            <a:ahLst/>
            <a:cxnLst/>
            <a:rect l="l" t="t" r="r" b="b"/>
            <a:pathLst>
              <a:path w="778509" h="419100">
                <a:moveTo>
                  <a:pt x="148477" y="0"/>
                </a:moveTo>
                <a:lnTo>
                  <a:pt x="105938" y="47481"/>
                </a:lnTo>
                <a:lnTo>
                  <a:pt x="64668" y="126875"/>
                </a:lnTo>
                <a:lnTo>
                  <a:pt x="23397" y="206269"/>
                </a:lnTo>
                <a:lnTo>
                  <a:pt x="4638" y="242358"/>
                </a:lnTo>
                <a:lnTo>
                  <a:pt x="0" y="251425"/>
                </a:lnTo>
                <a:lnTo>
                  <a:pt x="0" y="266411"/>
                </a:lnTo>
                <a:lnTo>
                  <a:pt x="0" y="396722"/>
                </a:lnTo>
                <a:lnTo>
                  <a:pt x="2197" y="406318"/>
                </a:lnTo>
                <a:lnTo>
                  <a:pt x="8420" y="413175"/>
                </a:lnTo>
                <a:lnTo>
                  <a:pt x="18118" y="417292"/>
                </a:lnTo>
                <a:lnTo>
                  <a:pt x="30739" y="418664"/>
                </a:lnTo>
                <a:lnTo>
                  <a:pt x="746452" y="418664"/>
                </a:lnTo>
                <a:lnTo>
                  <a:pt x="758785" y="416912"/>
                </a:lnTo>
                <a:lnTo>
                  <a:pt x="768096" y="411915"/>
                </a:lnTo>
                <a:lnTo>
                  <a:pt x="773980" y="404069"/>
                </a:lnTo>
                <a:lnTo>
                  <a:pt x="776031" y="393766"/>
                </a:lnTo>
                <a:lnTo>
                  <a:pt x="776031" y="263456"/>
                </a:lnTo>
                <a:lnTo>
                  <a:pt x="777997" y="253051"/>
                </a:lnTo>
                <a:lnTo>
                  <a:pt x="774290" y="245731"/>
                </a:lnTo>
                <a:lnTo>
                  <a:pt x="649593" y="13504"/>
                </a:lnTo>
                <a:lnTo>
                  <a:pt x="646168" y="6592"/>
                </a:lnTo>
                <a:lnTo>
                  <a:pt x="637772" y="162"/>
                </a:lnTo>
                <a:lnTo>
                  <a:pt x="628714" y="0"/>
                </a:lnTo>
                <a:lnTo>
                  <a:pt x="148477" y="0"/>
                </a:lnTo>
                <a:close/>
              </a:path>
            </a:pathLst>
          </a:custGeom>
          <a:ln w="31662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1040647" y="7979628"/>
            <a:ext cx="903589" cy="18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1124320" y="7690991"/>
            <a:ext cx="745925" cy="22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1190329" y="7827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55" y="0"/>
                </a:moveTo>
                <a:lnTo>
                  <a:pt x="15465" y="1482"/>
                </a:lnTo>
                <a:lnTo>
                  <a:pt x="7433" y="5515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3" y="31975"/>
                </a:lnTo>
                <a:lnTo>
                  <a:pt x="15465" y="36006"/>
                </a:lnTo>
                <a:lnTo>
                  <a:pt x="25255" y="37488"/>
                </a:lnTo>
                <a:lnTo>
                  <a:pt x="35046" y="36006"/>
                </a:lnTo>
                <a:lnTo>
                  <a:pt x="43078" y="31975"/>
                </a:lnTo>
                <a:lnTo>
                  <a:pt x="48513" y="26015"/>
                </a:lnTo>
                <a:lnTo>
                  <a:pt x="50511" y="18741"/>
                </a:lnTo>
                <a:lnTo>
                  <a:pt x="48513" y="11475"/>
                </a:lnTo>
                <a:lnTo>
                  <a:pt x="43078" y="5515"/>
                </a:lnTo>
                <a:lnTo>
                  <a:pt x="35046" y="1482"/>
                </a:lnTo>
                <a:lnTo>
                  <a:pt x="252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1757170" y="782580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266" y="0"/>
                </a:moveTo>
                <a:lnTo>
                  <a:pt x="15469" y="1482"/>
                </a:lnTo>
                <a:lnTo>
                  <a:pt x="7434" y="5514"/>
                </a:lnTo>
                <a:lnTo>
                  <a:pt x="1998" y="11475"/>
                </a:lnTo>
                <a:lnTo>
                  <a:pt x="0" y="18750"/>
                </a:lnTo>
                <a:lnTo>
                  <a:pt x="1998" y="26015"/>
                </a:lnTo>
                <a:lnTo>
                  <a:pt x="7434" y="31975"/>
                </a:lnTo>
                <a:lnTo>
                  <a:pt x="15469" y="36006"/>
                </a:lnTo>
                <a:lnTo>
                  <a:pt x="25266" y="37488"/>
                </a:lnTo>
                <a:lnTo>
                  <a:pt x="35056" y="36006"/>
                </a:lnTo>
                <a:lnTo>
                  <a:pt x="43089" y="31975"/>
                </a:lnTo>
                <a:lnTo>
                  <a:pt x="48523" y="26015"/>
                </a:lnTo>
                <a:lnTo>
                  <a:pt x="50522" y="18740"/>
                </a:lnTo>
                <a:lnTo>
                  <a:pt x="48523" y="11475"/>
                </a:lnTo>
                <a:lnTo>
                  <a:pt x="43089" y="5514"/>
                </a:lnTo>
                <a:lnTo>
                  <a:pt x="35056" y="1482"/>
                </a:lnTo>
                <a:lnTo>
                  <a:pt x="25266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1112384" y="7677296"/>
            <a:ext cx="771245" cy="411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1169804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1169804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1247775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1247775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132574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132574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1401546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401546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1477353" y="7938948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477353" y="7998509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40996"/>
                </a:moveTo>
                <a:lnTo>
                  <a:pt x="51825" y="40996"/>
                </a:lnTo>
                <a:lnTo>
                  <a:pt x="51825" y="0"/>
                </a:lnTo>
                <a:lnTo>
                  <a:pt x="0" y="0"/>
                </a:lnTo>
                <a:lnTo>
                  <a:pt x="0" y="40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556869" y="79326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48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556869" y="79683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2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2"/>
                </a:lnTo>
                <a:lnTo>
                  <a:pt x="32485" y="162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1556869" y="800519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485" y="16252"/>
                </a:moveTo>
                <a:lnTo>
                  <a:pt x="32485" y="25168"/>
                </a:lnTo>
                <a:lnTo>
                  <a:pt x="25153" y="32500"/>
                </a:lnTo>
                <a:lnTo>
                  <a:pt x="16242" y="32500"/>
                </a:lnTo>
                <a:lnTo>
                  <a:pt x="7332" y="32500"/>
                </a:lnTo>
                <a:lnTo>
                  <a:pt x="0" y="25168"/>
                </a:lnTo>
                <a:lnTo>
                  <a:pt x="0" y="16258"/>
                </a:lnTo>
                <a:lnTo>
                  <a:pt x="0" y="7335"/>
                </a:lnTo>
                <a:lnTo>
                  <a:pt x="7332" y="0"/>
                </a:lnTo>
                <a:lnTo>
                  <a:pt x="16242" y="0"/>
                </a:lnTo>
                <a:lnTo>
                  <a:pt x="25153" y="0"/>
                </a:lnTo>
                <a:lnTo>
                  <a:pt x="32485" y="7335"/>
                </a:lnTo>
                <a:lnTo>
                  <a:pt x="32485" y="1624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1387956" y="431998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9"/>
                </a:lnTo>
                <a:lnTo>
                  <a:pt x="0" y="85279"/>
                </a:lnTo>
                <a:lnTo>
                  <a:pt x="0" y="161288"/>
                </a:lnTo>
                <a:lnTo>
                  <a:pt x="271991" y="161288"/>
                </a:lnTo>
                <a:lnTo>
                  <a:pt x="271991" y="246566"/>
                </a:lnTo>
                <a:lnTo>
                  <a:pt x="579971" y="123283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1387956" y="4654593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271991" y="0"/>
                </a:moveTo>
                <a:lnTo>
                  <a:pt x="271991" y="85278"/>
                </a:lnTo>
                <a:lnTo>
                  <a:pt x="0" y="85278"/>
                </a:lnTo>
                <a:lnTo>
                  <a:pt x="0" y="161287"/>
                </a:lnTo>
                <a:lnTo>
                  <a:pt x="271991" y="161287"/>
                </a:lnTo>
                <a:lnTo>
                  <a:pt x="271991" y="246565"/>
                </a:lnTo>
                <a:lnTo>
                  <a:pt x="579971" y="123282"/>
                </a:lnTo>
                <a:lnTo>
                  <a:pt x="2719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1052878" y="4487289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5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1052878" y="4821895"/>
            <a:ext cx="580390" cy="247015"/>
          </a:xfrm>
          <a:custGeom>
            <a:avLst/>
            <a:gdLst/>
            <a:ahLst/>
            <a:cxnLst/>
            <a:rect l="l" t="t" r="r" b="b"/>
            <a:pathLst>
              <a:path w="580390" h="247014">
                <a:moveTo>
                  <a:pt x="307980" y="0"/>
                </a:moveTo>
                <a:lnTo>
                  <a:pt x="0" y="123283"/>
                </a:lnTo>
                <a:lnTo>
                  <a:pt x="307980" y="246566"/>
                </a:lnTo>
                <a:lnTo>
                  <a:pt x="307980" y="161287"/>
                </a:lnTo>
                <a:lnTo>
                  <a:pt x="579971" y="161287"/>
                </a:lnTo>
                <a:lnTo>
                  <a:pt x="579971" y="85278"/>
                </a:lnTo>
                <a:lnTo>
                  <a:pt x="307980" y="85278"/>
                </a:lnTo>
                <a:lnTo>
                  <a:pt x="30798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710342" y="3165287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2341624" y="1465028"/>
                </a:moveTo>
                <a:lnTo>
                  <a:pt x="0" y="8891"/>
                </a:lnTo>
                <a:lnTo>
                  <a:pt x="5529" y="0"/>
                </a:lnTo>
                <a:lnTo>
                  <a:pt x="2347153" y="1456136"/>
                </a:lnTo>
                <a:lnTo>
                  <a:pt x="2341624" y="146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710345" y="3315249"/>
            <a:ext cx="2347595" cy="1465580"/>
          </a:xfrm>
          <a:custGeom>
            <a:avLst/>
            <a:gdLst/>
            <a:ahLst/>
            <a:cxnLst/>
            <a:rect l="l" t="t" r="r" b="b"/>
            <a:pathLst>
              <a:path w="2347595" h="1465579">
                <a:moveTo>
                  <a:pt x="0" y="1456136"/>
                </a:moveTo>
                <a:lnTo>
                  <a:pt x="2341624" y="0"/>
                </a:lnTo>
                <a:lnTo>
                  <a:pt x="2347153" y="8891"/>
                </a:lnTo>
                <a:lnTo>
                  <a:pt x="5529" y="1465028"/>
                </a:lnTo>
                <a:lnTo>
                  <a:pt x="0" y="145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5350622" y="3065351"/>
            <a:ext cx="9059545" cy="506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41640">
              <a:lnSpc>
                <a:spcPts val="2900"/>
              </a:lnSpc>
            </a:pPr>
            <a:r>
              <a:rPr sz="2450" b="1" spc="15" dirty="0">
                <a:latin typeface="Arial" panose="020B0604020202020204"/>
                <a:cs typeface="Arial" panose="020B0604020202020204"/>
              </a:rPr>
              <a:t>Switch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62230">
              <a:lnSpc>
                <a:spcPct val="100000"/>
              </a:lnSpc>
              <a:spcBef>
                <a:spcPts val="2315"/>
              </a:spcBef>
            </a:pPr>
            <a:r>
              <a:rPr sz="2450" b="1" spc="20" dirty="0">
                <a:latin typeface="Arial" panose="020B0604020202020204"/>
                <a:cs typeface="Arial" panose="020B0604020202020204"/>
              </a:rPr>
              <a:t>Host</a:t>
            </a:r>
            <a:r>
              <a:rPr sz="2450" b="1" dirty="0">
                <a:latin typeface="Arial" panose="020B0604020202020204"/>
                <a:cs typeface="Arial" panose="020B0604020202020204"/>
              </a:rPr>
              <a:t> </a:t>
            </a:r>
            <a:r>
              <a:rPr sz="2450" b="1" spc="-5" dirty="0">
                <a:latin typeface="Arial" panose="020B0604020202020204"/>
                <a:cs typeface="Arial" panose="020B0604020202020204"/>
              </a:rPr>
              <a:t>(CPU)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8124825">
              <a:lnSpc>
                <a:spcPct val="100000"/>
              </a:lnSpc>
            </a:pPr>
            <a:r>
              <a:rPr sz="2450" b="1" spc="-30" dirty="0">
                <a:latin typeface="Arial" panose="020B0604020202020204"/>
                <a:cs typeface="Arial" panose="020B0604020202020204"/>
              </a:rPr>
              <a:t>FPGA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170"/>
              </a:spcBef>
            </a:pPr>
            <a:r>
              <a:rPr sz="2450" b="1" spc="45" dirty="0">
                <a:latin typeface="Arial" panose="020B0604020202020204"/>
                <a:cs typeface="Arial" panose="020B0604020202020204"/>
              </a:rPr>
              <a:t>NPU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7" name="object 197"/>
          <p:cNvSpPr txBox="1">
            <a:spLocks noGrp="1"/>
          </p:cNvSpPr>
          <p:nvPr>
            <p:ph type="title"/>
          </p:nvPr>
        </p:nvSpPr>
        <p:spPr>
          <a:xfrm>
            <a:off x="3233274" y="437547"/>
            <a:ext cx="136315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82895" algn="l"/>
              </a:tabLst>
            </a:pPr>
            <a:r>
              <a:rPr sz="8250" spc="60" dirty="0"/>
              <a:t>Dataplane	</a:t>
            </a:r>
            <a:r>
              <a:rPr sz="8250" spc="-20" dirty="0"/>
              <a:t>Programmability</a:t>
            </a:r>
            <a:endParaRPr sz="8250"/>
          </a:p>
        </p:txBody>
      </p:sp>
      <p:sp>
        <p:nvSpPr>
          <p:cNvPr id="198" name="object 198"/>
          <p:cNvSpPr/>
          <p:nvPr/>
        </p:nvSpPr>
        <p:spPr>
          <a:xfrm>
            <a:off x="14831987" y="6829538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691438" y="5568440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691438" y="7475633"/>
            <a:ext cx="2214102" cy="9631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59051" y="1765282"/>
            <a:ext cx="16943705" cy="7242175"/>
          </a:xfrm>
          <a:custGeom>
            <a:avLst/>
            <a:gdLst/>
            <a:ahLst/>
            <a:cxnLst/>
            <a:rect l="l" t="t" r="r" b="b"/>
            <a:pathLst>
              <a:path w="16943705" h="7242175">
                <a:moveTo>
                  <a:pt x="0" y="7241860"/>
                </a:moveTo>
                <a:lnTo>
                  <a:pt x="16943578" y="7241860"/>
                </a:lnTo>
                <a:lnTo>
                  <a:pt x="16943578" y="0"/>
                </a:lnTo>
                <a:lnTo>
                  <a:pt x="0" y="0"/>
                </a:lnTo>
                <a:lnTo>
                  <a:pt x="0" y="7241860"/>
                </a:lnTo>
                <a:close/>
              </a:path>
            </a:pathLst>
          </a:custGeom>
          <a:solidFill>
            <a:srgbClr val="FFFFFF">
              <a:alpha val="8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2688788" y="4280363"/>
            <a:ext cx="1026668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b="1" spc="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Current </a:t>
            </a:r>
            <a:r>
              <a:rPr sz="4600" b="1" spc="-5" dirty="0">
                <a:solidFill>
                  <a:srgbClr val="EE220C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sz="4600" b="1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4600" spc="45" dirty="0">
                <a:latin typeface="Arial" panose="020B0604020202020204"/>
                <a:cs typeface="Arial" panose="020B0604020202020204"/>
              </a:rPr>
              <a:t>program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3153305" y="4274776"/>
            <a:ext cx="825500" cy="823594"/>
          </a:xfrm>
          <a:custGeom>
            <a:avLst/>
            <a:gdLst/>
            <a:ahLst/>
            <a:cxnLst/>
            <a:rect l="l" t="t" r="r" b="b"/>
            <a:pathLst>
              <a:path w="825500" h="823595">
                <a:moveTo>
                  <a:pt x="345916" y="0"/>
                </a:moveTo>
                <a:lnTo>
                  <a:pt x="345916" y="279915"/>
                </a:lnTo>
                <a:lnTo>
                  <a:pt x="0" y="279915"/>
                </a:lnTo>
                <a:lnTo>
                  <a:pt x="0" y="543364"/>
                </a:lnTo>
                <a:lnTo>
                  <a:pt x="345916" y="543364"/>
                </a:lnTo>
                <a:lnTo>
                  <a:pt x="345916" y="823279"/>
                </a:lnTo>
                <a:lnTo>
                  <a:pt x="825210" y="411639"/>
                </a:lnTo>
                <a:lnTo>
                  <a:pt x="3459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12856018" y="5023795"/>
            <a:ext cx="14217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10" dirty="0">
                <a:latin typeface="Arial" panose="020B0604020202020204"/>
                <a:cs typeface="Arial" panose="020B0604020202020204"/>
              </a:rPr>
              <a:t>mapped</a:t>
            </a:r>
            <a:r>
              <a:rPr sz="215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50" b="1" spc="15" dirty="0">
                <a:latin typeface="Arial" panose="020B0604020202020204"/>
                <a:cs typeface="Arial" panose="020B0604020202020204"/>
              </a:rPr>
              <a:t>to</a:t>
            </a:r>
            <a:endParaRPr sz="2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9974295" y="9532496"/>
            <a:ext cx="156210" cy="248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50" spc="15" dirty="0">
                <a:latin typeface="Arial" panose="020B0604020202020204"/>
                <a:cs typeface="Arial" panose="020B0604020202020204"/>
              </a:rPr>
            </a:fld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4233819" y="4280363"/>
            <a:ext cx="585025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5" dirty="0">
                <a:latin typeface="Arial" panose="020B0604020202020204"/>
                <a:cs typeface="Arial" panose="020B0604020202020204"/>
              </a:rPr>
              <a:t>one </a:t>
            </a:r>
            <a:r>
              <a:rPr sz="4600" spc="25" dirty="0">
                <a:latin typeface="Arial" panose="020B0604020202020204"/>
                <a:cs typeface="Arial" panose="020B0604020202020204"/>
              </a:rPr>
              <a:t>dataplane</a:t>
            </a:r>
            <a:r>
              <a:rPr sz="4600" spc="-805" dirty="0">
                <a:latin typeface="Arial" panose="020B0604020202020204"/>
                <a:cs typeface="Arial" panose="020B0604020202020204"/>
              </a:rPr>
              <a:t> </a:t>
            </a:r>
            <a:r>
              <a:rPr sz="6900" spc="-89" baseline="1000" dirty="0">
                <a:latin typeface="Arial" panose="020B0604020202020204"/>
                <a:cs typeface="Arial" panose="020B0604020202020204"/>
              </a:rPr>
              <a:t>(device)</a:t>
            </a:r>
            <a:endParaRPr sz="6900" baseline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7616</Words>
  <Application>WPS 演示</Application>
  <PresentationFormat>On-screen Show (4:3)</PresentationFormat>
  <Paragraphs>719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Calibri</vt:lpstr>
      <vt:lpstr>Office Theme</vt:lpstr>
      <vt:lpstr>Flightplan: Dataplane Disaggregation  and Placement for P4 programs</vt:lpstr>
      <vt:lpstr>Dataplane	Programmability</vt:lpstr>
      <vt:lpstr>Dataplane	Programmability</vt:lpstr>
      <vt:lpstr>Dataplane	Programmability</vt:lpstr>
      <vt:lpstr>Dataplane	Programmability</vt:lpstr>
      <vt:lpstr>Dataplane	Programmability</vt:lpstr>
      <vt:lpstr>Dataplane	Programmability</vt:lpstr>
      <vt:lpstr>Dataplane	Programmability</vt:lpstr>
      <vt:lpstr>Dataplane	Programmability</vt:lpstr>
      <vt:lpstr>Dataplane	Programmability</vt:lpstr>
      <vt:lpstr>Current paradigm: dataplane program</vt:lpstr>
      <vt:lpstr>Current paradigm: dataplane program</vt:lpstr>
      <vt:lpstr>Current paradigm: dataplane program</vt:lpstr>
      <vt:lpstr>Current paradigm: dataplane program</vt:lpstr>
      <vt:lpstr>Example: “Crosspod” Program</vt:lpstr>
      <vt:lpstr>Example: “Crosspod” Program</vt:lpstr>
      <vt:lpstr>PowerPoint 演示文稿</vt:lpstr>
      <vt:lpstr>PowerPoint 演示文稿</vt:lpstr>
      <vt:lpstr>PowerPoint 演示文稿</vt:lpstr>
      <vt:lpstr>Current paradigm: dataplane program</vt:lpstr>
      <vt:lpstr>Automated support needed</vt:lpstr>
      <vt:lpstr>Dataplane Disaggregation:</vt:lpstr>
      <vt:lpstr>!</vt:lpstr>
      <vt:lpstr>!</vt:lpstr>
      <vt:lpstr>!</vt:lpstr>
      <vt:lpstr>!</vt:lpstr>
      <vt:lpstr>!</vt:lpstr>
      <vt:lpstr>PowerPoint 演示文稿</vt:lpstr>
      <vt:lpstr>Flightplan</vt:lpstr>
      <vt:lpstr>Flightplan</vt:lpstr>
      <vt:lpstr>Flightplan</vt:lpstr>
      <vt:lpstr>Flightplan</vt:lpstr>
      <vt:lpstr>PowerPoint 演示文稿</vt:lpstr>
      <vt:lpstr>PowerPoint 演示文稿</vt:lpstr>
      <vt:lpstr>Example program (Crosspod)</vt:lpstr>
      <vt:lpstr>Abstract program</vt:lpstr>
      <vt:lpstr>PowerPoint 演示文稿</vt:lpstr>
      <vt:lpstr>Abstract Resource Semantics</vt:lpstr>
      <vt:lpstr>Flightplan</vt:lpstr>
      <vt:lpstr>+ Handling</vt:lpstr>
      <vt:lpstr>Evaluation</vt:lpstr>
      <vt:lpstr>Fig 10: Resources &amp; Behavior vs Functions  (Testbed experiment)</vt:lpstr>
      <vt:lpstr>Fig 9: Plan comparison (Testbed + Simulation)</vt:lpstr>
      <vt:lpstr>Fig 7: Multiple Programs vs Runtimes vs Splits  in same network (Simulation)</vt:lpstr>
      <vt:lpstr>Fig 7: Multiple Programs vs Runtimes vs Splits  in same network (Simulation)</vt:lpstr>
      <vt:lpstr>Fig 7: Multiple Programs vs Runtimes vs Splits  in same network (Simulation)</vt:lpstr>
      <vt:lpstr>PowerPoint 演示文稿</vt:lpstr>
      <vt:lpstr>PowerPoint 演示文稿</vt:lpstr>
      <vt:lpstr>Flightplan: Dataplane Disaggregation  and Placement for P4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Flightplan: Dataplane Disaggregation  and Placement for P4 programs</dc:title>
  <dc:creator/>
  <cp:lastModifiedBy>Carl</cp:lastModifiedBy>
  <cp:revision>14</cp:revision>
  <dcterms:created xsi:type="dcterms:W3CDTF">2021-05-25T13:27:44Z</dcterms:created>
  <dcterms:modified xsi:type="dcterms:W3CDTF">2021-05-25T14:31:15Z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2021-03-15T00:00:00Z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2021-05-25T00:00:00Z</vt:filetime>
  </property>
  <property fmtid="{D5CDD505-2E9C-101B-9397-08002B2CF9AE}" pid="5" name="KSOProductBuildVer">
    <vt:lpwstr>2052-11.3.0.9228</vt:lpwstr>
  </property>
</Properties>
</file>