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4" r:id="rId2"/>
    <p:sldId id="266" r:id="rId3"/>
    <p:sldId id="262" r:id="rId4"/>
    <p:sldId id="258" r:id="rId5"/>
    <p:sldId id="263" r:id="rId6"/>
    <p:sldId id="259" r:id="rId7"/>
    <p:sldId id="261" r:id="rId8"/>
    <p:sldId id="265" r:id="rId9"/>
    <p:sldId id="260" r:id="rId10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6CC"/>
    <a:srgbClr val="E03A00"/>
    <a:srgbClr val="172B7E"/>
    <a:srgbClr val="2BA287"/>
    <a:srgbClr val="19A78C"/>
    <a:srgbClr val="19937C"/>
    <a:srgbClr val="43AB97"/>
    <a:srgbClr val="CC008C"/>
    <a:srgbClr val="00A480"/>
    <a:srgbClr val="00A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96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34"/>
    </mc:Choice>
    <mc:Fallback>
      <c:style val="34"/>
    </mc:Fallback>
  </mc:AlternateContent>
  <c:chart>
    <c:title>
      <c:tx>
        <c:rich>
          <a:bodyPr/>
          <a:lstStyle/>
          <a:p>
            <a:pPr>
              <a:defRPr b="1" i="0">
                <a:solidFill>
                  <a:srgbClr val="172B7E"/>
                </a:solidFill>
                <a:latin typeface="Ancizar Sans"/>
                <a:cs typeface="Ancizar Sans"/>
              </a:defRPr>
            </a:pPr>
            <a:r>
              <a:rPr lang="es-ES" b="1" i="0" dirty="0">
                <a:solidFill>
                  <a:srgbClr val="172B7E"/>
                </a:solidFill>
                <a:latin typeface="Ancizar Sans"/>
                <a:cs typeface="Ancizar Sans"/>
              </a:rPr>
              <a:t>Investigación</a:t>
            </a:r>
          </a:p>
        </c:rich>
      </c:tx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spPr>
            <a:ln w="47625">
              <a:noFill/>
            </a:ln>
          </c:spPr>
          <c:dPt>
            <c:idx val="0"/>
            <c:bubble3D val="0"/>
            <c:spPr>
              <a:solidFill>
                <a:srgbClr val="E03A00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1-E26F-4A11-960E-12B2D56E840D}"/>
              </c:ext>
            </c:extLst>
          </c:dPt>
          <c:dPt>
            <c:idx val="1"/>
            <c:bubble3D val="0"/>
            <c:spPr>
              <a:solidFill>
                <a:srgbClr val="172B7E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3-E26F-4A11-960E-12B2D56E840D}"/>
              </c:ext>
            </c:extLst>
          </c:dPt>
          <c:dPt>
            <c:idx val="2"/>
            <c:bubble3D val="0"/>
            <c:spPr>
              <a:solidFill>
                <a:srgbClr val="2BA287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5-E26F-4A11-960E-12B2D56E840D}"/>
              </c:ext>
            </c:extLst>
          </c:dPt>
          <c:dPt>
            <c:idx val="3"/>
            <c:bubble3D val="0"/>
            <c:spPr>
              <a:solidFill>
                <a:srgbClr val="CC008C"/>
              </a:solidFill>
              <a:ln w="476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26F-4A11-960E-12B2D56E840D}"/>
              </c:ext>
            </c:extLst>
          </c:dPt>
          <c:dLbls>
            <c:dLbl>
              <c:idx val="0"/>
              <c:layout>
                <c:manualLayout>
                  <c:x val="0.12255581005437"/>
                  <c:y val="0.14138902216950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6F-4A11-960E-12B2D56E840D}"/>
                </c:ext>
              </c:extLst>
            </c:dLbl>
            <c:dLbl>
              <c:idx val="1"/>
              <c:layout>
                <c:manualLayout>
                  <c:x val="-0.11860239682680999"/>
                  <c:y val="0.151647017121688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6F-4A11-960E-12B2D56E840D}"/>
                </c:ext>
              </c:extLst>
            </c:dLbl>
            <c:dLbl>
              <c:idx val="2"/>
              <c:layout>
                <c:manualLayout>
                  <c:x val="-0.173950182012655"/>
                  <c:y val="-6.590141079756850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6F-4A11-960E-12B2D56E840D}"/>
                </c:ext>
              </c:extLst>
            </c:dLbl>
            <c:dLbl>
              <c:idx val="3"/>
              <c:layout>
                <c:manualLayout>
                  <c:x val="-4.7440958730724098E-2"/>
                  <c:y val="-0.1208192531288759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6F-4A11-960E-12B2D56E84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400" b="0" i="0">
                    <a:solidFill>
                      <a:srgbClr val="172B7E"/>
                    </a:solidFill>
                    <a:latin typeface="Ancizar Sans Black"/>
                    <a:cs typeface="Ancizar Sans Black"/>
                  </a:defRPr>
                </a:pPr>
                <a:endParaRPr lang="es-CO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Hoja1!$A$2:$A$5</c:f>
              <c:strCache>
                <c:ptCount val="4"/>
                <c:pt idx="0">
                  <c:v>1er trim.</c:v>
                </c:pt>
                <c:pt idx="1">
                  <c:v>2do trim.</c:v>
                </c:pt>
                <c:pt idx="2">
                  <c:v>3er trim.</c:v>
                </c:pt>
                <c:pt idx="3">
                  <c:v>4to trim.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26F-4A11-960E-12B2D56E840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</c:plotArea>
    <c:legend>
      <c:legendPos val="t"/>
      <c:layout>
        <c:manualLayout>
          <c:xMode val="edge"/>
          <c:yMode val="edge"/>
          <c:x val="4.6046680160153702E-2"/>
          <c:y val="0.142448384061028"/>
          <c:w val="0.89999981322457201"/>
          <c:h val="5.2519992777554501E-2"/>
        </c:manualLayout>
      </c:layout>
      <c:overlay val="0"/>
      <c:txPr>
        <a:bodyPr/>
        <a:lstStyle/>
        <a:p>
          <a:pPr algn="l">
            <a:defRPr sz="1200">
              <a:solidFill>
                <a:srgbClr val="172B7E"/>
              </a:solidFill>
            </a:defRPr>
          </a:pPr>
          <a:endParaRPr lang="es-CO"/>
        </a:p>
      </c:txPr>
    </c:legend>
    <c:plotVisOnly val="1"/>
    <c:dispBlanksAs val="gap"/>
    <c:showDLblsOverMax val="0"/>
  </c:chart>
  <c:spPr>
    <a:solidFill>
      <a:schemeClr val="bg2"/>
    </a:solidFill>
    <a:ln>
      <a:noFill/>
    </a:ln>
  </c:spPr>
  <c:txPr>
    <a:bodyPr/>
    <a:lstStyle/>
    <a:p>
      <a:pPr>
        <a:defRPr sz="1800" b="0" i="0">
          <a:latin typeface="Ancizar Sans"/>
          <a:cs typeface="Ancizar Sans"/>
        </a:defRPr>
      </a:pPr>
      <a:endParaRPr lang="es-CO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1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823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11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055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9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03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54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88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84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97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9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31/03/2020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1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.tutsplus.com/es/tutorials/make-creative-powerpoint-presentations--cms-29393" TargetMode="External"/><Relationship Id="rId7" Type="http://schemas.openxmlformats.org/officeDocument/2006/relationships/hyperlink" Target="https://www.xataka.com/basics/13-consejos-para-crear-mejores-presentaciones-powerpoint" TargetMode="External"/><Relationship Id="rId2" Type="http://schemas.openxmlformats.org/officeDocument/2006/relationships/hyperlink" Target="http://noticias.universia.net.co/en-portada/noticia/2015/03/13/1121434/9-consejos-buena-presentacion-power-poi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inglegendario.com/trucos-powerpoint/" TargetMode="External"/><Relationship Id="rId5" Type="http://schemas.openxmlformats.org/officeDocument/2006/relationships/hyperlink" Target="http://blog.udlap.mx/blog/2014/05/comohacerincreiblespresentacionesenppt/" TargetMode="External"/><Relationship Id="rId4" Type="http://schemas.openxmlformats.org/officeDocument/2006/relationships/hyperlink" Target="https://blog.hubspot.es/marketing/ejemplos-mejores-presentaciones-power-poin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52368" y="21506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Título </a:t>
            </a:r>
            <a:r>
              <a:rPr lang="es-ES" sz="4000" dirty="0" err="1">
                <a:solidFill>
                  <a:srgbClr val="172B7E"/>
                </a:solidFill>
                <a:latin typeface="Ancizar Serif"/>
                <a:cs typeface="Ancizar Serif"/>
              </a:rPr>
              <a:t>Ancízar</a:t>
            </a:r>
            <a:r>
              <a:rPr lang="es-ES" sz="4000" dirty="0">
                <a:solidFill>
                  <a:srgbClr val="172B7E"/>
                </a:solidFill>
                <a:latin typeface="Ancizar Serif"/>
                <a:cs typeface="Ancizar Serif"/>
              </a:rPr>
              <a:t> Serif 40pt</a:t>
            </a:r>
          </a:p>
        </p:txBody>
      </p:sp>
      <p:cxnSp>
        <p:nvCxnSpPr>
          <p:cNvPr id="4" name="Conector recto 3"/>
          <p:cNvCxnSpPr/>
          <p:nvPr/>
        </p:nvCxnSpPr>
        <p:spPr>
          <a:xfrm>
            <a:off x="1678803" y="3377493"/>
            <a:ext cx="581011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CuadroTexto 4"/>
          <p:cNvSpPr txBox="1"/>
          <p:nvPr/>
        </p:nvSpPr>
        <p:spPr>
          <a:xfrm>
            <a:off x="2796651" y="2936138"/>
            <a:ext cx="354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Subtítulo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Ancízar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/>
                <a:cs typeface="Ancizar Sans"/>
              </a:rPr>
              <a:t> Sans Italic 18 pt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1471366" y="3941390"/>
            <a:ext cx="6201268" cy="970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rgbClr val="172B7E"/>
                </a:solidFill>
                <a:latin typeface="Ancizar Serif"/>
                <a:cs typeface="Ancizar Serif"/>
              </a:rPr>
              <a:t>Facultad –Departamento- Sede Ancízar Serif 18pt</a:t>
            </a:r>
          </a:p>
        </p:txBody>
      </p:sp>
    </p:spTree>
    <p:extLst>
      <p:ext uri="{BB962C8B-B14F-4D97-AF65-F5344CB8AC3E}">
        <p14:creationId xmlns:p14="http://schemas.microsoft.com/office/powerpoint/2010/main" val="2204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23199"/>
              </p:ext>
            </p:extLst>
          </p:nvPr>
        </p:nvGraphicFramePr>
        <p:xfrm>
          <a:off x="591015" y="1542955"/>
          <a:ext cx="5119102" cy="24278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16">
                <a:tc>
                  <a:txBody>
                    <a:bodyPr/>
                    <a:lstStyle/>
                    <a:p>
                      <a:pPr algn="l"/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BA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1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2BA28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2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300" b="1" i="0" dirty="0">
                          <a:latin typeface="Ancizar Sans" panose="020B0602040300000003" pitchFamily="34" charset="0"/>
                          <a:cs typeface="Ancizar Sans"/>
                        </a:rPr>
                        <a:t>Tit</a:t>
                      </a:r>
                      <a:r>
                        <a:rPr lang="is-IS" sz="1300" b="1" i="0" baseline="0" dirty="0">
                          <a:latin typeface="Ancizar Sans" panose="020B0602040300000003" pitchFamily="34" charset="0"/>
                          <a:cs typeface="Ancizar Sans"/>
                        </a:rPr>
                        <a:t> 3</a:t>
                      </a:r>
                      <a:endParaRPr lang="es-ES" sz="1300" b="1" i="0" dirty="0"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F81B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kumimoji="0" lang="es-E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F81BD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ncizar Sans" panose="020B0602040300000003" pitchFamily="34" charset="0"/>
                          <a:ea typeface="+mn-ea"/>
                          <a:cs typeface="Ancizar Sans"/>
                        </a:rPr>
                        <a:t>Subtítulo</a:t>
                      </a:r>
                      <a:endParaRPr lang="es-ES" sz="1300" b="1" i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Ancizar Sans" panose="020B0602040300000003" pitchFamily="34" charset="0"/>
                        <a:cs typeface="Ancizar Sans"/>
                      </a:endParaRP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r>
                        <a:rPr lang="es-ES" sz="1300" b="1" i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ncizar Sans" panose="020B0602040300000003" pitchFamily="34" charset="0"/>
                          <a:cs typeface="Ancizar Sans"/>
                        </a:rPr>
                        <a:t>Subtítulo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latin typeface="Ancizar Sans Light" panose="020B05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latin typeface="Ancizar Sans Light" panose="020B05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950">
                <a:tc>
                  <a:txBody>
                    <a:bodyPr/>
                    <a:lstStyle/>
                    <a:p>
                      <a:pPr algn="r"/>
                      <a:r>
                        <a:rPr lang="es-ES" sz="1300" b="1" i="0" dirty="0">
                          <a:latin typeface="Ancizar Sans" panose="020B0602040300000003" pitchFamily="34" charset="0"/>
                          <a:cs typeface="Ancizar Sans"/>
                        </a:rPr>
                        <a:t>RESULTADO</a:t>
                      </a:r>
                    </a:p>
                  </a:txBody>
                  <a:tcPr marL="86782" marR="86782" marT="43391" marB="4339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19050" cap="flat" cmpd="sng" algn="ctr">
                      <a:solidFill>
                        <a:srgbClr val="19A7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n-U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 err="1">
                          <a:solidFill>
                            <a:srgbClr val="CC008C"/>
                          </a:solidFill>
                          <a:latin typeface="Ancizar Sans" panose="020B0602040300000003" pitchFamily="34" charset="0"/>
                          <a:cs typeface="Ancizar Serif"/>
                        </a:rPr>
                        <a:t>Descripción</a:t>
                      </a:r>
                      <a:endParaRPr lang="es-ES" sz="1300" b="0" i="0" dirty="0">
                        <a:solidFill>
                          <a:srgbClr val="CC008C"/>
                        </a:solidFill>
                        <a:latin typeface="Ancizar Sans" panose="020B0602040300000003" pitchFamily="34" charset="0"/>
                        <a:cs typeface="Ancizar Serif"/>
                      </a:endParaRPr>
                    </a:p>
                  </a:txBody>
                  <a:tcPr marL="86782" marR="86782" marT="43391" marB="43391">
                    <a:lnL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2187210" y="4706982"/>
            <a:ext cx="3123774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2" name="Conector recto 11"/>
          <p:cNvCxnSpPr/>
          <p:nvPr/>
        </p:nvCxnSpPr>
        <p:spPr>
          <a:xfrm>
            <a:off x="2172372" y="4846308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5961952" y="535251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</a:t>
            </a:r>
          </a:p>
        </p:txBody>
      </p:sp>
      <p:sp>
        <p:nvSpPr>
          <p:cNvPr id="16" name="1 Rectángulo"/>
          <p:cNvSpPr/>
          <p:nvPr/>
        </p:nvSpPr>
        <p:spPr>
          <a:xfrm>
            <a:off x="5961951" y="1542955"/>
            <a:ext cx="2961069" cy="3809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21 Rectángulo"/>
          <p:cNvSpPr/>
          <p:nvPr/>
        </p:nvSpPr>
        <p:spPr>
          <a:xfrm>
            <a:off x="6705601" y="3388023"/>
            <a:ext cx="1527020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Oficina de Unimedios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Medellín</a:t>
            </a:r>
            <a:endParaRPr lang="es-CO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2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6391405" y="5173821"/>
            <a:ext cx="2520847" cy="506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7" name="Conector recto 16"/>
          <p:cNvCxnSpPr/>
          <p:nvPr/>
        </p:nvCxnSpPr>
        <p:spPr>
          <a:xfrm>
            <a:off x="6376567" y="5313147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595647" y="567600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grande alineada a la izquierda</a:t>
            </a:r>
          </a:p>
        </p:txBody>
      </p:sp>
      <p:sp>
        <p:nvSpPr>
          <p:cNvPr id="19" name="1 Rectángulo"/>
          <p:cNvSpPr/>
          <p:nvPr/>
        </p:nvSpPr>
        <p:spPr>
          <a:xfrm>
            <a:off x="595647" y="1080201"/>
            <a:ext cx="5218886" cy="4600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0" name="21 Rectángulo"/>
          <p:cNvSpPr/>
          <p:nvPr/>
        </p:nvSpPr>
        <p:spPr>
          <a:xfrm>
            <a:off x="2453640" y="3239265"/>
            <a:ext cx="1363811" cy="297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6072885" y="1385485"/>
            <a:ext cx="26698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Lorem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augue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vestibulum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pharetra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urna at,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ex.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 panose="020B0502040300000003" pitchFamily="34" charset="0"/>
              <a:cs typeface="Ancizar Serif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Integer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 panose="020B0502040300000003" pitchFamily="34" charset="0"/>
              <a:cs typeface="Ancizar Serif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223905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602946" y="5676007"/>
            <a:ext cx="2961070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grande alineada a la izquierda</a:t>
            </a:r>
          </a:p>
        </p:txBody>
      </p:sp>
      <p:pic>
        <p:nvPicPr>
          <p:cNvPr id="7" name="Imagen 6" descr="dos contenedores-08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6" y="1178600"/>
            <a:ext cx="7949514" cy="4565444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Black" panose="020A0A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6442499" y="5736471"/>
            <a:ext cx="1963135" cy="248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Fuente: Grupo de trabajo </a:t>
            </a:r>
            <a:r>
              <a:rPr lang="es-E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UdeA</a:t>
            </a:r>
            <a:r>
              <a:rPr lang="es-E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"/>
                <a:cs typeface="Ancizar Sans"/>
              </a:rPr>
              <a:t>, 214 4  </a:t>
            </a:r>
          </a:p>
        </p:txBody>
      </p:sp>
      <p:cxnSp>
        <p:nvCxnSpPr>
          <p:cNvPr id="11" name="Conector recto 10"/>
          <p:cNvCxnSpPr/>
          <p:nvPr/>
        </p:nvCxnSpPr>
        <p:spPr>
          <a:xfrm>
            <a:off x="6427661" y="5736470"/>
            <a:ext cx="0" cy="248154"/>
          </a:xfrm>
          <a:prstGeom prst="line">
            <a:avLst/>
          </a:prstGeom>
          <a:ln>
            <a:solidFill>
              <a:srgbClr val="2BA287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ítulo 1"/>
          <p:cNvSpPr txBox="1">
            <a:spLocks/>
          </p:cNvSpPr>
          <p:nvPr/>
        </p:nvSpPr>
        <p:spPr>
          <a:xfrm>
            <a:off x="602947" y="1240773"/>
            <a:ext cx="798488" cy="561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dirty="0">
                <a:solidFill>
                  <a:srgbClr val="19937C"/>
                </a:solidFill>
                <a:latin typeface="Ancizar Sans Extrabold"/>
                <a:cs typeface="Ancizar Sans Extrabold"/>
              </a:rPr>
              <a:t>a.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48005" y="1726454"/>
            <a:ext cx="3297423" cy="372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Lorem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at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augue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vestibulum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pharetra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urna at,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Integer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ut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velit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hendrerit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, lacinia urna id,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nisl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Phasellus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eget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leo at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purus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maximus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imperdiet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 panose="020B0502040300000003" pitchFamily="34" charset="0"/>
                <a:cs typeface="Ancizar Serif"/>
              </a:rPr>
              <a:t>.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  <p:sp>
        <p:nvSpPr>
          <p:cNvPr id="18" name="1 Rectángulo">
            <a:extLst>
              <a:ext uri="{FF2B5EF4-FFF2-40B4-BE49-F238E27FC236}">
                <a16:creationId xmlns:a16="http://schemas.microsoft.com/office/drawing/2014/main" id="{2214E7E6-CDE6-4D45-9D9B-9E26810060BA}"/>
              </a:ext>
            </a:extLst>
          </p:cNvPr>
          <p:cNvSpPr/>
          <p:nvPr/>
        </p:nvSpPr>
        <p:spPr>
          <a:xfrm>
            <a:off x="4702641" y="1334279"/>
            <a:ext cx="3610934" cy="4255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21 Rectángulo">
            <a:extLst>
              <a:ext uri="{FF2B5EF4-FFF2-40B4-BE49-F238E27FC236}">
                <a16:creationId xmlns:a16="http://schemas.microsoft.com/office/drawing/2014/main" id="{C2FD8689-5C0D-4426-8546-A3D41FB63A41}"/>
              </a:ext>
            </a:extLst>
          </p:cNvPr>
          <p:cNvSpPr/>
          <p:nvPr/>
        </p:nvSpPr>
        <p:spPr>
          <a:xfrm>
            <a:off x="5606155" y="3429000"/>
            <a:ext cx="1862155" cy="30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CO" sz="1600" b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ncizar Sans" pitchFamily="34" charset="0"/>
                <a:cs typeface="Ancizar Sans"/>
              </a:rPr>
              <a:t>IMAGEN</a:t>
            </a:r>
            <a:endParaRPr lang="es-ES" sz="1600" b="1" spc="300" dirty="0">
              <a:solidFill>
                <a:schemeClr val="tx1">
                  <a:lumMod val="50000"/>
                  <a:lumOff val="50000"/>
                </a:schemeClr>
              </a:solidFill>
              <a:latin typeface="Ancizar Sans" pitchFamily="34" charset="0"/>
              <a:cs typeface="Ancizar Sans"/>
            </a:endParaRPr>
          </a:p>
        </p:txBody>
      </p:sp>
    </p:spTree>
    <p:extLst>
      <p:ext uri="{BB962C8B-B14F-4D97-AF65-F5344CB8AC3E}">
        <p14:creationId xmlns:p14="http://schemas.microsoft.com/office/powerpoint/2010/main" val="21912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7152367" y="3582649"/>
            <a:ext cx="1918641" cy="1170734"/>
            <a:chOff x="2838232" y="3322453"/>
            <a:chExt cx="1918641" cy="1170734"/>
          </a:xfrm>
        </p:grpSpPr>
        <p:sp>
          <p:nvSpPr>
            <p:cNvPr id="11" name="CuadroTexto 10"/>
            <p:cNvSpPr txBox="1"/>
            <p:nvPr/>
          </p:nvSpPr>
          <p:spPr>
            <a:xfrm>
              <a:off x="2838232" y="3322453"/>
              <a:ext cx="1606603" cy="656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o-RO" sz="4400" dirty="0">
                  <a:solidFill>
                    <a:srgbClr val="E03A00"/>
                  </a:solidFill>
                  <a:latin typeface="Ancizar Sans Extrabold"/>
                  <a:cs typeface="Ancizar Sans Extrabold"/>
                </a:rPr>
                <a:t>1.234</a:t>
              </a:r>
              <a:endParaRPr lang="es-ES" sz="4400" dirty="0">
                <a:solidFill>
                  <a:srgbClr val="E03A00"/>
                </a:solidFill>
                <a:latin typeface="Ancizar Sans Extrabold"/>
                <a:cs typeface="Ancizar Sans Extrabold"/>
              </a:endParaRPr>
            </a:p>
          </p:txBody>
        </p:sp>
        <p:cxnSp>
          <p:nvCxnSpPr>
            <p:cNvPr id="12" name="Conector recto 11"/>
            <p:cNvCxnSpPr/>
            <p:nvPr/>
          </p:nvCxnSpPr>
          <p:spPr>
            <a:xfrm flipH="1">
              <a:off x="2980787" y="4026928"/>
              <a:ext cx="1776086" cy="0"/>
            </a:xfrm>
            <a:prstGeom prst="line">
              <a:avLst/>
            </a:prstGeom>
            <a:ln w="9525" cmpd="sng">
              <a:solidFill>
                <a:srgbClr val="172B7E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CuadroTexto 12"/>
            <p:cNvSpPr txBox="1"/>
            <p:nvPr/>
          </p:nvSpPr>
          <p:spPr>
            <a:xfrm>
              <a:off x="2838232" y="4048963"/>
              <a:ext cx="1062344" cy="444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ro-RO" sz="1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ncizar Sans"/>
                  <a:cs typeface="Ancizar Sans"/>
                </a:rPr>
                <a:t>Descripción de cifra</a:t>
              </a:r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3848742" y="4074883"/>
              <a:ext cx="9081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Lorem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ipsum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descriptjnj</a:t>
              </a:r>
              <a:r>
                <a:rPr lang="fr-FR" sz="900" dirty="0">
                  <a:solidFill>
                    <a:srgbClr val="172B7E"/>
                  </a:solidFill>
                  <a:latin typeface="Ancizar Sans Thin"/>
                  <a:cs typeface="Ancizar Sans Thin"/>
                </a:rPr>
                <a:t> </a:t>
              </a:r>
              <a:r>
                <a:rPr lang="fr-FR" sz="900" dirty="0" err="1">
                  <a:solidFill>
                    <a:srgbClr val="172B7E"/>
                  </a:solidFill>
                  <a:latin typeface="Ancizar Sans Thin"/>
                  <a:cs typeface="Ancizar Sans Thin"/>
                </a:rPr>
                <a:t>gxcv</a:t>
              </a:r>
              <a:endParaRPr lang="ro-RO" sz="900" dirty="0">
                <a:solidFill>
                  <a:srgbClr val="172B7E"/>
                </a:solidFill>
                <a:latin typeface="Ancizar Sans Thin"/>
                <a:cs typeface="Ancizar Sans Thin"/>
              </a:endParaRPr>
            </a:p>
          </p:txBody>
        </p:sp>
      </p:grpSp>
      <p:sp>
        <p:nvSpPr>
          <p:cNvPr id="15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sp>
        <p:nvSpPr>
          <p:cNvPr id="17" name="CuadroTexto 16"/>
          <p:cNvSpPr txBox="1"/>
          <p:nvPr/>
        </p:nvSpPr>
        <p:spPr>
          <a:xfrm>
            <a:off x="477377" y="1269586"/>
            <a:ext cx="3310878" cy="446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Lorem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augue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vestibulum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pharetra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urna at,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exut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ultricies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metus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eu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turpis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venenatis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dictum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integer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ut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velit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hendrerit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lacinia urna id,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nisl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,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Phasellus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eget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leo at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purus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maximus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</a:t>
            </a:r>
            <a:r>
              <a:rPr lang="es-E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imperdiet</a:t>
            </a: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.</a:t>
            </a:r>
          </a:p>
        </p:txBody>
      </p:sp>
      <p:graphicFrame>
        <p:nvGraphicFramePr>
          <p:cNvPr id="18" name="Gráfico 17"/>
          <p:cNvGraphicFramePr/>
          <p:nvPr>
            <p:extLst>
              <p:ext uri="{D42A27DB-BD31-4B8C-83A1-F6EECF244321}">
                <p14:modId xmlns:p14="http://schemas.microsoft.com/office/powerpoint/2010/main" val="174849462"/>
              </p:ext>
            </p:extLst>
          </p:nvPr>
        </p:nvGraphicFramePr>
        <p:xfrm>
          <a:off x="3939953" y="1270541"/>
          <a:ext cx="3212414" cy="4807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311755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/>
          <p:cNvSpPr txBox="1">
            <a:spLocks/>
          </p:cNvSpPr>
          <p:nvPr/>
        </p:nvSpPr>
        <p:spPr>
          <a:xfrm>
            <a:off x="477376" y="239030"/>
            <a:ext cx="6609810" cy="39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Título Ancízar Serif </a:t>
            </a:r>
            <a:r>
              <a:rPr lang="es-ES" sz="2400" dirty="0" err="1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Extrabold</a:t>
            </a:r>
            <a:r>
              <a:rPr lang="es-ES" sz="2400" dirty="0">
                <a:solidFill>
                  <a:srgbClr val="172B7E"/>
                </a:solidFill>
                <a:latin typeface="Ancizar Serif Extrabold" panose="020A0902070300000003" pitchFamily="18" charset="0"/>
                <a:cs typeface="Ancizar Sans Extrabold"/>
              </a:rPr>
              <a:t> 22 pt</a:t>
            </a:r>
          </a:p>
        </p:txBody>
      </p:sp>
      <p:sp>
        <p:nvSpPr>
          <p:cNvPr id="12" name="Título 1"/>
          <p:cNvSpPr txBox="1">
            <a:spLocks/>
          </p:cNvSpPr>
          <p:nvPr/>
        </p:nvSpPr>
        <p:spPr>
          <a:xfrm>
            <a:off x="477375" y="641723"/>
            <a:ext cx="7877165" cy="24229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SUBTÍTULO ANCÍZAR SANS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ESPACIADO INTERLETRA SEPARADO </a:t>
            </a:r>
            <a:r>
              <a:rPr lang="mr-IN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–</a:t>
            </a:r>
            <a:r>
              <a:rPr lang="es-ES" sz="1400" spc="300" dirty="0">
                <a:solidFill>
                  <a:srgbClr val="172B7E"/>
                </a:solidFill>
                <a:latin typeface="Ancizar Sans" panose="020B0602040300000003" pitchFamily="34" charset="0"/>
                <a:cs typeface="Ancizar Serif"/>
              </a:rPr>
              <a:t> 14pt</a:t>
            </a:r>
          </a:p>
        </p:txBody>
      </p:sp>
      <p:pic>
        <p:nvPicPr>
          <p:cNvPr id="2" name="Imagen 1" descr="sede-caribe_04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1" r="719" b="3608"/>
          <a:stretch/>
        </p:blipFill>
        <p:spPr>
          <a:xfrm>
            <a:off x="65693" y="985319"/>
            <a:ext cx="9078307" cy="512365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6802800" y="5352517"/>
            <a:ext cx="2341202" cy="2432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ncizar Sans Thin"/>
                <a:cs typeface="Ancizar Sans Thin"/>
              </a:rPr>
              <a:t>Pie de imagen / Imagen pequeña justificada a la derecha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259080" y="6294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Facultad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9 pt</a:t>
            </a:r>
            <a:endParaRPr lang="en-US" sz="900" i="1" dirty="0">
              <a:solidFill>
                <a:srgbClr val="F2E6CC"/>
              </a:solidFill>
              <a:latin typeface="Ancizar Sans" panose="020B0602040300000003" pitchFamily="34" charset="0"/>
            </a:endParaRPr>
          </a:p>
          <a:p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Sede</a:t>
            </a:r>
            <a:r>
              <a:rPr lang="en-US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</a:t>
            </a:r>
            <a:r>
              <a:rPr lang="en-US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Anc</a:t>
            </a:r>
            <a:r>
              <a:rPr lang="es-CO" sz="900" i="1" dirty="0" err="1">
                <a:solidFill>
                  <a:srgbClr val="F2E6CC"/>
                </a:solidFill>
                <a:latin typeface="Ancizar Sans" panose="020B0602040300000003" pitchFamily="34" charset="0"/>
              </a:rPr>
              <a:t>ízar</a:t>
            </a:r>
            <a:r>
              <a:rPr lang="es-CO" sz="900" i="1" dirty="0">
                <a:solidFill>
                  <a:srgbClr val="F2E6CC"/>
                </a:solidFill>
                <a:latin typeface="Ancizar Sans" panose="020B0602040300000003" pitchFamily="34" charset="0"/>
              </a:rPr>
              <a:t> Sans Itálica  9 pt</a:t>
            </a:r>
          </a:p>
        </p:txBody>
      </p:sp>
    </p:spTree>
    <p:extLst>
      <p:ext uri="{BB962C8B-B14F-4D97-AF65-F5344CB8AC3E}">
        <p14:creationId xmlns:p14="http://schemas.microsoft.com/office/powerpoint/2010/main" val="2266395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38225" y="352425"/>
            <a:ext cx="7448550" cy="5475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CO" sz="2200" dirty="0">
                <a:solidFill>
                  <a:srgbClr val="172B7E"/>
                </a:solidFill>
                <a:latin typeface="Ancizar Serif Extrabold" panose="020A0902070300000003" pitchFamily="18" charset="0"/>
                <a:ea typeface="+mj-ea"/>
                <a:cs typeface="Ancizar Sans Extrabold"/>
              </a:rPr>
              <a:t>Enlaces de interés para mejorar sus presentaciones </a:t>
            </a:r>
          </a:p>
          <a:p>
            <a:endParaRPr lang="es-CO" sz="800" b="1" dirty="0"/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9 CONSEJOS PARA UNA BUENA PRESENTACIÓN EN POWER POINT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Conoce cómo potenciar tus presentaciones con estos consejos: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2"/>
              </a:rPr>
              <a:t>http://noticias.universia.net.co/en-portada/noticia/2015/03/13/1121434/9-consejos-buena-presentacion-power-point.html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¿CREAR PRESENTACIONES DE POWERPOINT CREATIVAS? (CON IDEAS ÚNICAS)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Puedes ser que no te consideres creativo, pero puedes aun así crear presentaciones creativas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3"/>
              </a:rPr>
              <a:t>https://business.tutsplus.com/es/tutorials/make-creative-powerpoint-presentations--cms-29393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¿CÓMO HACER PRESENTACIONES EN POWERPOINT? 25 EJEMPLOS PARA INSPIRARTE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Si quieres empezar a crear tu propia presentación en PowerPoint ¿por qué no aprender de los mejores?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4"/>
              </a:rPr>
              <a:t>https://blog.hubspot.es/marketing/ejemplos-mejores-presentaciones-power-point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CÓMO HACER INCREÍBLES PRESENTACIONES EN POWER POINT</a:t>
            </a:r>
          </a:p>
          <a:p>
            <a:pPr>
              <a:lnSpc>
                <a:spcPct val="130000"/>
              </a:lnSpc>
            </a:pPr>
            <a:r>
              <a:rPr lang="es-CO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Tips</a:t>
            </a: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 para que hagas presentaciones con gran impacto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5"/>
              </a:rPr>
              <a:t>http://blog.udlap.mx/blog/2014/05/comohacerincreiblespresentacionesenppt/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LOS 23 MEJORES TRUCOS DE POWERPOINT PARA SER UN EXPERTO (QUE NADIE TE CONTÓ)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Estos consejos e ideas te permitirán mejorar el diseño de tus presentaciones, trabajar más rápido con PowerPoint, compartir tus presentaciones fácilmente y presentar de forma más eficaz.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6"/>
              </a:rPr>
              <a:t>https://learninglegendario.com/trucos-powerpoint/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 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13 consejos para crear mejores presentaciones de PowerPoint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</a:rPr>
              <a:t>Antes o después, a todo el mundo le toca hacer una presentación de diapositivas con PowerPoint.</a:t>
            </a:r>
          </a:p>
          <a:p>
            <a:pPr>
              <a:lnSpc>
                <a:spcPct val="130000"/>
              </a:lnSpc>
            </a:pPr>
            <a:r>
              <a:rPr lang="es-CO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ncizar Sans Light"/>
                <a:cs typeface="Ancizar Sans Light"/>
                <a:hlinkClick r:id="rId7"/>
              </a:rPr>
              <a:t>https://www.xataka.com/basics/13-consejos-para-crear-mejores-presentaciones-powerpoint</a:t>
            </a:r>
            <a:endParaRPr lang="es-CO" sz="1000" dirty="0">
              <a:solidFill>
                <a:schemeClr val="tx1">
                  <a:lumMod val="65000"/>
                  <a:lumOff val="35000"/>
                </a:schemeClr>
              </a:solidFill>
              <a:latin typeface="Ancizar Sans Light"/>
              <a:cs typeface="Ancizar Sans Light"/>
            </a:endParaRPr>
          </a:p>
          <a:p>
            <a:endParaRPr lang="es-CO" sz="1000" dirty="0"/>
          </a:p>
        </p:txBody>
      </p:sp>
    </p:spTree>
    <p:extLst>
      <p:ext uri="{BB962C8B-B14F-4D97-AF65-F5344CB8AC3E}">
        <p14:creationId xmlns:p14="http://schemas.microsoft.com/office/powerpoint/2010/main" val="100864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514722" y="2920654"/>
            <a:ext cx="2093483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o-RO" sz="3200" i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Plantilla-presentacion.thmx</Template>
  <TotalTime>530</TotalTime>
  <Words>399</Words>
  <Application>Microsoft Office PowerPoint</Application>
  <PresentationFormat>Presentación en pantalla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1" baseType="lpstr">
      <vt:lpstr>Ancizar Sans</vt:lpstr>
      <vt:lpstr>Ancizar Sans Black</vt:lpstr>
      <vt:lpstr>Ancizar Sans Extrabold</vt:lpstr>
      <vt:lpstr>Ancizar Sans Light</vt:lpstr>
      <vt:lpstr>Ancizar Sans Thin</vt:lpstr>
      <vt:lpstr>Ancizar Serif</vt:lpstr>
      <vt:lpstr>Ancizar Serif Black</vt:lpstr>
      <vt:lpstr>Ancizar Serif Extrabold</vt:lpstr>
      <vt:lpstr>Arial</vt:lpstr>
      <vt:lpstr>Calibri</vt:lpstr>
      <vt:lpstr>Wingdings</vt:lpstr>
      <vt:lpstr>Plantilla-presentacion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Unimedios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Shayu Garnica</dc:creator>
  <cp:lastModifiedBy>Corporativa Unimedios</cp:lastModifiedBy>
  <cp:revision>79</cp:revision>
  <dcterms:created xsi:type="dcterms:W3CDTF">2018-07-09T16:33:10Z</dcterms:created>
  <dcterms:modified xsi:type="dcterms:W3CDTF">2020-03-31T19:50:30Z</dcterms:modified>
</cp:coreProperties>
</file>