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905D-440C-409F-9281-BBDF67A2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7DC30-B1BD-4C34-BB5D-E97C6748A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639D4-84F2-4749-B166-DAA2B806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DF28E-7CB6-42A2-BE8A-570D0B76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19D56-EC00-4EBC-9D03-E4B8470E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4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CC5FE-66F6-4AB0-BD05-0B7E3031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4CF77-FBDA-4322-B1C8-04DF8AEB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D9C66-8B8E-4741-9B11-B42CF990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C5609-2F54-44D3-8034-F01883DA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BB19B-2B0D-47B2-B3E1-83E9D476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9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59A65-92D5-4DF5-A08D-A8D8D276F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3D6C6-664A-49E8-827E-E20B4AD42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E33E5-E2AF-405F-AB2A-75800D2A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222C9-EDAA-49C7-B85D-E8B4860F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AAE50-ECE8-4266-82BC-915C7977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2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555ED-4457-40F5-A911-E2442C19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3416F-5C91-4DE2-B50F-ABFB1289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0DE6-5628-4F71-A257-747F17C6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8E067-D878-422D-B36B-F8138241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2EF57-AC22-4DFB-8692-82C7CF6A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CACDF-8656-4ADB-BAAC-90EAC158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B53EA-6BA3-48A0-A8C7-BAC9426E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1D5B9-F787-4619-AF89-E2FED0E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AA1F7-7229-4FD8-946B-C35CB02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C2CAA-8F43-462F-83CA-BCB5B09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455E4-E852-4D4F-AAE9-45D92738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0FFC9-0544-4AE6-9D87-E053B3A83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B27A0-174E-4C22-B30A-BC69D5BE3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6B45C-F3F3-4DB0-8E4B-99F627DA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F4400-EBA5-49E4-B95C-84837FBE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4F623-424D-4C35-8A8E-A2F8A2C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9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5D577-118B-48DD-8006-44D2798B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CDF55-1212-423D-8CCA-161E0332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83246-D5F0-496F-A03F-B0088F3EF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43019-FDC6-418D-ADBD-2480C800F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12FD5C-6FDD-4283-8D76-BB3E8A1F3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EA870E-2F80-4F15-9503-698E5F0B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D43FD7-B9EA-424C-9023-3AE5834F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5AE94F-F8E5-4E1D-8BE8-5619153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6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533E-CB90-4EA0-B5F5-E66A9432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F529BC-705D-427E-8BA1-FA7F9626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1B51C-4927-4519-A2B9-7E281A9C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2FB0C-1CCC-410B-BBE8-E13ED4B2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5DF6F-1CA2-48D5-B133-E1C1D923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3109F6-C8C3-458C-A2DB-EE17C660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73CD0-A870-4D07-BC23-05644B11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11807-004A-42D9-A43C-5B9CB0C4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1682F-4673-4155-913B-2855742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44F67-0EFC-422B-84C6-5F972720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05A8D-795B-4A03-9763-081B4FE1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17F38-3300-4EB3-BF92-884739CB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5E6E6-B599-4AC3-9D37-813FC622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1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04AD8-2189-4001-ACAD-54D219A8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4AF84-60C3-475A-99AB-A6E1F6BB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DBA7C-AD9C-4F54-A5C6-59C611AEB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0E80E-AC25-40FB-A161-1806BFD0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8AB1-41BD-4E22-B900-3AA977F9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3C2D3-2623-47FB-9ACF-55105CA1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388EC8-17FC-4A10-9684-F057EB35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6BD1D-1AB8-42B0-A953-1AA38D20E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7E7BA-B02D-4BFF-B840-678C674D2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AF49-AF64-4E97-9D9D-FC30F6889F5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6A998-611F-4EB7-A998-B15A062A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54741-C113-4002-A277-48F5835A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4DEB-F255-42A4-839E-CE62814EC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9E8D50E-8A47-4CF0-900A-C13BC016C298}"/>
              </a:ext>
            </a:extLst>
          </p:cNvPr>
          <p:cNvSpPr/>
          <p:nvPr/>
        </p:nvSpPr>
        <p:spPr>
          <a:xfrm>
            <a:off x="4774038" y="1612256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588446-0A95-42C7-AF51-A4C6AD6D194A}"/>
              </a:ext>
            </a:extLst>
          </p:cNvPr>
          <p:cNvSpPr/>
          <p:nvPr/>
        </p:nvSpPr>
        <p:spPr>
          <a:xfrm>
            <a:off x="4774037" y="2122586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616784-8DEA-4888-82A8-C2351F66B77E}"/>
              </a:ext>
            </a:extLst>
          </p:cNvPr>
          <p:cNvSpPr/>
          <p:nvPr/>
        </p:nvSpPr>
        <p:spPr>
          <a:xfrm>
            <a:off x="5589167" y="1433292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5FC3AF-8A38-4476-BEF0-2BE1F088E7A6}"/>
              </a:ext>
            </a:extLst>
          </p:cNvPr>
          <p:cNvSpPr/>
          <p:nvPr/>
        </p:nvSpPr>
        <p:spPr>
          <a:xfrm>
            <a:off x="5589167" y="1862529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A21E48-1083-48AD-992F-F7A018A4BE1A}"/>
              </a:ext>
            </a:extLst>
          </p:cNvPr>
          <p:cNvSpPr/>
          <p:nvPr/>
        </p:nvSpPr>
        <p:spPr>
          <a:xfrm>
            <a:off x="5589167" y="2328118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52B206-28AF-475F-BBFB-0BEEEDCA3BF5}"/>
              </a:ext>
            </a:extLst>
          </p:cNvPr>
          <p:cNvSpPr/>
          <p:nvPr/>
        </p:nvSpPr>
        <p:spPr>
          <a:xfrm>
            <a:off x="6426662" y="1612256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425B35-57AF-4E38-B46E-12A81A2C349F}"/>
              </a:ext>
            </a:extLst>
          </p:cNvPr>
          <p:cNvSpPr/>
          <p:nvPr/>
        </p:nvSpPr>
        <p:spPr>
          <a:xfrm>
            <a:off x="6426663" y="2122586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26F913F-3AE6-48E1-8F18-347A60018586}"/>
              </a:ext>
            </a:extLst>
          </p:cNvPr>
          <p:cNvSpPr/>
          <p:nvPr/>
        </p:nvSpPr>
        <p:spPr>
          <a:xfrm>
            <a:off x="4774036" y="2813805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197BCA4-5394-431E-8B15-1F18FB4E37E1}"/>
              </a:ext>
            </a:extLst>
          </p:cNvPr>
          <p:cNvSpPr/>
          <p:nvPr/>
        </p:nvSpPr>
        <p:spPr>
          <a:xfrm>
            <a:off x="4774036" y="3432842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24B7BCC-535A-4CEF-854E-78577C065D1A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4950207" y="1517182"/>
            <a:ext cx="638960" cy="178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4E1CC08-F28A-4C53-A451-695BF65DF722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50207" y="1696146"/>
            <a:ext cx="638960" cy="250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3A903BC-0BAF-49BB-9AAB-73F393613FC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950207" y="1696146"/>
            <a:ext cx="638960" cy="71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AB68174-278B-4AF8-A6B6-E3CC073E0AB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950206" y="1517182"/>
            <a:ext cx="638961" cy="689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0499DD0-5E66-4B79-9288-37BC44D38CC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950206" y="1946419"/>
            <a:ext cx="638961" cy="260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C83E197-5B16-44FF-8AA4-9DE50E4612DB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950206" y="2206476"/>
            <a:ext cx="638961" cy="205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110556-4E92-496C-AF24-A871DCEBABAB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765336" y="1517182"/>
            <a:ext cx="661326" cy="178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D789739-BC8E-4919-A935-E74DE0FD933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765336" y="1696146"/>
            <a:ext cx="661326" cy="250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A9AFD97-68E0-48DD-967A-4647E439C18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765336" y="1696146"/>
            <a:ext cx="661326" cy="71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2B9EE-E0D2-4C31-B5D0-FAE8C514835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765336" y="1517182"/>
            <a:ext cx="661327" cy="689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6CF90EE-F620-4DB9-8DE6-B2FBFEF5E0A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765336" y="1946419"/>
            <a:ext cx="661327" cy="260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2664BB0-3354-40F7-911D-C253DEAC4C2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765336" y="2206476"/>
            <a:ext cx="661327" cy="205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943C04CB-F9E7-4412-A2FB-39564425953C}"/>
              </a:ext>
            </a:extLst>
          </p:cNvPr>
          <p:cNvSpPr/>
          <p:nvPr/>
        </p:nvSpPr>
        <p:spPr>
          <a:xfrm>
            <a:off x="4774037" y="4096617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3EAD189-360C-44A1-AD07-B916656EFDE8}"/>
              </a:ext>
            </a:extLst>
          </p:cNvPr>
          <p:cNvSpPr/>
          <p:nvPr/>
        </p:nvSpPr>
        <p:spPr>
          <a:xfrm>
            <a:off x="4774036" y="4606947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6D8F358-3B70-4263-82FB-76A0990D6DEF}"/>
              </a:ext>
            </a:extLst>
          </p:cNvPr>
          <p:cNvSpPr/>
          <p:nvPr/>
        </p:nvSpPr>
        <p:spPr>
          <a:xfrm>
            <a:off x="5589166" y="3917653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0429E79-3636-49B5-9A6F-5DECDA82A8D6}"/>
              </a:ext>
            </a:extLst>
          </p:cNvPr>
          <p:cNvSpPr/>
          <p:nvPr/>
        </p:nvSpPr>
        <p:spPr>
          <a:xfrm>
            <a:off x="5589166" y="4346890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046C765-73D2-4981-9B60-3FB8BC4698C5}"/>
              </a:ext>
            </a:extLst>
          </p:cNvPr>
          <p:cNvSpPr/>
          <p:nvPr/>
        </p:nvSpPr>
        <p:spPr>
          <a:xfrm>
            <a:off x="5589166" y="4812479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C2F1A2B-F4B9-4588-B9F7-D19EAA7D15BC}"/>
              </a:ext>
            </a:extLst>
          </p:cNvPr>
          <p:cNvSpPr/>
          <p:nvPr/>
        </p:nvSpPr>
        <p:spPr>
          <a:xfrm>
            <a:off x="6426661" y="4096617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6ABDE52-B626-41C8-A2D8-04D023B9F44A}"/>
              </a:ext>
            </a:extLst>
          </p:cNvPr>
          <p:cNvSpPr/>
          <p:nvPr/>
        </p:nvSpPr>
        <p:spPr>
          <a:xfrm>
            <a:off x="6426662" y="4606947"/>
            <a:ext cx="176169" cy="167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00C853F-1BA6-48CF-A0C1-69C646058315}"/>
              </a:ext>
            </a:extLst>
          </p:cNvPr>
          <p:cNvCxnSpPr>
            <a:stCxn id="63" idx="6"/>
            <a:endCxn id="65" idx="2"/>
          </p:cNvCxnSpPr>
          <p:nvPr/>
        </p:nvCxnSpPr>
        <p:spPr>
          <a:xfrm flipV="1">
            <a:off x="4950206" y="4001543"/>
            <a:ext cx="638960" cy="178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474EABD-EA92-40CE-84E1-82102DD99B2B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4950206" y="4180507"/>
            <a:ext cx="638960" cy="250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0A9E1DC-AE88-4A0A-8AAF-C57E059874DD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4950206" y="4180507"/>
            <a:ext cx="638960" cy="71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B9AD082-E6CC-4A7A-AEBC-88B3322EC0CB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4950205" y="4001543"/>
            <a:ext cx="638961" cy="689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DCE8800-6150-45A3-B184-24D67420A424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4950205" y="4430780"/>
            <a:ext cx="638961" cy="260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C808E5D-EEE6-43FF-A23B-E0C60E793B31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>
            <a:off x="4950205" y="4690837"/>
            <a:ext cx="638961" cy="205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445DD8-FBB2-4D76-A419-864564CDD973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5765335" y="4001543"/>
            <a:ext cx="661326" cy="178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8F34CED-F920-4BE8-AA8F-41E8803B1DC9}"/>
              </a:ext>
            </a:extLst>
          </p:cNvPr>
          <p:cNvCxnSpPr>
            <a:cxnSpLocks/>
            <a:stCxn id="66" idx="6"/>
            <a:endCxn id="68" idx="2"/>
          </p:cNvCxnSpPr>
          <p:nvPr/>
        </p:nvCxnSpPr>
        <p:spPr>
          <a:xfrm flipV="1">
            <a:off x="5765335" y="4180507"/>
            <a:ext cx="661326" cy="250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B932DDF-3AE4-4E44-A413-A93278A2709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 flipV="1">
            <a:off x="5765335" y="4180507"/>
            <a:ext cx="661326" cy="71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1354205-A108-4856-B142-FF3F89190692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5765335" y="4001543"/>
            <a:ext cx="661327" cy="689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C3DAB32-5F21-421A-9172-F09CFB8F3844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>
            <a:off x="5765335" y="4430780"/>
            <a:ext cx="661327" cy="260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DDE3E7A-155C-44A0-ADFE-EE91F8FB32C5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 flipV="1">
            <a:off x="5765335" y="4690837"/>
            <a:ext cx="661327" cy="205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E3DC526-E181-42AA-B692-69B1E1CC1045}"/>
              </a:ext>
            </a:extLst>
          </p:cNvPr>
          <p:cNvCxnSpPr>
            <a:cxnSpLocks/>
            <a:stCxn id="25" idx="6"/>
            <a:endCxn id="6" idx="2"/>
          </p:cNvCxnSpPr>
          <p:nvPr/>
        </p:nvCxnSpPr>
        <p:spPr>
          <a:xfrm flipV="1">
            <a:off x="4950205" y="1517182"/>
            <a:ext cx="638962" cy="1380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DA94A9F-1D06-4572-80E6-10DD780DAAA6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 flipV="1">
            <a:off x="4950205" y="1946419"/>
            <a:ext cx="638962" cy="95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8868381-FB3C-4A71-8AD4-865EBB4DA8A5}"/>
              </a:ext>
            </a:extLst>
          </p:cNvPr>
          <p:cNvCxnSpPr>
            <a:cxnSpLocks/>
            <a:stCxn id="25" idx="6"/>
            <a:endCxn id="8" idx="2"/>
          </p:cNvCxnSpPr>
          <p:nvPr/>
        </p:nvCxnSpPr>
        <p:spPr>
          <a:xfrm flipV="1">
            <a:off x="4950205" y="2412008"/>
            <a:ext cx="638962" cy="48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E68FCEC-97A7-46A6-8AE7-E8910FE90BCD}"/>
              </a:ext>
            </a:extLst>
          </p:cNvPr>
          <p:cNvCxnSpPr>
            <a:cxnSpLocks/>
            <a:stCxn id="25" idx="6"/>
            <a:endCxn id="66" idx="2"/>
          </p:cNvCxnSpPr>
          <p:nvPr/>
        </p:nvCxnSpPr>
        <p:spPr>
          <a:xfrm>
            <a:off x="4950205" y="2897695"/>
            <a:ext cx="638961" cy="1533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87F12C2-78C4-478E-989F-52BAAEB6C914}"/>
              </a:ext>
            </a:extLst>
          </p:cNvPr>
          <p:cNvCxnSpPr>
            <a:cxnSpLocks/>
            <a:stCxn id="25" idx="6"/>
            <a:endCxn id="67" idx="2"/>
          </p:cNvCxnSpPr>
          <p:nvPr/>
        </p:nvCxnSpPr>
        <p:spPr>
          <a:xfrm>
            <a:off x="4950205" y="2897695"/>
            <a:ext cx="638961" cy="1998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0DAE14E-7D5F-47E0-84B9-00D02089D066}"/>
              </a:ext>
            </a:extLst>
          </p:cNvPr>
          <p:cNvCxnSpPr>
            <a:cxnSpLocks/>
            <a:stCxn id="26" idx="6"/>
            <a:endCxn id="6" idx="2"/>
          </p:cNvCxnSpPr>
          <p:nvPr/>
        </p:nvCxnSpPr>
        <p:spPr>
          <a:xfrm flipV="1">
            <a:off x="4950205" y="1517182"/>
            <a:ext cx="638962" cy="1999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78E82BA-E32A-441E-A5B8-4289EFA67291}"/>
              </a:ext>
            </a:extLst>
          </p:cNvPr>
          <p:cNvCxnSpPr>
            <a:cxnSpLocks/>
            <a:stCxn id="26" idx="6"/>
            <a:endCxn id="7" idx="2"/>
          </p:cNvCxnSpPr>
          <p:nvPr/>
        </p:nvCxnSpPr>
        <p:spPr>
          <a:xfrm flipV="1">
            <a:off x="4950205" y="1946419"/>
            <a:ext cx="638962" cy="157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6F0D4EE-CE3C-48A7-AF34-BEA99C622707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950205" y="2412008"/>
            <a:ext cx="638962" cy="1104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8408DE4-EBA1-404D-A54A-9D0497384462}"/>
              </a:ext>
            </a:extLst>
          </p:cNvPr>
          <p:cNvCxnSpPr>
            <a:cxnSpLocks/>
            <a:stCxn id="25" idx="6"/>
            <a:endCxn id="65" idx="2"/>
          </p:cNvCxnSpPr>
          <p:nvPr/>
        </p:nvCxnSpPr>
        <p:spPr>
          <a:xfrm>
            <a:off x="4950205" y="2897695"/>
            <a:ext cx="638961" cy="1103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49B1693-E2D1-489C-8BAD-C674075789D6}"/>
              </a:ext>
            </a:extLst>
          </p:cNvPr>
          <p:cNvCxnSpPr>
            <a:cxnSpLocks/>
            <a:stCxn id="26" idx="6"/>
            <a:endCxn id="65" idx="2"/>
          </p:cNvCxnSpPr>
          <p:nvPr/>
        </p:nvCxnSpPr>
        <p:spPr>
          <a:xfrm>
            <a:off x="4950205" y="3516732"/>
            <a:ext cx="638961" cy="484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8315FB24-6F91-4AF7-8E90-AAD4AAAC8E66}"/>
              </a:ext>
            </a:extLst>
          </p:cNvPr>
          <p:cNvCxnSpPr>
            <a:cxnSpLocks/>
            <a:stCxn id="26" idx="6"/>
            <a:endCxn id="66" idx="2"/>
          </p:cNvCxnSpPr>
          <p:nvPr/>
        </p:nvCxnSpPr>
        <p:spPr>
          <a:xfrm>
            <a:off x="4950205" y="3516732"/>
            <a:ext cx="638961" cy="914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2235ABC-5A79-4D6F-93AD-82FE99D35B7F}"/>
              </a:ext>
            </a:extLst>
          </p:cNvPr>
          <p:cNvCxnSpPr>
            <a:cxnSpLocks/>
            <a:stCxn id="26" idx="6"/>
            <a:endCxn id="67" idx="2"/>
          </p:cNvCxnSpPr>
          <p:nvPr/>
        </p:nvCxnSpPr>
        <p:spPr>
          <a:xfrm>
            <a:off x="4950205" y="3516732"/>
            <a:ext cx="638961" cy="137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3952271-2B7E-437B-9728-2FD5763BCAB6}"/>
                  </a:ext>
                </a:extLst>
              </p:cNvPr>
              <p:cNvSpPr txBox="1"/>
              <p:nvPr/>
            </p:nvSpPr>
            <p:spPr>
              <a:xfrm>
                <a:off x="2836184" y="1761753"/>
                <a:ext cx="167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of server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3952271-2B7E-437B-9728-2FD5763B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84" y="1761753"/>
                <a:ext cx="1677798" cy="369332"/>
              </a:xfrm>
              <a:prstGeom prst="rect">
                <a:avLst/>
              </a:prstGeom>
              <a:blipFill>
                <a:blip r:embed="rId2"/>
                <a:stretch>
                  <a:fillRect l="-290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A37F21E-4E0A-401C-8884-F670F5E1AB76}"/>
                  </a:ext>
                </a:extLst>
              </p:cNvPr>
              <p:cNvSpPr txBox="1"/>
              <p:nvPr/>
            </p:nvSpPr>
            <p:spPr>
              <a:xfrm>
                <a:off x="2836184" y="4237615"/>
                <a:ext cx="167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of server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A37F21E-4E0A-401C-8884-F670F5E1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84" y="4237615"/>
                <a:ext cx="1677798" cy="369332"/>
              </a:xfrm>
              <a:prstGeom prst="rect">
                <a:avLst/>
              </a:prstGeom>
              <a:blipFill>
                <a:blip r:embed="rId3"/>
                <a:stretch>
                  <a:fillRect l="-290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EFB2126-2247-4E3B-BD09-D2009B98AF7C}"/>
                  </a:ext>
                </a:extLst>
              </p:cNvPr>
              <p:cNvSpPr txBox="1"/>
              <p:nvPr/>
            </p:nvSpPr>
            <p:spPr>
              <a:xfrm>
                <a:off x="2719432" y="2676345"/>
                <a:ext cx="18784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of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EFB2126-2247-4E3B-BD09-D2009B98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32" y="2676345"/>
                <a:ext cx="1878435" cy="369332"/>
              </a:xfrm>
              <a:prstGeom prst="rect">
                <a:avLst/>
              </a:prstGeom>
              <a:blipFill>
                <a:blip r:embed="rId4"/>
                <a:stretch>
                  <a:fillRect l="-2597" t="-8197" r="-97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文本框 134">
            <a:extLst>
              <a:ext uri="{FF2B5EF4-FFF2-40B4-BE49-F238E27FC236}">
                <a16:creationId xmlns:a16="http://schemas.microsoft.com/office/drawing/2014/main" id="{B0958518-775E-40E4-ABDE-84EC0FB06EA5}"/>
              </a:ext>
            </a:extLst>
          </p:cNvPr>
          <p:cNvSpPr txBox="1"/>
          <p:nvPr/>
        </p:nvSpPr>
        <p:spPr>
          <a:xfrm>
            <a:off x="2627506" y="3332066"/>
            <a:ext cx="20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current SFC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6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LEI</dc:creator>
  <cp:lastModifiedBy>WANG LEI</cp:lastModifiedBy>
  <cp:revision>5</cp:revision>
  <dcterms:created xsi:type="dcterms:W3CDTF">2019-10-21T11:55:34Z</dcterms:created>
  <dcterms:modified xsi:type="dcterms:W3CDTF">2019-10-21T12:04:47Z</dcterms:modified>
</cp:coreProperties>
</file>