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71" r:id="rId7"/>
    <p:sldId id="263" r:id="rId8"/>
    <p:sldId id="266" r:id="rId9"/>
    <p:sldId id="270" r:id="rId10"/>
    <p:sldId id="258" r:id="rId11"/>
    <p:sldId id="259" r:id="rId12"/>
    <p:sldId id="26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F1CCB1"/>
    <a:srgbClr val="FFCC67"/>
    <a:srgbClr val="70AD47"/>
    <a:srgbClr val="C9FFC8"/>
    <a:srgbClr val="C0C0C0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Unparallelizable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5747660" y="4123113"/>
            <a:ext cx="3871138" cy="2282939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4530389" y="4485753"/>
            <a:ext cx="29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 every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612987" y="7531154"/>
            <a:ext cx="254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3ms latency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58921" y="2172507"/>
            <a:ext cx="2002713" cy="2225727"/>
            <a:chOff x="4386189" y="2005675"/>
            <a:chExt cx="2002713" cy="2225727"/>
          </a:xfrm>
        </p:grpSpPr>
        <p:sp>
          <p:nvSpPr>
            <p:cNvPr id="88" name="矩形 87"/>
            <p:cNvSpPr/>
            <p:nvPr/>
          </p:nvSpPr>
          <p:spPr>
            <a:xfrm>
              <a:off x="5354812" y="200567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386189" y="2676650"/>
              <a:ext cx="576000" cy="576000"/>
              <a:chOff x="722982" y="3756375"/>
              <a:chExt cx="576000" cy="57600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68180" y="2100650"/>
              <a:ext cx="576000" cy="576000"/>
              <a:chOff x="1899933" y="3756375"/>
              <a:chExt cx="576000" cy="57600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573041" y="3252650"/>
              <a:ext cx="576000" cy="576000"/>
              <a:chOff x="3004779" y="3756375"/>
              <a:chExt cx="576000" cy="576000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0" name="直接箭头连接符 79"/>
            <p:cNvCxnSpPr>
              <a:stCxn id="67" idx="3"/>
              <a:endCxn id="69" idx="1"/>
            </p:cNvCxnSpPr>
            <p:nvPr/>
          </p:nvCxnSpPr>
          <p:spPr>
            <a:xfrm flipV="1">
              <a:off x="4962189" y="2388650"/>
              <a:ext cx="605991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7" idx="3"/>
              <a:endCxn id="72" idx="1"/>
            </p:cNvCxnSpPr>
            <p:nvPr/>
          </p:nvCxnSpPr>
          <p:spPr>
            <a:xfrm>
              <a:off x="4962189" y="2964650"/>
              <a:ext cx="610852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4743482" y="392362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459525" y="2681943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20402" y="217364"/>
            <a:ext cx="3367642" cy="896836"/>
            <a:chOff x="4120402" y="217364"/>
            <a:chExt cx="3367642" cy="896836"/>
          </a:xfrm>
        </p:grpSpPr>
        <p:grpSp>
          <p:nvGrpSpPr>
            <p:cNvPr id="46" name="组合 45"/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/>
            <p:cNvCxnSpPr>
              <a:stCxn id="43" idx="3"/>
              <a:endCxn id="44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(2ms)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(1ms)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箭头连接符 118"/>
            <p:cNvCxnSpPr>
              <a:endCxn id="42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972384" y="2141730"/>
            <a:ext cx="1985860" cy="2256504"/>
            <a:chOff x="663246" y="867080"/>
            <a:chExt cx="1985860" cy="2256504"/>
          </a:xfrm>
        </p:grpSpPr>
        <p:sp>
          <p:nvSpPr>
            <p:cNvPr id="87" name="矩形 86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010226" y="2815807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箭头连接符 119"/>
            <p:cNvCxnSpPr>
              <a:stCxn id="58" idx="3"/>
              <a:endCxn id="6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1" idx="3"/>
              <a:endCxn id="6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513064" y="3215694"/>
            <a:ext cx="2857797" cy="1182540"/>
            <a:chOff x="8313415" y="1940232"/>
            <a:chExt cx="2857797" cy="118254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454313" y="1940232"/>
              <a:ext cx="576000" cy="576000"/>
              <a:chOff x="1899933" y="3756375"/>
              <a:chExt cx="576000" cy="5760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10595212" y="1940232"/>
              <a:ext cx="576000" cy="576000"/>
              <a:chOff x="3004779" y="3756375"/>
              <a:chExt cx="576000" cy="576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6" name="直接箭头连接符 125"/>
            <p:cNvCxnSpPr>
              <a:stCxn id="134" idx="3"/>
              <a:endCxn id="131" idx="1"/>
            </p:cNvCxnSpPr>
            <p:nvPr/>
          </p:nvCxnSpPr>
          <p:spPr>
            <a:xfrm>
              <a:off x="10030313" y="2228232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endCxn id="133" idx="1"/>
            </p:cNvCxnSpPr>
            <p:nvPr/>
          </p:nvCxnSpPr>
          <p:spPr>
            <a:xfrm>
              <a:off x="8889415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9085832" y="281499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 flipH="1">
            <a:off x="3526244" y="1176339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5818909" y="11763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820489" y="1200986"/>
            <a:ext cx="2292666" cy="76543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871297" y="1260121"/>
            <a:ext cx="91320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365416" y="1436866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15081" y="1268495"/>
            <a:ext cx="913205" cy="29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891982" y="5518229"/>
            <a:ext cx="1985860" cy="1917950"/>
            <a:chOff x="663246" y="867080"/>
            <a:chExt cx="1985860" cy="1917950"/>
          </a:xfrm>
        </p:grpSpPr>
        <p:sp>
          <p:nvSpPr>
            <p:cNvPr id="82" name="矩形 81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>
              <a:stCxn id="98" idx="3"/>
              <a:endCxn id="9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96" idx="3"/>
              <a:endCxn id="9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9" name="直接箭头连接符 98"/>
          <p:cNvCxnSpPr/>
          <p:nvPr/>
        </p:nvCxnSpPr>
        <p:spPr>
          <a:xfrm flipH="1">
            <a:off x="5815861" y="4529139"/>
            <a:ext cx="1" cy="82759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86796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3153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50" idx="1"/>
          </p:cNvCxnSpPr>
          <p:nvPr/>
        </p:nvCxnSpPr>
        <p:spPr>
          <a:xfrm flipH="1">
            <a:off x="1141241" y="2068471"/>
            <a:ext cx="5480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026969" y="3237236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679804" y="4314306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8169" y="4375319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209945" y="4457376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1339604" y="4387668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V="1">
            <a:off x="1520541" y="3281806"/>
            <a:ext cx="1839336" cy="4318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393292" y="3301482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2962959" y="4388927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5923" y="4420328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556206" y="4485018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698032" y="4406136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565757" y="3233287"/>
            <a:ext cx="22724" cy="455336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462006" y="2068471"/>
            <a:ext cx="3873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48944" y="389340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9171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8868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51319" y="386315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074228" y="2143681"/>
            <a:ext cx="22505" cy="208117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296908" y="3243183"/>
            <a:ext cx="2117333" cy="52930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413907" y="3234666"/>
            <a:ext cx="18332" cy="102955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08765" y="4101286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872724" y="4254005"/>
            <a:ext cx="1273314" cy="946557"/>
            <a:chOff x="513527" y="4215256"/>
            <a:chExt cx="1273314" cy="946557"/>
          </a:xfrm>
        </p:grpSpPr>
        <p:cxnSp>
          <p:nvCxnSpPr>
            <p:cNvPr id="131" name="直接连接符 130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13527" y="5055133"/>
              <a:ext cx="70739" cy="10668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/>
          <p:nvPr/>
        </p:nvCxnSpPr>
        <p:spPr>
          <a:xfrm flipH="1">
            <a:off x="1158631" y="3772484"/>
            <a:ext cx="138275" cy="32880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580884" y="2155234"/>
            <a:ext cx="9033" cy="209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92208" y="2155234"/>
            <a:ext cx="0" cy="471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7531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2169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048509" y="202040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34538" y="509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3771319" y="1157284"/>
            <a:ext cx="1263219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377131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34450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330538" y="1157284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AF4A9A-8AC7-4206-9252-E9670855CF26}"/>
              </a:ext>
            </a:extLst>
          </p:cNvPr>
          <p:cNvGrpSpPr/>
          <p:nvPr/>
        </p:nvGrpSpPr>
        <p:grpSpPr>
          <a:xfrm>
            <a:off x="5505032" y="4331034"/>
            <a:ext cx="3834106" cy="1945329"/>
            <a:chOff x="2078168" y="1083133"/>
            <a:chExt cx="3834106" cy="1945329"/>
          </a:xfrm>
        </p:grpSpPr>
        <p:sp>
          <p:nvSpPr>
            <p:cNvPr id="2" name="矩形 1"/>
            <p:cNvSpPr/>
            <p:nvPr/>
          </p:nvSpPr>
          <p:spPr>
            <a:xfrm>
              <a:off x="2322687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89976" y="1228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643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 flipV="1">
              <a:off x="2898687" y="1516629"/>
              <a:ext cx="691289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165976" y="1516629"/>
              <a:ext cx="759667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4A5360-80C9-4037-A61C-460D8E70C48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95221" y="2631084"/>
              <a:ext cx="252493" cy="39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5AAF0A-3EF0-4B70-ADCD-1311A34254E4}"/>
                </a:ext>
              </a:extLst>
            </p:cNvPr>
            <p:cNvSpPr txBox="1"/>
            <p:nvPr/>
          </p:nvSpPr>
          <p:spPr>
            <a:xfrm>
              <a:off x="4247714" y="26229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2078168" y="1083133"/>
              <a:ext cx="3834106" cy="154795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2157652" y="255250"/>
            <a:ext cx="7294900" cy="317375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10866" y="520392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</a:p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5478659" y="5758717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394468" y="4792495"/>
            <a:ext cx="895449" cy="50070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292401" y="5509936"/>
            <a:ext cx="963995" cy="49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387352" y="5533828"/>
            <a:ext cx="895449" cy="50070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292401" y="4792495"/>
            <a:ext cx="963995" cy="5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44032"/>
              </p:ext>
            </p:extLst>
          </p:nvPr>
        </p:nvGraphicFramePr>
        <p:xfrm>
          <a:off x="2292460" y="322892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63">
                  <a:extLst>
                    <a:ext uri="{9D8B030D-6E8A-4147-A177-3AD203B41FA5}">
                      <a16:colId xmlns:a16="http://schemas.microsoft.com/office/drawing/2014/main" val="244512439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zh-CN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373267" y="344074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2202" y="321296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7871" y="2217478"/>
            <a:ext cx="683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read-write or write-write case, we need not copy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7806" y="2636167"/>
            <a:ext cx="543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ackets if two NFs modify different fields.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911426" y="1185183"/>
            <a:ext cx="6984888" cy="498472"/>
            <a:chOff x="1093976" y="1297960"/>
            <a:chExt cx="6984888" cy="498472"/>
          </a:xfrm>
        </p:grpSpPr>
        <p:sp>
          <p:nvSpPr>
            <p:cNvPr id="16" name="文本框 15"/>
            <p:cNvSpPr txBox="1"/>
            <p:nvPr/>
          </p:nvSpPr>
          <p:spPr>
            <a:xfrm>
              <a:off x="2246498" y="1316364"/>
              <a:ext cx="5832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need copy </a:t>
              </a:r>
              <a:r>
                <a:rPr kumimoji="1"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pkts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3976" y="1297960"/>
              <a:ext cx="1278294" cy="498472"/>
            </a:xfrm>
            <a:prstGeom prst="rect">
              <a:avLst/>
            </a:prstGeom>
            <a:solidFill>
              <a:srgbClr val="FFC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9182" y="645194"/>
            <a:ext cx="6929377" cy="461665"/>
            <a:chOff x="2784388" y="887797"/>
            <a:chExt cx="6929377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3839080" y="887797"/>
              <a:ext cx="5874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no need to copy.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84388" y="901570"/>
              <a:ext cx="1110341" cy="431343"/>
            </a:xfrm>
            <a:prstGeom prst="rect">
              <a:avLst/>
            </a:prstGeom>
            <a:solidFill>
              <a:srgbClr val="C9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27581" y="1761982"/>
            <a:ext cx="6352579" cy="498472"/>
            <a:chOff x="1758314" y="1741571"/>
            <a:chExt cx="6352579" cy="498472"/>
          </a:xfrm>
        </p:grpSpPr>
        <p:sp>
          <p:nvSpPr>
            <p:cNvPr id="9" name="文本框 8"/>
            <p:cNvSpPr txBox="1"/>
            <p:nvPr/>
          </p:nvSpPr>
          <p:spPr>
            <a:xfrm>
              <a:off x="2543022" y="1756299"/>
              <a:ext cx="5567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locks denote not</a:t>
              </a:r>
              <a:r>
                <a:rPr kumimoji="1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 situations.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58314" y="1741571"/>
              <a:ext cx="886408" cy="4984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Gray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5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80775"/>
              </p:ext>
            </p:extLst>
          </p:nvPr>
        </p:nvGraphicFramePr>
        <p:xfrm>
          <a:off x="1018077" y="1458639"/>
          <a:ext cx="9979661" cy="4261984"/>
        </p:xfrm>
        <a:graphic>
          <a:graphicData uri="http://schemas.openxmlformats.org/drawingml/2006/table">
            <a:tbl>
              <a:tblPr firstRow="1" firstCol="1" bandRow="1"/>
              <a:tblGrid>
                <a:gridCol w="2711569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7268092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Situation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(NF1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’s Action, NF2’s Action, Conflict or not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881553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R, *&gt;;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Y&gt;;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A/R,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A/R,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 A/R,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&lt;A/R,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A/R,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597</Words>
  <Application>Microsoft Office PowerPoint</Application>
  <PresentationFormat>宽屏</PresentationFormat>
  <Paragraphs>263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105</cp:revision>
  <dcterms:created xsi:type="dcterms:W3CDTF">2019-07-21T13:26:13Z</dcterms:created>
  <dcterms:modified xsi:type="dcterms:W3CDTF">2019-12-14T08:05:55Z</dcterms:modified>
</cp:coreProperties>
</file>