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9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9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6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0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1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8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2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89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8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4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53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C4488-4401-4460-A21D-AB58F4568B77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E3439-5EDA-41B1-8DAE-8A7491565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84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IOSfire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08" y="1630292"/>
            <a:ext cx="850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0" y="2123484"/>
            <a:ext cx="107791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 descr="icon_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083" y="1743394"/>
            <a:ext cx="98107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33" y="1999119"/>
            <a:ext cx="1008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2318789" y="2352492"/>
            <a:ext cx="106449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23924" y="2331712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897010" y="2330906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70607" y="2715622"/>
            <a:ext cx="6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NAT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445134" y="2715622"/>
            <a:ext cx="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Firewall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874203" y="2715622"/>
            <a:ext cx="55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DPI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7773621" y="2715622"/>
            <a:ext cx="165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Load Balancer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2114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736052" y="1575569"/>
            <a:ext cx="5424030" cy="3219061"/>
            <a:chOff x="1392443" y="3637635"/>
            <a:chExt cx="5424030" cy="3219061"/>
          </a:xfrm>
        </p:grpSpPr>
        <p:sp>
          <p:nvSpPr>
            <p:cNvPr id="46" name="矩形 45"/>
            <p:cNvSpPr/>
            <p:nvPr/>
          </p:nvSpPr>
          <p:spPr>
            <a:xfrm>
              <a:off x="2662402" y="3637635"/>
              <a:ext cx="2603241" cy="32190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8" idx="3"/>
              <a:endCxn id="10" idx="1"/>
            </p:cNvCxnSpPr>
            <p:nvPr/>
          </p:nvCxnSpPr>
          <p:spPr>
            <a:xfrm flipV="1">
              <a:off x="4462764" y="5007604"/>
              <a:ext cx="1020535" cy="76898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1392443" y="3854424"/>
              <a:ext cx="5424030" cy="2960229"/>
              <a:chOff x="1392443" y="3854424"/>
              <a:chExt cx="5424030" cy="2960229"/>
            </a:xfrm>
          </p:grpSpPr>
          <p:pic>
            <p:nvPicPr>
              <p:cNvPr id="6" name="Picture 11" descr="IOSfirew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777" y="3854424"/>
                <a:ext cx="8509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2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443" y="4748817"/>
                <a:ext cx="1077913" cy="59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57" descr="icon_colo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1689" y="5309070"/>
                <a:ext cx="981075" cy="935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3299" y="4675816"/>
                <a:ext cx="1008062" cy="663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" name="直接箭头连接符 2"/>
              <p:cNvCxnSpPr>
                <a:stCxn id="7" idx="3"/>
                <a:endCxn id="6" idx="1"/>
              </p:cNvCxnSpPr>
              <p:nvPr/>
            </p:nvCxnSpPr>
            <p:spPr>
              <a:xfrm flipV="1">
                <a:off x="2470356" y="4387824"/>
                <a:ext cx="1076421" cy="65706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603076" y="5309070"/>
                <a:ext cx="648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NAT</a:t>
                </a:r>
                <a:endParaRPr lang="zh-CN" altLang="en-US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478916" y="4877834"/>
                <a:ext cx="983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Firewall</a:t>
                </a:r>
                <a:endParaRPr lang="zh-CN" altLang="en-US" b="1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694931" y="6216533"/>
                <a:ext cx="554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DPI</a:t>
                </a:r>
                <a:endParaRPr lang="zh-CN" altLang="en-US" b="1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158187" y="5309070"/>
                <a:ext cx="1658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Load Balancer</a:t>
                </a:r>
                <a:endParaRPr lang="zh-CN" altLang="en-US" b="1" dirty="0"/>
              </a:p>
            </p:txBody>
          </p:sp>
          <p:cxnSp>
            <p:nvCxnSpPr>
              <p:cNvPr id="17" name="直接箭头连接符 16"/>
              <p:cNvCxnSpPr>
                <a:stCxn id="7" idx="3"/>
                <a:endCxn id="8" idx="1"/>
              </p:cNvCxnSpPr>
              <p:nvPr/>
            </p:nvCxnSpPr>
            <p:spPr>
              <a:xfrm>
                <a:off x="2470356" y="5044886"/>
                <a:ext cx="1011333" cy="731703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3"/>
                <a:endCxn id="10" idx="1"/>
              </p:cNvCxnSpPr>
              <p:nvPr/>
            </p:nvCxnSpPr>
            <p:spPr>
              <a:xfrm>
                <a:off x="4397677" y="4387824"/>
                <a:ext cx="1085622" cy="61978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3096130" y="6506876"/>
                <a:ext cx="1749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Working in Parallel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686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Fig.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59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>
            <a:extLst>
              <a:ext uri="{FF2B5EF4-FFF2-40B4-BE49-F238E27FC236}">
                <a16:creationId xmlns:a16="http://schemas.microsoft.com/office/drawing/2014/main" id="{0A10AC83-45EB-4A8A-9A1D-4BA93FB63765}"/>
              </a:ext>
            </a:extLst>
          </p:cNvPr>
          <p:cNvSpPr txBox="1"/>
          <p:nvPr/>
        </p:nvSpPr>
        <p:spPr>
          <a:xfrm>
            <a:off x="6387294" y="5709350"/>
            <a:ext cx="2543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3ms latency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340230D4-0FBA-489A-837E-CDC4E8198D7C}"/>
              </a:ext>
            </a:extLst>
          </p:cNvPr>
          <p:cNvGrpSpPr/>
          <p:nvPr/>
        </p:nvGrpSpPr>
        <p:grpSpPr>
          <a:xfrm>
            <a:off x="5178851" y="1802792"/>
            <a:ext cx="1762379" cy="2227822"/>
            <a:chOff x="4601586" y="2031585"/>
            <a:chExt cx="1762379" cy="2227822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374DC55-CA63-4EEE-AF6A-689FDAA0C5D9}"/>
                </a:ext>
              </a:extLst>
            </p:cNvPr>
            <p:cNvSpPr/>
            <p:nvPr/>
          </p:nvSpPr>
          <p:spPr>
            <a:xfrm>
              <a:off x="5344701" y="2031585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A232E121-B189-43B1-A975-F9F9F522EC23}"/>
                </a:ext>
              </a:extLst>
            </p:cNvPr>
            <p:cNvGrpSpPr/>
            <p:nvPr/>
          </p:nvGrpSpPr>
          <p:grpSpPr>
            <a:xfrm>
              <a:off x="4601586" y="2901676"/>
              <a:ext cx="576000" cy="576000"/>
              <a:chOff x="938379" y="3981401"/>
              <a:chExt cx="576000" cy="576000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C56F434-A40A-41EC-9AAD-A66C758983A5}"/>
                  </a:ext>
                </a:extLst>
              </p:cNvPr>
              <p:cNvSpPr/>
              <p:nvPr/>
            </p:nvSpPr>
            <p:spPr>
              <a:xfrm>
                <a:off x="938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DE811C8B-A970-4D51-9240-4F4B6B03C35D}"/>
                  </a:ext>
                </a:extLst>
              </p:cNvPr>
              <p:cNvSpPr/>
              <p:nvPr/>
            </p:nvSpPr>
            <p:spPr>
              <a:xfrm>
                <a:off x="1226379" y="3981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C7D295C-D4CC-4699-9C60-17E223F115B3}"/>
                </a:ext>
              </a:extLst>
            </p:cNvPr>
            <p:cNvGrpSpPr/>
            <p:nvPr/>
          </p:nvGrpSpPr>
          <p:grpSpPr>
            <a:xfrm>
              <a:off x="5583804" y="2613676"/>
              <a:ext cx="576000" cy="576000"/>
              <a:chOff x="1915557" y="4269401"/>
              <a:chExt cx="576000" cy="576000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1A60D512-381C-47A2-BCD6-D8EBF0C1559D}"/>
                  </a:ext>
                </a:extLst>
              </p:cNvPr>
              <p:cNvSpPr/>
              <p:nvPr/>
            </p:nvSpPr>
            <p:spPr>
              <a:xfrm>
                <a:off x="1915557" y="4269401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73DC07E-500B-41B3-9006-DCD4D62E2744}"/>
                  </a:ext>
                </a:extLst>
              </p:cNvPr>
              <p:cNvSpPr/>
              <p:nvPr/>
            </p:nvSpPr>
            <p:spPr>
              <a:xfrm>
                <a:off x="2203557" y="4269401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9BC4FEC0-C2D8-49FF-BFE0-7BE1CB05DFB2}"/>
                </a:ext>
              </a:extLst>
            </p:cNvPr>
            <p:cNvGrpSpPr/>
            <p:nvPr/>
          </p:nvGrpSpPr>
          <p:grpSpPr>
            <a:xfrm>
              <a:off x="5581430" y="3252650"/>
              <a:ext cx="576000" cy="576000"/>
              <a:chOff x="3013168" y="3756375"/>
              <a:chExt cx="576000" cy="576000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EEB63261-5F27-418A-8D10-B384213B82B3}"/>
                  </a:ext>
                </a:extLst>
              </p:cNvPr>
              <p:cNvSpPr/>
              <p:nvPr/>
            </p:nvSpPr>
            <p:spPr>
              <a:xfrm>
                <a:off x="3013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4785563-4AAC-40A7-9993-717E9FCEA37D}"/>
                  </a:ext>
                </a:extLst>
              </p:cNvPr>
              <p:cNvSpPr/>
              <p:nvPr/>
            </p:nvSpPr>
            <p:spPr>
              <a:xfrm>
                <a:off x="3301168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A71C5793-0816-4FAD-8D9D-6F3875397908}"/>
                </a:ext>
              </a:extLst>
            </p:cNvPr>
            <p:cNvCxnSpPr>
              <a:stCxn id="101" idx="3"/>
              <a:endCxn id="98" idx="1"/>
            </p:cNvCxnSpPr>
            <p:nvPr/>
          </p:nvCxnSpPr>
          <p:spPr>
            <a:xfrm flipV="1">
              <a:off x="5177586" y="2901676"/>
              <a:ext cx="406218" cy="288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772DB51F-F452-4B9E-863C-40AD5C1E9A17}"/>
                </a:ext>
              </a:extLst>
            </p:cNvPr>
            <p:cNvCxnSpPr>
              <a:stCxn id="101" idx="3"/>
              <a:endCxn id="96" idx="1"/>
            </p:cNvCxnSpPr>
            <p:nvPr/>
          </p:nvCxnSpPr>
          <p:spPr>
            <a:xfrm>
              <a:off x="5177586" y="3189676"/>
              <a:ext cx="403844" cy="3509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C89E0FB-0BE1-46C6-BDA5-1FCA1138904C}"/>
                </a:ext>
              </a:extLst>
            </p:cNvPr>
            <p:cNvSpPr txBox="1"/>
            <p:nvPr/>
          </p:nvSpPr>
          <p:spPr>
            <a:xfrm>
              <a:off x="4760964" y="39516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4ms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B02B8821-D448-4B33-9551-FEDBD5D1D8DD}"/>
                </a:ext>
              </a:extLst>
            </p:cNvPr>
            <p:cNvSpPr txBox="1"/>
            <p:nvPr/>
          </p:nvSpPr>
          <p:spPr>
            <a:xfrm>
              <a:off x="5434588" y="2053254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5E64B7DA-5225-44E2-98C8-AE934F049A3C}"/>
              </a:ext>
            </a:extLst>
          </p:cNvPr>
          <p:cNvGrpSpPr/>
          <p:nvPr/>
        </p:nvGrpSpPr>
        <p:grpSpPr>
          <a:xfrm>
            <a:off x="4121612" y="42880"/>
            <a:ext cx="3367642" cy="896836"/>
            <a:chOff x="4120402" y="217364"/>
            <a:chExt cx="3367642" cy="896836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8EA5A7F-F050-4C77-89E3-975B822BD287}"/>
                </a:ext>
              </a:extLst>
            </p:cNvPr>
            <p:cNvGrpSpPr/>
            <p:nvPr/>
          </p:nvGrpSpPr>
          <p:grpSpPr>
            <a:xfrm>
              <a:off x="4375325" y="217364"/>
              <a:ext cx="576000" cy="576000"/>
              <a:chOff x="722982" y="3756375"/>
              <a:chExt cx="576000" cy="576000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727202F8-67E4-4DB8-A322-D81D47C078BA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C833BBDE-19AD-4F16-86AD-E5F8A6C98A2F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3E60F10D-5784-4428-A0E3-BAE3B951D822}"/>
                </a:ext>
              </a:extLst>
            </p:cNvPr>
            <p:cNvGrpSpPr/>
            <p:nvPr/>
          </p:nvGrpSpPr>
          <p:grpSpPr>
            <a:xfrm>
              <a:off x="5516223" y="217364"/>
              <a:ext cx="576000" cy="576000"/>
              <a:chOff x="1899933" y="3756375"/>
              <a:chExt cx="576000" cy="576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08B9982-9654-41CC-AF30-E79D04D3BD8A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F5C96324-AD25-427B-88FC-9257569D6433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1F1C8F98-4286-46E8-A092-87E2850C1ABA}"/>
                </a:ext>
              </a:extLst>
            </p:cNvPr>
            <p:cNvGrpSpPr/>
            <p:nvPr/>
          </p:nvGrpSpPr>
          <p:grpSpPr>
            <a:xfrm>
              <a:off x="6657122" y="217364"/>
              <a:ext cx="576000" cy="576000"/>
              <a:chOff x="3004779" y="3756375"/>
              <a:chExt cx="576000" cy="576000"/>
            </a:xfrm>
          </p:grpSpPr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F9B6F9F1-C80D-46BB-9CC6-6EF684BFCC8E}"/>
                  </a:ext>
                </a:extLst>
              </p:cNvPr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CD36D77-A18F-4B4B-A73F-EF5B8A7AD9DB}"/>
                  </a:ext>
                </a:extLst>
              </p:cNvPr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017DACFE-6EC6-4203-A7BE-240CB52A6056}"/>
                </a:ext>
              </a:extLst>
            </p:cNvPr>
            <p:cNvCxnSpPr>
              <a:stCxn id="114" idx="3"/>
              <a:endCxn id="111" idx="1"/>
            </p:cNvCxnSpPr>
            <p:nvPr/>
          </p:nvCxnSpPr>
          <p:spPr>
            <a:xfrm>
              <a:off x="6092223" y="505364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7587FDB-8540-4126-ACE4-ED2CD6759C5F}"/>
                </a:ext>
              </a:extLst>
            </p:cNvPr>
            <p:cNvSpPr txBox="1"/>
            <p:nvPr/>
          </p:nvSpPr>
          <p:spPr>
            <a:xfrm>
              <a:off x="4120402" y="785877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A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3452037-814B-4956-A339-FD8BC783A56E}"/>
                </a:ext>
              </a:extLst>
            </p:cNvPr>
            <p:cNvSpPr txBox="1"/>
            <p:nvPr/>
          </p:nvSpPr>
          <p:spPr>
            <a:xfrm>
              <a:off x="5283001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8D0D824-C61F-4F4E-93B7-C2BD25949A72}"/>
                </a:ext>
              </a:extLst>
            </p:cNvPr>
            <p:cNvSpPr txBox="1"/>
            <p:nvPr/>
          </p:nvSpPr>
          <p:spPr>
            <a:xfrm>
              <a:off x="6445600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 (1ms)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745DE7E-D013-437C-B982-7B4E66409EFA}"/>
                </a:ext>
              </a:extLst>
            </p:cNvPr>
            <p:cNvCxnSpPr>
              <a:endCxn id="113" idx="1"/>
            </p:cNvCxnSpPr>
            <p:nvPr/>
          </p:nvCxnSpPr>
          <p:spPr>
            <a:xfrm>
              <a:off x="4951325" y="505364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DE63212-0BBB-4386-9990-4737B285BB27}"/>
              </a:ext>
            </a:extLst>
          </p:cNvPr>
          <p:cNvGrpSpPr/>
          <p:nvPr/>
        </p:nvGrpSpPr>
        <p:grpSpPr>
          <a:xfrm>
            <a:off x="3258160" y="1801890"/>
            <a:ext cx="1778702" cy="2259217"/>
            <a:chOff x="738238" y="862290"/>
            <a:chExt cx="1778702" cy="2259217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D96179F-37D1-4DA8-B24F-5F3B406050DD}"/>
                </a:ext>
              </a:extLst>
            </p:cNvPr>
            <p:cNvSpPr/>
            <p:nvPr/>
          </p:nvSpPr>
          <p:spPr>
            <a:xfrm>
              <a:off x="738238" y="86229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52F4B62C-5269-467F-A09D-95F2B168C2FE}"/>
                </a:ext>
              </a:extLst>
            </p:cNvPr>
            <p:cNvGrpSpPr/>
            <p:nvPr/>
          </p:nvGrpSpPr>
          <p:grpSpPr>
            <a:xfrm>
              <a:off x="962129" y="1461632"/>
              <a:ext cx="576000" cy="576000"/>
              <a:chOff x="789279" y="4255952"/>
              <a:chExt cx="576000" cy="576000"/>
            </a:xfrm>
          </p:grpSpPr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95ACC4B5-2BE8-4331-BF68-D476A79A56A1}"/>
                  </a:ext>
                </a:extLst>
              </p:cNvPr>
              <p:cNvSpPr/>
              <p:nvPr/>
            </p:nvSpPr>
            <p:spPr>
              <a:xfrm>
                <a:off x="789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30619DA-635F-4F69-A940-CBB3A496824D}"/>
                  </a:ext>
                </a:extLst>
              </p:cNvPr>
              <p:cNvSpPr/>
              <p:nvPr/>
            </p:nvSpPr>
            <p:spPr>
              <a:xfrm>
                <a:off x="1077279" y="4255952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BBBB0D70-6DC5-4D9D-89D7-024517CB1BF0}"/>
                </a:ext>
              </a:extLst>
            </p:cNvPr>
            <p:cNvGrpSpPr/>
            <p:nvPr/>
          </p:nvGrpSpPr>
          <p:grpSpPr>
            <a:xfrm>
              <a:off x="962129" y="2107728"/>
              <a:ext cx="576000" cy="576000"/>
              <a:chOff x="1966230" y="3750048"/>
              <a:chExt cx="576000" cy="576000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129AAAC3-9F2D-45F4-B6D3-55A48114538F}"/>
                  </a:ext>
                </a:extLst>
              </p:cNvPr>
              <p:cNvSpPr/>
              <p:nvPr/>
            </p:nvSpPr>
            <p:spPr>
              <a:xfrm>
                <a:off x="1966230" y="3750048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68A5C93-8A55-4469-9CAA-1F16AEF0AFA2}"/>
                  </a:ext>
                </a:extLst>
              </p:cNvPr>
              <p:cNvSpPr/>
              <p:nvPr/>
            </p:nvSpPr>
            <p:spPr>
              <a:xfrm>
                <a:off x="2254230" y="3750048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1A4CD16-6C1A-4655-B06D-538CD68C4511}"/>
                </a:ext>
              </a:extLst>
            </p:cNvPr>
            <p:cNvGrpSpPr/>
            <p:nvPr/>
          </p:nvGrpSpPr>
          <p:grpSpPr>
            <a:xfrm>
              <a:off x="1940940" y="1752279"/>
              <a:ext cx="576000" cy="576000"/>
              <a:chOff x="2872613" y="3970599"/>
              <a:chExt cx="576000" cy="576000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ED80829A-156B-43F3-BDA6-D79C1AED4BB4}"/>
                  </a:ext>
                </a:extLst>
              </p:cNvPr>
              <p:cNvSpPr/>
              <p:nvPr/>
            </p:nvSpPr>
            <p:spPr>
              <a:xfrm>
                <a:off x="2872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89D706E6-2727-412D-AECE-29D02D253C10}"/>
                  </a:ext>
                </a:extLst>
              </p:cNvPr>
              <p:cNvSpPr/>
              <p:nvPr/>
            </p:nvSpPr>
            <p:spPr>
              <a:xfrm>
                <a:off x="3160613" y="3970599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531F9D5-887B-415C-9D41-F7A78F1EE5D4}"/>
                </a:ext>
              </a:extLst>
            </p:cNvPr>
            <p:cNvSpPr txBox="1"/>
            <p:nvPr/>
          </p:nvSpPr>
          <p:spPr>
            <a:xfrm>
              <a:off x="815546" y="2813730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3ms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A01A5100-9FB4-4986-B304-742D9082DB7B}"/>
                </a:ext>
              </a:extLst>
            </p:cNvPr>
            <p:cNvSpPr txBox="1"/>
            <p:nvPr/>
          </p:nvSpPr>
          <p:spPr>
            <a:xfrm>
              <a:off x="815546" y="88596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2C3082D-5194-4291-A44A-A7D73004FD24}"/>
                </a:ext>
              </a:extLst>
            </p:cNvPr>
            <p:cNvCxnSpPr>
              <a:stCxn id="131" idx="3"/>
              <a:endCxn id="126" idx="1"/>
            </p:cNvCxnSpPr>
            <p:nvPr/>
          </p:nvCxnSpPr>
          <p:spPr>
            <a:xfrm>
              <a:off x="1538129" y="1749632"/>
              <a:ext cx="402811" cy="2906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589D16F1-6699-42CC-9671-C957A51A0241}"/>
                </a:ext>
              </a:extLst>
            </p:cNvPr>
            <p:cNvCxnSpPr>
              <a:stCxn id="129" idx="3"/>
              <a:endCxn id="126" idx="1"/>
            </p:cNvCxnSpPr>
            <p:nvPr/>
          </p:nvCxnSpPr>
          <p:spPr>
            <a:xfrm flipV="1">
              <a:off x="1538129" y="2040279"/>
              <a:ext cx="402811" cy="3554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34D6886-353A-4F4B-894C-5D9C2174966E}"/>
              </a:ext>
            </a:extLst>
          </p:cNvPr>
          <p:cNvGrpSpPr/>
          <p:nvPr/>
        </p:nvGrpSpPr>
        <p:grpSpPr>
          <a:xfrm rot="5400000">
            <a:off x="6424152" y="2318519"/>
            <a:ext cx="2550955" cy="1524485"/>
            <a:chOff x="8313415" y="1425579"/>
            <a:chExt cx="2550955" cy="152448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E91AF25C-7474-40D0-BFE6-E7D5A506D19B}"/>
                </a:ext>
              </a:extLst>
            </p:cNvPr>
            <p:cNvGrpSpPr/>
            <p:nvPr/>
          </p:nvGrpSpPr>
          <p:grpSpPr>
            <a:xfrm>
              <a:off x="8313415" y="1940232"/>
              <a:ext cx="576000" cy="576000"/>
              <a:chOff x="722982" y="3756375"/>
              <a:chExt cx="576000" cy="576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96D4353C-7600-4B9A-89A2-4E3CE4CEB248}"/>
                  </a:ext>
                </a:extLst>
              </p:cNvPr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B800DC4-C72E-472D-9498-F0723DF79C0A}"/>
                  </a:ext>
                </a:extLst>
              </p:cNvPr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65480A35-3E95-4C34-AAB6-D04F65D99C8E}"/>
                </a:ext>
              </a:extLst>
            </p:cNvPr>
            <p:cNvGrpSpPr/>
            <p:nvPr/>
          </p:nvGrpSpPr>
          <p:grpSpPr>
            <a:xfrm>
              <a:off x="9141619" y="1940232"/>
              <a:ext cx="576000" cy="576000"/>
              <a:chOff x="1587239" y="3756375"/>
              <a:chExt cx="576000" cy="576000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F0A86D75-897B-4F0F-8B2C-83282B17D15F}"/>
                  </a:ext>
                </a:extLst>
              </p:cNvPr>
              <p:cNvSpPr/>
              <p:nvPr/>
            </p:nvSpPr>
            <p:spPr>
              <a:xfrm>
                <a:off x="1587239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B9426E53-4B1D-430A-ADA3-F3F61177FFB5}"/>
                  </a:ext>
                </a:extLst>
              </p:cNvPr>
              <p:cNvSpPr/>
              <p:nvPr/>
            </p:nvSpPr>
            <p:spPr>
              <a:xfrm>
                <a:off x="187523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2B46EC24-4A8C-4388-A77F-A03B74F62F99}"/>
                </a:ext>
              </a:extLst>
            </p:cNvPr>
            <p:cNvGrpSpPr/>
            <p:nvPr/>
          </p:nvGrpSpPr>
          <p:grpSpPr>
            <a:xfrm>
              <a:off x="9971679" y="1940232"/>
              <a:ext cx="576001" cy="576000"/>
              <a:chOff x="2381246" y="3756375"/>
              <a:chExt cx="576001" cy="576000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D3FB9E0C-3499-4F72-A2EB-C5CFF4A8C83F}"/>
                  </a:ext>
                </a:extLst>
              </p:cNvPr>
              <p:cNvSpPr/>
              <p:nvPr/>
            </p:nvSpPr>
            <p:spPr>
              <a:xfrm>
                <a:off x="2381246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2B8BCA26-EA91-4F84-856F-99A534EAFB73}"/>
                  </a:ext>
                </a:extLst>
              </p:cNvPr>
              <p:cNvSpPr/>
              <p:nvPr/>
            </p:nvSpPr>
            <p:spPr>
              <a:xfrm>
                <a:off x="2669247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E7C69339-DDB7-45D5-9146-0AC2FF065E84}"/>
                </a:ext>
              </a:extLst>
            </p:cNvPr>
            <p:cNvCxnSpPr>
              <a:cxnSpLocks/>
              <a:stCxn id="142" idx="3"/>
              <a:endCxn id="139" idx="1"/>
            </p:cNvCxnSpPr>
            <p:nvPr/>
          </p:nvCxnSpPr>
          <p:spPr>
            <a:xfrm rot="16200000">
              <a:off x="9844650" y="2101202"/>
              <a:ext cx="0" cy="2540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99B782AD-3A2F-48EE-8FA6-C039448DA29C}"/>
                </a:ext>
              </a:extLst>
            </p:cNvPr>
            <p:cNvCxnSpPr>
              <a:endCxn id="141" idx="1"/>
            </p:cNvCxnSpPr>
            <p:nvPr/>
          </p:nvCxnSpPr>
          <p:spPr>
            <a:xfrm>
              <a:off x="8576722" y="2228232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1378B29-3567-439E-B347-9CAB2BAE9B9C}"/>
                </a:ext>
              </a:extLst>
            </p:cNvPr>
            <p:cNvSpPr txBox="1"/>
            <p:nvPr/>
          </p:nvSpPr>
          <p:spPr>
            <a:xfrm rot="16200000">
              <a:off x="9948239" y="2033933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5ms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83DFDBAF-2595-414B-A50A-EA75E928CB5D}"/>
              </a:ext>
            </a:extLst>
          </p:cNvPr>
          <p:cNvCxnSpPr>
            <a:cxnSpLocks/>
          </p:cNvCxnSpPr>
          <p:nvPr/>
        </p:nvCxnSpPr>
        <p:spPr>
          <a:xfrm flipH="1">
            <a:off x="4288632" y="958975"/>
            <a:ext cx="153027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4CF9782-8DA0-49C9-8346-26149F1CE3C9}"/>
              </a:ext>
            </a:extLst>
          </p:cNvPr>
          <p:cNvCxnSpPr/>
          <p:nvPr/>
        </p:nvCxnSpPr>
        <p:spPr>
          <a:xfrm flipH="1">
            <a:off x="5818909" y="958975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9652D810-52DA-45E6-91A6-6EF1ED83D680}"/>
              </a:ext>
            </a:extLst>
          </p:cNvPr>
          <p:cNvCxnSpPr>
            <a:cxnSpLocks/>
          </p:cNvCxnSpPr>
          <p:nvPr/>
        </p:nvCxnSpPr>
        <p:spPr>
          <a:xfrm>
            <a:off x="5815861" y="958975"/>
            <a:ext cx="1591639" cy="78330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540D97B7-BAC4-4F88-BFB5-22421A017CFC}"/>
              </a:ext>
            </a:extLst>
          </p:cNvPr>
          <p:cNvSpPr txBox="1"/>
          <p:nvPr/>
        </p:nvSpPr>
        <p:spPr>
          <a:xfrm>
            <a:off x="4039330" y="1110497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683FE1F-1585-4096-99F6-E6EA7EE4D0F4}"/>
              </a:ext>
            </a:extLst>
          </p:cNvPr>
          <p:cNvSpPr txBox="1"/>
          <p:nvPr/>
        </p:nvSpPr>
        <p:spPr>
          <a:xfrm>
            <a:off x="6633729" y="1128235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B1055108-388B-4C99-B0CB-1920D8E90BBF}"/>
              </a:ext>
            </a:extLst>
          </p:cNvPr>
          <p:cNvGrpSpPr/>
          <p:nvPr/>
        </p:nvGrpSpPr>
        <p:grpSpPr>
          <a:xfrm>
            <a:off x="4664535" y="4855893"/>
            <a:ext cx="1810146" cy="1917950"/>
            <a:chOff x="663246" y="867080"/>
            <a:chExt cx="1810146" cy="1917950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3B0FF78C-A244-4428-BB8D-537EA98C5A57}"/>
                </a:ext>
              </a:extLst>
            </p:cNvPr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47251862-7485-4DD4-B624-A73249847DC5}"/>
                </a:ext>
              </a:extLst>
            </p:cNvPr>
            <p:cNvGrpSpPr/>
            <p:nvPr/>
          </p:nvGrpSpPr>
          <p:grpSpPr>
            <a:xfrm>
              <a:off x="895832" y="1460986"/>
              <a:ext cx="576000" cy="576000"/>
              <a:chOff x="722982" y="4255306"/>
              <a:chExt cx="576000" cy="576000"/>
            </a:xfrm>
          </p:grpSpPr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9C116CD-BF8B-44F9-AE27-F59A11993F71}"/>
                  </a:ext>
                </a:extLst>
              </p:cNvPr>
              <p:cNvSpPr/>
              <p:nvPr/>
            </p:nvSpPr>
            <p:spPr>
              <a:xfrm>
                <a:off x="722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553A596F-EC8E-4833-AA2E-38CD91D22B61}"/>
                  </a:ext>
                </a:extLst>
              </p:cNvPr>
              <p:cNvSpPr/>
              <p:nvPr/>
            </p:nvSpPr>
            <p:spPr>
              <a:xfrm>
                <a:off x="1010982" y="4255306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C45203B1-2CEB-48D0-B139-58BB240D2E58}"/>
                </a:ext>
              </a:extLst>
            </p:cNvPr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E0C1E87-2F06-4E34-B33B-9A92CA54CDFD}"/>
                  </a:ext>
                </a:extLst>
              </p:cNvPr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47B41CC-BC1E-465D-9CA5-3FD560CDEF7B}"/>
                  </a:ext>
                </a:extLst>
              </p:cNvPr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05BD908F-F761-469F-82FC-C0F045188917}"/>
                </a:ext>
              </a:extLst>
            </p:cNvPr>
            <p:cNvGrpSpPr/>
            <p:nvPr/>
          </p:nvGrpSpPr>
          <p:grpSpPr>
            <a:xfrm>
              <a:off x="1897392" y="1753152"/>
              <a:ext cx="576000" cy="576000"/>
              <a:chOff x="2829065" y="3971472"/>
              <a:chExt cx="576000" cy="576000"/>
            </a:xfrm>
          </p:grpSpPr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1A163FCD-23C3-4626-8641-19DCEC8C68EF}"/>
                  </a:ext>
                </a:extLst>
              </p:cNvPr>
              <p:cNvSpPr/>
              <p:nvPr/>
            </p:nvSpPr>
            <p:spPr>
              <a:xfrm>
                <a:off x="2829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B14BFD6B-8AFD-4BC1-ABC0-9CCF89AF08C6}"/>
                  </a:ext>
                </a:extLst>
              </p:cNvPr>
              <p:cNvSpPr/>
              <p:nvPr/>
            </p:nvSpPr>
            <p:spPr>
              <a:xfrm>
                <a:off x="3117065" y="3971472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AF17B37-1419-4AC5-BE2C-16432955AB06}"/>
                </a:ext>
              </a:extLst>
            </p:cNvPr>
            <p:cNvSpPr txBox="1"/>
            <p:nvPr/>
          </p:nvSpPr>
          <p:spPr>
            <a:xfrm>
              <a:off x="719143" y="884189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C18220E1-8111-4D9C-B3EE-A517C311200E}"/>
                </a:ext>
              </a:extLst>
            </p:cNvPr>
            <p:cNvCxnSpPr>
              <a:stCxn id="164" idx="3"/>
              <a:endCxn id="159" idx="1"/>
            </p:cNvCxnSpPr>
            <p:nvPr/>
          </p:nvCxnSpPr>
          <p:spPr>
            <a:xfrm>
              <a:off x="1471832" y="1748986"/>
              <a:ext cx="425560" cy="2921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97BAC545-1195-4CB8-A031-C6EF4A8295E9}"/>
                </a:ext>
              </a:extLst>
            </p:cNvPr>
            <p:cNvCxnSpPr>
              <a:stCxn id="162" idx="3"/>
              <a:endCxn id="159" idx="1"/>
            </p:cNvCxnSpPr>
            <p:nvPr/>
          </p:nvCxnSpPr>
          <p:spPr>
            <a:xfrm flipV="1">
              <a:off x="1471832" y="2041152"/>
              <a:ext cx="425560" cy="3609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0D21A48-0B88-4CD7-8173-A7EA4EDE96D5}"/>
              </a:ext>
            </a:extLst>
          </p:cNvPr>
          <p:cNvCxnSpPr>
            <a:cxnSpLocks/>
          </p:cNvCxnSpPr>
          <p:nvPr/>
        </p:nvCxnSpPr>
        <p:spPr>
          <a:xfrm flipH="1">
            <a:off x="5956795" y="4185093"/>
            <a:ext cx="7179" cy="86341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1BFE5EE-1EBC-4ACA-8924-EEAE4DC5C6A9}"/>
              </a:ext>
            </a:extLst>
          </p:cNvPr>
          <p:cNvSpPr txBox="1"/>
          <p:nvPr/>
        </p:nvSpPr>
        <p:spPr>
          <a:xfrm>
            <a:off x="4547712" y="4256915"/>
            <a:ext cx="24681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optimal solution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A7E3C4B-0545-4EB1-B8AA-936AE8815D0C}"/>
              </a:ext>
            </a:extLst>
          </p:cNvPr>
          <p:cNvSpPr txBox="1"/>
          <p:nvPr/>
        </p:nvSpPr>
        <p:spPr>
          <a:xfrm>
            <a:off x="5365416" y="1219502"/>
            <a:ext cx="913205" cy="2979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6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05069" y="359232"/>
            <a:ext cx="8510535" cy="6181525"/>
            <a:chOff x="905069" y="359232"/>
            <a:chExt cx="8510535" cy="6181525"/>
          </a:xfrm>
        </p:grpSpPr>
        <p:grpSp>
          <p:nvGrpSpPr>
            <p:cNvPr id="5" name="组合 4"/>
            <p:cNvGrpSpPr/>
            <p:nvPr/>
          </p:nvGrpSpPr>
          <p:grpSpPr>
            <a:xfrm>
              <a:off x="905069" y="359232"/>
              <a:ext cx="8249817" cy="6181525"/>
              <a:chOff x="905069" y="359232"/>
              <a:chExt cx="8249817" cy="618152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22310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615542" y="359232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4615542" y="3573625"/>
                <a:ext cx="1035698" cy="2967132"/>
                <a:chOff x="4204995" y="3900196"/>
                <a:chExt cx="1035698" cy="2967132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4204995" y="3900196"/>
                  <a:ext cx="1035698" cy="2472610"/>
                  <a:chOff x="1222310" y="1268964"/>
                  <a:chExt cx="1035698" cy="2472610"/>
                </a:xfrm>
              </p:grpSpPr>
              <p:sp>
                <p:nvSpPr>
                  <p:cNvPr id="30" name="矩形 29"/>
                  <p:cNvSpPr/>
                  <p:nvPr/>
                </p:nvSpPr>
                <p:spPr>
                  <a:xfrm>
                    <a:off x="1222310" y="1268964"/>
                    <a:ext cx="1035698" cy="49452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A</a:t>
                    </a:r>
                    <a:r>
                      <a:rPr lang="en-US" altLang="zh-CN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1222310" y="1763486"/>
                    <a:ext cx="1035698" cy="49452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B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1222310" y="2258008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C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1222310" y="2752531"/>
                    <a:ext cx="1035698" cy="4945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D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1222310" y="3247052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矩形 40"/>
                <p:cNvSpPr/>
                <p:nvPr/>
              </p:nvSpPr>
              <p:spPr>
                <a:xfrm>
                  <a:off x="4204995" y="637280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8008775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D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8" name="直接箭头连接符 47"/>
              <p:cNvCxnSpPr>
                <a:stCxn id="20" idx="3"/>
                <a:endCxn id="26" idx="1"/>
              </p:cNvCxnSpPr>
              <p:nvPr/>
            </p:nvCxnSpPr>
            <p:spPr>
              <a:xfrm flipV="1">
                <a:off x="2258008" y="1595537"/>
                <a:ext cx="2357534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0" idx="3"/>
              </p:cNvCxnSpPr>
              <p:nvPr/>
            </p:nvCxnSpPr>
            <p:spPr>
              <a:xfrm>
                <a:off x="2258008" y="3326364"/>
                <a:ext cx="2357534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26" idx="3"/>
                <a:endCxn id="45" idx="1"/>
              </p:cNvCxnSpPr>
              <p:nvPr/>
            </p:nvCxnSpPr>
            <p:spPr>
              <a:xfrm>
                <a:off x="5651240" y="1595537"/>
                <a:ext cx="2357535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endCxn id="45" idx="1"/>
              </p:cNvCxnSpPr>
              <p:nvPr/>
            </p:nvCxnSpPr>
            <p:spPr>
              <a:xfrm flipV="1">
                <a:off x="5651240" y="3326364"/>
                <a:ext cx="2357535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 rot="19415549">
                <a:off x="2839615" y="2011965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rot="2170752">
                <a:off x="2839616" y="3758367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905069" y="4625263"/>
                <a:ext cx="1670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packet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7898362" y="4612039"/>
                <a:ext cx="125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result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 rot="2269425">
                <a:off x="6367317" y="2010142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 rot="19487007">
                <a:off x="6362068" y="3795410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7387688" y="5005663"/>
              <a:ext cx="126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387688" y="5378115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.remove Field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387688" y="5747447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3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121</Words>
  <Application>Microsoft Office PowerPoint</Application>
  <PresentationFormat>宽屏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Fig. 4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思豪</dc:creator>
  <cp:lastModifiedBy>谢 思豪</cp:lastModifiedBy>
  <cp:revision>2</cp:revision>
  <dcterms:created xsi:type="dcterms:W3CDTF">2019-08-01T02:30:00Z</dcterms:created>
  <dcterms:modified xsi:type="dcterms:W3CDTF">2019-08-01T02:36:07Z</dcterms:modified>
</cp:coreProperties>
</file>