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50</a:t>
                  </a:r>
                  <a:endParaRPr lang="zh-CN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60</a:t>
                  </a:r>
                  <a:endParaRPr lang="zh-CN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70</a:t>
                  </a:r>
                  <a:endParaRPr lang="zh-CN" altLang="en-US" dirty="0"/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0251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268521" y="198071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place</a:t>
                  </a:r>
                  <a:endParaRPr lang="zh-CN" altLang="en-US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NF A</a:t>
                </a:r>
                <a:endParaRPr lang="zh-CN" altLang="en-US" sz="1400" dirty="0"/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NF B</a:t>
              </a:r>
              <a:endParaRPr lang="zh-CN" altLang="en-US" sz="14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NF C</a:t>
              </a:r>
              <a:endParaRPr lang="zh-CN" altLang="en-US" sz="1400" dirty="0"/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Node A</a:t>
            </a:r>
            <a:endParaRPr lang="zh-CN" altLang="en-US" sz="14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Node B</a:t>
            </a:r>
            <a:endParaRPr lang="zh-CN" altLang="en-US" sz="14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Node C</a:t>
            </a:r>
            <a:endParaRPr lang="zh-CN" altLang="en-US" sz="14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Node D</a:t>
            </a:r>
            <a:endParaRPr lang="zh-CN" altLang="en-US" sz="1400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Node A</a:t>
            </a:r>
            <a:endParaRPr lang="zh-CN" altLang="en-US" sz="1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Node B</a:t>
            </a:r>
            <a:endParaRPr lang="zh-CN" altLang="en-US" sz="14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Node D</a:t>
            </a:r>
            <a:endParaRPr lang="zh-CN" altLang="en-US" sz="1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Node C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NF A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NF A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NF B</a:t>
            </a:r>
            <a:endParaRPr lang="zh-CN" altLang="en-US" dirty="0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NF 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22310" y="2090059"/>
            <a:ext cx="1035698" cy="2472610"/>
            <a:chOff x="1222310" y="1268964"/>
            <a:chExt cx="1035698" cy="2472610"/>
          </a:xfrm>
        </p:grpSpPr>
        <p:sp>
          <p:nvSpPr>
            <p:cNvPr id="2" name="矩形 1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15542" y="359232"/>
            <a:ext cx="1035698" cy="2472610"/>
            <a:chOff x="1222310" y="1268964"/>
            <a:chExt cx="1035698" cy="2472610"/>
          </a:xfrm>
        </p:grpSpPr>
        <p:sp>
          <p:nvSpPr>
            <p:cNvPr id="24" name="矩形 23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15542" y="3573625"/>
            <a:ext cx="1035698" cy="2967132"/>
            <a:chOff x="4204995" y="3900196"/>
            <a:chExt cx="1035698" cy="2967132"/>
          </a:xfrm>
        </p:grpSpPr>
        <p:grpSp>
          <p:nvGrpSpPr>
            <p:cNvPr id="29" name="组合 28"/>
            <p:cNvGrpSpPr/>
            <p:nvPr/>
          </p:nvGrpSpPr>
          <p:grpSpPr>
            <a:xfrm>
              <a:off x="4204995" y="3900196"/>
              <a:ext cx="1035698" cy="2472610"/>
              <a:chOff x="1222310" y="1268964"/>
              <a:chExt cx="1035698" cy="247261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222310" y="1268964"/>
                <a:ext cx="1035698" cy="4945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A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222310" y="1763486"/>
                <a:ext cx="1035698" cy="4945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222310" y="2258008"/>
                <a:ext cx="1035698" cy="494522"/>
              </a:xfrm>
              <a:prstGeom prst="rect">
                <a:avLst/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22310" y="2752531"/>
                <a:ext cx="1035698" cy="494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22310" y="3247052"/>
                <a:ext cx="1035698" cy="494522"/>
              </a:xfrm>
              <a:prstGeom prst="rect">
                <a:avLst/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4204995" y="637280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08775" y="2090059"/>
            <a:ext cx="1035698" cy="2472610"/>
            <a:chOff x="1222310" y="1268964"/>
            <a:chExt cx="1035698" cy="2472610"/>
          </a:xfrm>
        </p:grpSpPr>
        <p:sp>
          <p:nvSpPr>
            <p:cNvPr id="43" name="矩形 42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箭头连接符 47"/>
          <p:cNvCxnSpPr>
            <a:stCxn id="20" idx="3"/>
            <a:endCxn id="26" idx="1"/>
          </p:cNvCxnSpPr>
          <p:nvPr/>
        </p:nvCxnSpPr>
        <p:spPr>
          <a:xfrm flipV="1">
            <a:off x="2258008" y="1595537"/>
            <a:ext cx="2357534" cy="173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0" idx="3"/>
          </p:cNvCxnSpPr>
          <p:nvPr/>
        </p:nvCxnSpPr>
        <p:spPr>
          <a:xfrm>
            <a:off x="2258008" y="3326364"/>
            <a:ext cx="2357534" cy="173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6" idx="3"/>
            <a:endCxn id="45" idx="1"/>
          </p:cNvCxnSpPr>
          <p:nvPr/>
        </p:nvCxnSpPr>
        <p:spPr>
          <a:xfrm>
            <a:off x="5651240" y="1595537"/>
            <a:ext cx="2357535" cy="173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5" idx="1"/>
          </p:cNvCxnSpPr>
          <p:nvPr/>
        </p:nvCxnSpPr>
        <p:spPr>
          <a:xfrm flipV="1">
            <a:off x="5651240" y="3326364"/>
            <a:ext cx="2357535" cy="173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 rot="19415549">
            <a:off x="2839615" y="2011965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Packet ID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59" name="文本框 58"/>
          <p:cNvSpPr txBox="1"/>
          <p:nvPr/>
        </p:nvSpPr>
        <p:spPr>
          <a:xfrm rot="2170752">
            <a:off x="2839616" y="3758367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Packet ID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05069" y="4625263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7898362" y="4612039"/>
            <a:ext cx="12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result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 rot="2269425">
            <a:off x="6367317" y="2010142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 rot="19487007">
            <a:off x="6362068" y="3795410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164</Words>
  <Application>Microsoft Office PowerPoint</Application>
  <PresentationFormat>宽屏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37</cp:revision>
  <dcterms:created xsi:type="dcterms:W3CDTF">2019-07-21T13:26:13Z</dcterms:created>
  <dcterms:modified xsi:type="dcterms:W3CDTF">2019-07-30T07:16:29Z</dcterms:modified>
</cp:coreProperties>
</file>