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694C7808-D1FC-4DFD-A13A-3D1B88922BB8}"/>
              </a:ext>
            </a:extLst>
          </p:cNvPr>
          <p:cNvSpPr txBox="1"/>
          <p:nvPr/>
        </p:nvSpPr>
        <p:spPr>
          <a:xfrm>
            <a:off x="3510368" y="588005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9E7AD7F-266B-4F25-9DC4-57B72F72E202}"/>
              </a:ext>
            </a:extLst>
          </p:cNvPr>
          <p:cNvSpPr txBox="1"/>
          <p:nvPr/>
        </p:nvSpPr>
        <p:spPr>
          <a:xfrm>
            <a:off x="5390039" y="530224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DEB02B3-040C-4367-AD9A-A7D89FE0ECD1}"/>
              </a:ext>
            </a:extLst>
          </p:cNvPr>
          <p:cNvSpPr txBox="1"/>
          <p:nvPr/>
        </p:nvSpPr>
        <p:spPr>
          <a:xfrm>
            <a:off x="5383902" y="643565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A4E6E61-2A92-4021-921D-0EC4BC4CD197}"/>
              </a:ext>
            </a:extLst>
          </p:cNvPr>
          <p:cNvSpPr txBox="1"/>
          <p:nvPr/>
        </p:nvSpPr>
        <p:spPr>
          <a:xfrm>
            <a:off x="7389058" y="587552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85067F-33C8-414E-9CE8-CD43EB23B8B3}"/>
              </a:ext>
            </a:extLst>
          </p:cNvPr>
          <p:cNvSpPr/>
          <p:nvPr/>
        </p:nvSpPr>
        <p:spPr>
          <a:xfrm>
            <a:off x="3479503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D31BC90-8DF3-4108-AC2A-DB1A3A822263}"/>
              </a:ext>
            </a:extLst>
          </p:cNvPr>
          <p:cNvSpPr/>
          <p:nvPr/>
        </p:nvSpPr>
        <p:spPr>
          <a:xfrm>
            <a:off x="5336792" y="4452169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8D8F5C-FFB8-4610-A49F-E5725107B196}"/>
              </a:ext>
            </a:extLst>
          </p:cNvPr>
          <p:cNvSpPr/>
          <p:nvPr/>
        </p:nvSpPr>
        <p:spPr>
          <a:xfrm>
            <a:off x="7327328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13DDBAC-409A-4732-922C-63EB7A38A03B}"/>
              </a:ext>
            </a:extLst>
          </p:cNvPr>
          <p:cNvSpPr/>
          <p:nvPr/>
        </p:nvSpPr>
        <p:spPr>
          <a:xfrm>
            <a:off x="5336792" y="5585712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3" idx="3"/>
            <a:endCxn id="52" idx="1"/>
          </p:cNvCxnSpPr>
          <p:nvPr/>
        </p:nvCxnSpPr>
        <p:spPr>
          <a:xfrm flipV="1">
            <a:off x="4353219" y="1815980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251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268521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0001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69920" y="33556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75076" y="2795491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35352" y="5258198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23586" y="46202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41055" y="472149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9657" y="433145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465521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22CFC19-4196-4EF5-8109-C9D8D6545761}"/>
              </a:ext>
            </a:extLst>
          </p:cNvPr>
          <p:cNvSpPr/>
          <p:nvPr/>
        </p:nvSpPr>
        <p:spPr>
          <a:xfrm>
            <a:off x="5322810" y="137213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C0EE9BF-0D07-4129-BDAC-31204D43ADA2}"/>
              </a:ext>
            </a:extLst>
          </p:cNvPr>
          <p:cNvSpPr/>
          <p:nvPr/>
        </p:nvSpPr>
        <p:spPr>
          <a:xfrm>
            <a:off x="7313346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D35EB26-26A5-4686-85C2-9FB577C0AD2F}"/>
              </a:ext>
            </a:extLst>
          </p:cNvPr>
          <p:cNvSpPr/>
          <p:nvPr/>
        </p:nvSpPr>
        <p:spPr>
          <a:xfrm>
            <a:off x="5322810" y="2505674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C4CE7C3-73F9-48E3-A172-74E43E30963D}"/>
              </a:ext>
            </a:extLst>
          </p:cNvPr>
          <p:cNvCxnSpPr>
            <a:stCxn id="3" idx="3"/>
            <a:endCxn id="52" idx="1"/>
          </p:cNvCxnSpPr>
          <p:nvPr/>
        </p:nvCxnSpPr>
        <p:spPr>
          <a:xfrm flipV="1">
            <a:off x="4353219" y="181598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F87C116-9A8E-493F-89A6-0BBC8DD01347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353219" y="2505674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F56F0E7-7625-425D-AF11-6A3E337DEC2F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6210508" y="1815980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CEC222-4C16-4366-8CF3-3BAD47B50181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6210508" y="2529982"/>
            <a:ext cx="1102838" cy="41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2015B3-DCA9-41D8-8D4C-583C8A254689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4367201" y="4896018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E59EB64-F0CA-45E6-BBF1-32A498F70D9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67201" y="5585712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62F0A89-92D5-4D7C-9EE3-E2E9E205E42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6224490" y="4896018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D39D6F-C587-40BB-ADEC-3B753491E15E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224490" y="5610020"/>
            <a:ext cx="1088856" cy="41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48</cp:revision>
  <dcterms:created xsi:type="dcterms:W3CDTF">2019-07-21T13:26:13Z</dcterms:created>
  <dcterms:modified xsi:type="dcterms:W3CDTF">2019-07-30T11:20:08Z</dcterms:modified>
</cp:coreProperties>
</file>