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1" r:id="rId5"/>
    <p:sldId id="265" r:id="rId6"/>
    <p:sldId id="263" r:id="rId7"/>
    <p:sldId id="266" r:id="rId8"/>
    <p:sldId id="270" r:id="rId9"/>
    <p:sldId id="258" r:id="rId10"/>
    <p:sldId id="259" r:id="rId11"/>
    <p:sldId id="260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CAAD"/>
    <a:srgbClr val="F1CCB1"/>
    <a:srgbClr val="FFCC67"/>
    <a:srgbClr val="70AD47"/>
    <a:srgbClr val="C9FFC8"/>
    <a:srgbClr val="C0C0C0"/>
    <a:srgbClr val="9DC3E6"/>
    <a:srgbClr val="C39DE6"/>
    <a:srgbClr val="FFDA66"/>
    <a:srgbClr val="0096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33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058EC-E564-4FAA-9823-230C53E76A76}" type="datetimeFigureOut">
              <a:rPr lang="zh-CN" altLang="en-US" smtClean="0"/>
              <a:t>2019/7/31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E23B-D79D-48C9-B837-4185343070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7086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058EC-E564-4FAA-9823-230C53E76A76}" type="datetimeFigureOut">
              <a:rPr lang="zh-CN" altLang="en-US" smtClean="0"/>
              <a:t>2019/7/31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E23B-D79D-48C9-B837-4185343070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4332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058EC-E564-4FAA-9823-230C53E76A76}" type="datetimeFigureOut">
              <a:rPr lang="zh-CN" altLang="en-US" smtClean="0"/>
              <a:t>2019/7/31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E23B-D79D-48C9-B837-4185343070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375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058EC-E564-4FAA-9823-230C53E76A76}" type="datetimeFigureOut">
              <a:rPr lang="zh-CN" altLang="en-US" smtClean="0"/>
              <a:t>2019/7/31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E23B-D79D-48C9-B837-4185343070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0246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058EC-E564-4FAA-9823-230C53E76A76}" type="datetimeFigureOut">
              <a:rPr lang="zh-CN" altLang="en-US" smtClean="0"/>
              <a:t>2019/7/31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E23B-D79D-48C9-B837-4185343070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5888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058EC-E564-4FAA-9823-230C53E76A76}" type="datetimeFigureOut">
              <a:rPr lang="zh-CN" altLang="en-US" smtClean="0"/>
              <a:t>2019/7/31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E23B-D79D-48C9-B837-4185343070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4308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058EC-E564-4FAA-9823-230C53E76A76}" type="datetimeFigureOut">
              <a:rPr lang="zh-CN" altLang="en-US" smtClean="0"/>
              <a:t>2019/7/31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E23B-D79D-48C9-B837-4185343070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7372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058EC-E564-4FAA-9823-230C53E76A76}" type="datetimeFigureOut">
              <a:rPr lang="zh-CN" altLang="en-US" smtClean="0"/>
              <a:t>2019/7/31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E23B-D79D-48C9-B837-4185343070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6676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058EC-E564-4FAA-9823-230C53E76A76}" type="datetimeFigureOut">
              <a:rPr lang="zh-CN" altLang="en-US" smtClean="0"/>
              <a:t>2019/7/31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E23B-D79D-48C9-B837-4185343070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4793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058EC-E564-4FAA-9823-230C53E76A76}" type="datetimeFigureOut">
              <a:rPr lang="zh-CN" altLang="en-US" smtClean="0"/>
              <a:t>2019/7/31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E23B-D79D-48C9-B837-4185343070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8097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058EC-E564-4FAA-9823-230C53E76A76}" type="datetimeFigureOut">
              <a:rPr lang="zh-CN" altLang="en-US" smtClean="0"/>
              <a:t>2019/7/31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E23B-D79D-48C9-B837-4185343070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2677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A058EC-E564-4FAA-9823-230C53E76A76}" type="datetimeFigureOut">
              <a:rPr lang="zh-CN" altLang="en-US" smtClean="0"/>
              <a:t>2019/7/31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C8E23B-D79D-48C9-B837-4185343070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0403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wmf"/><Relationship Id="rId4" Type="http://schemas.openxmlformats.org/officeDocument/2006/relationships/image" Target="../media/image3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wmf"/><Relationship Id="rId4" Type="http://schemas.openxmlformats.org/officeDocument/2006/relationships/image" Target="../media/image3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INFOCOM 2020 Figure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86622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604356" y="2335876"/>
            <a:ext cx="1354975" cy="7897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NF A (2ms)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4308764" y="2335876"/>
            <a:ext cx="1354975" cy="7897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NF B (2ms)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7013172" y="2335875"/>
            <a:ext cx="1354975" cy="7897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NF C (1ms)</a:t>
            </a:r>
            <a:endParaRPr lang="zh-CN" altLang="en-US" dirty="0"/>
          </a:p>
        </p:txBody>
      </p:sp>
      <p:cxnSp>
        <p:nvCxnSpPr>
          <p:cNvPr id="6" name="直接箭头连接符 5"/>
          <p:cNvCxnSpPr>
            <a:stCxn id="2" idx="3"/>
            <a:endCxn id="3" idx="1"/>
          </p:cNvCxnSpPr>
          <p:nvPr/>
        </p:nvCxnSpPr>
        <p:spPr>
          <a:xfrm>
            <a:off x="2959331" y="2730731"/>
            <a:ext cx="13494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stCxn id="3" idx="3"/>
            <a:endCxn id="4" idx="1"/>
          </p:cNvCxnSpPr>
          <p:nvPr/>
        </p:nvCxnSpPr>
        <p:spPr>
          <a:xfrm flipV="1">
            <a:off x="5663739" y="2730730"/>
            <a:ext cx="134943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>
            <a:stCxn id="2" idx="2"/>
          </p:cNvCxnSpPr>
          <p:nvPr/>
        </p:nvCxnSpPr>
        <p:spPr>
          <a:xfrm>
            <a:off x="2281844" y="3125585"/>
            <a:ext cx="1167938" cy="4821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4986251" y="3125585"/>
            <a:ext cx="1167938" cy="4821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2902528" y="3545962"/>
            <a:ext cx="1463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Parallelizable</a:t>
            </a:r>
          </a:p>
        </p:txBody>
      </p:sp>
      <p:cxnSp>
        <p:nvCxnSpPr>
          <p:cNvPr id="20" name="直接连接符 19"/>
          <p:cNvCxnSpPr/>
          <p:nvPr/>
        </p:nvCxnSpPr>
        <p:spPr>
          <a:xfrm flipH="1">
            <a:off x="3818314" y="3125585"/>
            <a:ext cx="1167938" cy="4821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flipH="1">
            <a:off x="6522721" y="3123505"/>
            <a:ext cx="1167938" cy="4821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5606935" y="3545962"/>
            <a:ext cx="1463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Parallelizable</a:t>
            </a:r>
          </a:p>
        </p:txBody>
      </p:sp>
      <p:cxnSp>
        <p:nvCxnSpPr>
          <p:cNvPr id="23" name="直接连接符 22"/>
          <p:cNvCxnSpPr/>
          <p:nvPr/>
        </p:nvCxnSpPr>
        <p:spPr>
          <a:xfrm flipH="1">
            <a:off x="2281844" y="1506389"/>
            <a:ext cx="2120439" cy="8063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flipH="1" flipV="1">
            <a:off x="5570220" y="1506389"/>
            <a:ext cx="2120439" cy="8063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4108565" y="1198819"/>
            <a:ext cx="1755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Unparallelizable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099788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005838" y="814648"/>
            <a:ext cx="2934393" cy="33084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1795549" y="1351400"/>
            <a:ext cx="1354975" cy="7897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NF A (2ms)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795548" y="2709949"/>
            <a:ext cx="1354975" cy="7897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NF B (2ms)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6200952" y="2074025"/>
            <a:ext cx="1354975" cy="7897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NF C (1ms)</a:t>
            </a:r>
            <a:endParaRPr lang="zh-CN" altLang="en-US" dirty="0"/>
          </a:p>
        </p:txBody>
      </p:sp>
      <p:cxnSp>
        <p:nvCxnSpPr>
          <p:cNvPr id="7" name="直接箭头连接符 6"/>
          <p:cNvCxnSpPr>
            <a:stCxn id="4" idx="3"/>
            <a:endCxn id="5" idx="1"/>
          </p:cNvCxnSpPr>
          <p:nvPr/>
        </p:nvCxnSpPr>
        <p:spPr>
          <a:xfrm flipV="1">
            <a:off x="3940231" y="2468880"/>
            <a:ext cx="226072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FDBDF632-7CA2-4A5F-9CE9-8065FB675F8F}"/>
              </a:ext>
            </a:extLst>
          </p:cNvPr>
          <p:cNvSpPr/>
          <p:nvPr/>
        </p:nvSpPr>
        <p:spPr>
          <a:xfrm>
            <a:off x="5747660" y="4123113"/>
            <a:ext cx="3871138" cy="2282939"/>
          </a:xfrm>
          <a:prstGeom prst="rect">
            <a:avLst/>
          </a:prstGeom>
          <a:noFill/>
          <a:ln w="12700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51839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文本框 109"/>
          <p:cNvSpPr txBox="1"/>
          <p:nvPr/>
        </p:nvSpPr>
        <p:spPr>
          <a:xfrm>
            <a:off x="4530389" y="4485753"/>
            <a:ext cx="29416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Obtain optimal solution </a:t>
            </a: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traversing every strategy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9" name="文本框 108"/>
          <p:cNvSpPr txBox="1"/>
          <p:nvPr/>
        </p:nvSpPr>
        <p:spPr>
          <a:xfrm>
            <a:off x="4612987" y="7531154"/>
            <a:ext cx="25438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Optimal parallel strategy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ith 3ms latency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4558921" y="2172507"/>
            <a:ext cx="2002713" cy="2225727"/>
            <a:chOff x="4386189" y="2005675"/>
            <a:chExt cx="2002713" cy="2225727"/>
          </a:xfrm>
        </p:grpSpPr>
        <p:sp>
          <p:nvSpPr>
            <p:cNvPr id="88" name="矩形 87"/>
            <p:cNvSpPr/>
            <p:nvPr/>
          </p:nvSpPr>
          <p:spPr>
            <a:xfrm>
              <a:off x="5354812" y="2005675"/>
              <a:ext cx="1002735" cy="191795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5" name="组合 64"/>
            <p:cNvGrpSpPr/>
            <p:nvPr/>
          </p:nvGrpSpPr>
          <p:grpSpPr>
            <a:xfrm>
              <a:off x="4386189" y="2676650"/>
              <a:ext cx="576000" cy="576000"/>
              <a:chOff x="722982" y="3756375"/>
              <a:chExt cx="576000" cy="576000"/>
            </a:xfrm>
          </p:grpSpPr>
          <p:sp>
            <p:nvSpPr>
              <p:cNvPr id="66" name="矩形 65"/>
              <p:cNvSpPr/>
              <p:nvPr/>
            </p:nvSpPr>
            <p:spPr>
              <a:xfrm>
                <a:off x="722982" y="3756375"/>
                <a:ext cx="288000" cy="576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" name="矩形 66"/>
              <p:cNvSpPr/>
              <p:nvPr/>
            </p:nvSpPr>
            <p:spPr>
              <a:xfrm>
                <a:off x="1010982" y="3756375"/>
                <a:ext cx="288000" cy="576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8" name="组合 67"/>
            <p:cNvGrpSpPr/>
            <p:nvPr/>
          </p:nvGrpSpPr>
          <p:grpSpPr>
            <a:xfrm>
              <a:off x="5568180" y="2100650"/>
              <a:ext cx="576000" cy="576000"/>
              <a:chOff x="1899933" y="3756375"/>
              <a:chExt cx="576000" cy="576000"/>
            </a:xfrm>
          </p:grpSpPr>
          <p:sp>
            <p:nvSpPr>
              <p:cNvPr id="69" name="矩形 68"/>
              <p:cNvSpPr/>
              <p:nvPr/>
            </p:nvSpPr>
            <p:spPr>
              <a:xfrm>
                <a:off x="1899933" y="3756375"/>
                <a:ext cx="288000" cy="576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" name="矩形 69"/>
              <p:cNvSpPr/>
              <p:nvPr/>
            </p:nvSpPr>
            <p:spPr>
              <a:xfrm>
                <a:off x="2187933" y="3756375"/>
                <a:ext cx="288000" cy="5760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" name="组合 70"/>
            <p:cNvGrpSpPr/>
            <p:nvPr/>
          </p:nvGrpSpPr>
          <p:grpSpPr>
            <a:xfrm>
              <a:off x="5573041" y="3252650"/>
              <a:ext cx="576000" cy="576000"/>
              <a:chOff x="3004779" y="3756375"/>
              <a:chExt cx="576000" cy="576000"/>
            </a:xfrm>
          </p:grpSpPr>
          <p:sp>
            <p:nvSpPr>
              <p:cNvPr id="72" name="矩形 71"/>
              <p:cNvSpPr/>
              <p:nvPr/>
            </p:nvSpPr>
            <p:spPr>
              <a:xfrm>
                <a:off x="3004779" y="3756375"/>
                <a:ext cx="288000" cy="5760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" name="矩形 72"/>
              <p:cNvSpPr/>
              <p:nvPr/>
            </p:nvSpPr>
            <p:spPr>
              <a:xfrm>
                <a:off x="3292779" y="3756375"/>
                <a:ext cx="288000" cy="5760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80" name="直接箭头连接符 79"/>
            <p:cNvCxnSpPr>
              <a:stCxn id="67" idx="3"/>
              <a:endCxn id="69" idx="1"/>
            </p:cNvCxnSpPr>
            <p:nvPr/>
          </p:nvCxnSpPr>
          <p:spPr>
            <a:xfrm flipV="1">
              <a:off x="4962189" y="2388650"/>
              <a:ext cx="605991" cy="57600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3" name="直接箭头连接符 82"/>
            <p:cNvCxnSpPr>
              <a:stCxn id="67" idx="3"/>
              <a:endCxn id="72" idx="1"/>
            </p:cNvCxnSpPr>
            <p:nvPr/>
          </p:nvCxnSpPr>
          <p:spPr>
            <a:xfrm>
              <a:off x="4962189" y="2964650"/>
              <a:ext cx="610852" cy="57600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08" name="文本框 107"/>
            <p:cNvSpPr txBox="1"/>
            <p:nvPr/>
          </p:nvSpPr>
          <p:spPr>
            <a:xfrm>
              <a:off x="4743482" y="3923625"/>
              <a:ext cx="15244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Total latency: 4ms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7" name="文本框 116"/>
            <p:cNvSpPr txBox="1"/>
            <p:nvPr/>
          </p:nvSpPr>
          <p:spPr>
            <a:xfrm>
              <a:off x="5459525" y="2681943"/>
              <a:ext cx="92937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Running in parallel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4120402" y="217364"/>
            <a:ext cx="3367642" cy="896836"/>
            <a:chOff x="4120402" y="217364"/>
            <a:chExt cx="3367642" cy="896836"/>
          </a:xfrm>
        </p:grpSpPr>
        <p:grpSp>
          <p:nvGrpSpPr>
            <p:cNvPr id="46" name="组合 45"/>
            <p:cNvGrpSpPr/>
            <p:nvPr/>
          </p:nvGrpSpPr>
          <p:grpSpPr>
            <a:xfrm>
              <a:off x="4375325" y="217364"/>
              <a:ext cx="576000" cy="576000"/>
              <a:chOff x="722982" y="3756375"/>
              <a:chExt cx="576000" cy="576000"/>
            </a:xfrm>
          </p:grpSpPr>
          <p:sp>
            <p:nvSpPr>
              <p:cNvPr id="13" name="矩形 12"/>
              <p:cNvSpPr/>
              <p:nvPr/>
            </p:nvSpPr>
            <p:spPr>
              <a:xfrm>
                <a:off x="722982" y="3756375"/>
                <a:ext cx="288000" cy="576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" name="矩形 40"/>
              <p:cNvSpPr/>
              <p:nvPr/>
            </p:nvSpPr>
            <p:spPr>
              <a:xfrm>
                <a:off x="1010982" y="3756375"/>
                <a:ext cx="288000" cy="576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47" name="组合 46"/>
            <p:cNvGrpSpPr/>
            <p:nvPr/>
          </p:nvGrpSpPr>
          <p:grpSpPr>
            <a:xfrm>
              <a:off x="5516223" y="217364"/>
              <a:ext cx="576000" cy="576000"/>
              <a:chOff x="1899933" y="3756375"/>
              <a:chExt cx="576000" cy="576000"/>
            </a:xfrm>
          </p:grpSpPr>
          <p:sp>
            <p:nvSpPr>
              <p:cNvPr id="42" name="矩形 41"/>
              <p:cNvSpPr/>
              <p:nvPr/>
            </p:nvSpPr>
            <p:spPr>
              <a:xfrm>
                <a:off x="1899933" y="3756375"/>
                <a:ext cx="288000" cy="576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3" name="矩形 42"/>
              <p:cNvSpPr/>
              <p:nvPr/>
            </p:nvSpPr>
            <p:spPr>
              <a:xfrm>
                <a:off x="2187933" y="3756375"/>
                <a:ext cx="288000" cy="5760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48" name="组合 47"/>
            <p:cNvGrpSpPr/>
            <p:nvPr/>
          </p:nvGrpSpPr>
          <p:grpSpPr>
            <a:xfrm>
              <a:off x="6657122" y="217364"/>
              <a:ext cx="576000" cy="576000"/>
              <a:chOff x="3004779" y="3756375"/>
              <a:chExt cx="576000" cy="576000"/>
            </a:xfrm>
          </p:grpSpPr>
          <p:sp>
            <p:nvSpPr>
              <p:cNvPr id="44" name="矩形 43"/>
              <p:cNvSpPr/>
              <p:nvPr/>
            </p:nvSpPr>
            <p:spPr>
              <a:xfrm>
                <a:off x="3004779" y="3756375"/>
                <a:ext cx="288000" cy="5760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5" name="矩形 44"/>
              <p:cNvSpPr/>
              <p:nvPr/>
            </p:nvSpPr>
            <p:spPr>
              <a:xfrm>
                <a:off x="3292779" y="3756375"/>
                <a:ext cx="288000" cy="5760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53" name="直接箭头连接符 52"/>
            <p:cNvCxnSpPr>
              <a:stCxn id="43" idx="3"/>
              <a:endCxn id="44" idx="1"/>
            </p:cNvCxnSpPr>
            <p:nvPr/>
          </p:nvCxnSpPr>
          <p:spPr>
            <a:xfrm>
              <a:off x="6092223" y="505364"/>
              <a:ext cx="564899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02" name="文本框 101"/>
            <p:cNvSpPr txBox="1"/>
            <p:nvPr/>
          </p:nvSpPr>
          <p:spPr>
            <a:xfrm>
              <a:off x="4120402" y="785877"/>
              <a:ext cx="104244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NF A (2ms)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3" name="文本框 102"/>
            <p:cNvSpPr txBox="1"/>
            <p:nvPr/>
          </p:nvSpPr>
          <p:spPr>
            <a:xfrm>
              <a:off x="5283001" y="806423"/>
              <a:ext cx="104244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NF B (2ms)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4" name="文本框 103"/>
            <p:cNvSpPr txBox="1"/>
            <p:nvPr/>
          </p:nvSpPr>
          <p:spPr>
            <a:xfrm>
              <a:off x="6445600" y="806423"/>
              <a:ext cx="104244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NF </a:t>
              </a:r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r>
                <a:rPr lang="en-US" altLang="zh-CN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(1ms)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19" name="直接箭头连接符 118"/>
            <p:cNvCxnSpPr>
              <a:endCxn id="42" idx="1"/>
            </p:cNvCxnSpPr>
            <p:nvPr/>
          </p:nvCxnSpPr>
          <p:spPr>
            <a:xfrm>
              <a:off x="4951325" y="505364"/>
              <a:ext cx="564898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14" name="组合 13"/>
          <p:cNvGrpSpPr/>
          <p:nvPr/>
        </p:nvGrpSpPr>
        <p:grpSpPr>
          <a:xfrm>
            <a:off x="1972384" y="2141730"/>
            <a:ext cx="1985860" cy="2256504"/>
            <a:chOff x="663246" y="867080"/>
            <a:chExt cx="1985860" cy="2256504"/>
          </a:xfrm>
        </p:grpSpPr>
        <p:sp>
          <p:nvSpPr>
            <p:cNvPr id="87" name="矩形 86"/>
            <p:cNvSpPr/>
            <p:nvPr/>
          </p:nvSpPr>
          <p:spPr>
            <a:xfrm>
              <a:off x="663246" y="867080"/>
              <a:ext cx="1002735" cy="191795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56" name="组合 55"/>
            <p:cNvGrpSpPr/>
            <p:nvPr/>
          </p:nvGrpSpPr>
          <p:grpSpPr>
            <a:xfrm>
              <a:off x="895832" y="962055"/>
              <a:ext cx="576000" cy="576000"/>
              <a:chOff x="722982" y="3756375"/>
              <a:chExt cx="576000" cy="576000"/>
            </a:xfrm>
          </p:grpSpPr>
          <p:sp>
            <p:nvSpPr>
              <p:cNvPr id="57" name="矩形 56"/>
              <p:cNvSpPr/>
              <p:nvPr/>
            </p:nvSpPr>
            <p:spPr>
              <a:xfrm>
                <a:off x="722982" y="3756375"/>
                <a:ext cx="288000" cy="576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8" name="矩形 57"/>
              <p:cNvSpPr/>
              <p:nvPr/>
            </p:nvSpPr>
            <p:spPr>
              <a:xfrm>
                <a:off x="1010982" y="3756375"/>
                <a:ext cx="288000" cy="576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9" name="组合 58"/>
            <p:cNvGrpSpPr/>
            <p:nvPr/>
          </p:nvGrpSpPr>
          <p:grpSpPr>
            <a:xfrm>
              <a:off x="895832" y="2114055"/>
              <a:ext cx="576000" cy="576000"/>
              <a:chOff x="1899933" y="3756375"/>
              <a:chExt cx="576000" cy="576000"/>
            </a:xfrm>
          </p:grpSpPr>
          <p:sp>
            <p:nvSpPr>
              <p:cNvPr id="60" name="矩形 59"/>
              <p:cNvSpPr/>
              <p:nvPr/>
            </p:nvSpPr>
            <p:spPr>
              <a:xfrm>
                <a:off x="1899933" y="3756375"/>
                <a:ext cx="288000" cy="576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" name="矩形 60"/>
              <p:cNvSpPr/>
              <p:nvPr/>
            </p:nvSpPr>
            <p:spPr>
              <a:xfrm>
                <a:off x="2187933" y="3756375"/>
                <a:ext cx="288000" cy="5760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2" name="组合 61"/>
            <p:cNvGrpSpPr/>
            <p:nvPr/>
          </p:nvGrpSpPr>
          <p:grpSpPr>
            <a:xfrm>
              <a:off x="2073106" y="1538055"/>
              <a:ext cx="576000" cy="576000"/>
              <a:chOff x="3004779" y="3756375"/>
              <a:chExt cx="576000" cy="576000"/>
            </a:xfrm>
          </p:grpSpPr>
          <p:sp>
            <p:nvSpPr>
              <p:cNvPr id="63" name="矩形 62"/>
              <p:cNvSpPr/>
              <p:nvPr/>
            </p:nvSpPr>
            <p:spPr>
              <a:xfrm>
                <a:off x="3004779" y="3756375"/>
                <a:ext cx="288000" cy="5760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" name="矩形 63"/>
              <p:cNvSpPr/>
              <p:nvPr/>
            </p:nvSpPr>
            <p:spPr>
              <a:xfrm>
                <a:off x="3292779" y="3756375"/>
                <a:ext cx="288000" cy="5760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07" name="文本框 106"/>
            <p:cNvSpPr txBox="1"/>
            <p:nvPr/>
          </p:nvSpPr>
          <p:spPr>
            <a:xfrm>
              <a:off x="1010226" y="2815807"/>
              <a:ext cx="15244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Total latency: 3ms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6" name="文本框 115"/>
            <p:cNvSpPr txBox="1"/>
            <p:nvPr/>
          </p:nvSpPr>
          <p:spPr>
            <a:xfrm>
              <a:off x="764243" y="1564445"/>
              <a:ext cx="92937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Running in parallel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20" name="直接箭头连接符 119"/>
            <p:cNvCxnSpPr>
              <a:stCxn id="58" idx="3"/>
              <a:endCxn id="63" idx="1"/>
            </p:cNvCxnSpPr>
            <p:nvPr/>
          </p:nvCxnSpPr>
          <p:spPr>
            <a:xfrm>
              <a:off x="1471832" y="1250055"/>
              <a:ext cx="601274" cy="57600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21" name="直接箭头连接符 120"/>
            <p:cNvCxnSpPr>
              <a:stCxn id="61" idx="3"/>
              <a:endCxn id="63" idx="1"/>
            </p:cNvCxnSpPr>
            <p:nvPr/>
          </p:nvCxnSpPr>
          <p:spPr>
            <a:xfrm flipV="1">
              <a:off x="1471832" y="1826055"/>
              <a:ext cx="601274" cy="57600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17" name="组合 16"/>
          <p:cNvGrpSpPr/>
          <p:nvPr/>
        </p:nvGrpSpPr>
        <p:grpSpPr>
          <a:xfrm>
            <a:off x="7513064" y="3215694"/>
            <a:ext cx="2857797" cy="1182540"/>
            <a:chOff x="8313415" y="1940232"/>
            <a:chExt cx="2857797" cy="1182540"/>
          </a:xfrm>
        </p:grpSpPr>
        <p:grpSp>
          <p:nvGrpSpPr>
            <p:cNvPr id="123" name="组合 122"/>
            <p:cNvGrpSpPr/>
            <p:nvPr/>
          </p:nvGrpSpPr>
          <p:grpSpPr>
            <a:xfrm>
              <a:off x="8313415" y="1940232"/>
              <a:ext cx="576000" cy="576000"/>
              <a:chOff x="722982" y="3756375"/>
              <a:chExt cx="576000" cy="576000"/>
            </a:xfrm>
          </p:grpSpPr>
          <p:sp>
            <p:nvSpPr>
              <p:cNvPr id="135" name="矩形 134"/>
              <p:cNvSpPr/>
              <p:nvPr/>
            </p:nvSpPr>
            <p:spPr>
              <a:xfrm>
                <a:off x="722982" y="3756375"/>
                <a:ext cx="288000" cy="576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" name="矩形 135"/>
              <p:cNvSpPr/>
              <p:nvPr/>
            </p:nvSpPr>
            <p:spPr>
              <a:xfrm>
                <a:off x="1010982" y="3756375"/>
                <a:ext cx="288000" cy="576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4" name="组合 123"/>
            <p:cNvGrpSpPr/>
            <p:nvPr/>
          </p:nvGrpSpPr>
          <p:grpSpPr>
            <a:xfrm>
              <a:off x="9454313" y="1940232"/>
              <a:ext cx="576000" cy="576000"/>
              <a:chOff x="1899933" y="3756375"/>
              <a:chExt cx="576000" cy="576000"/>
            </a:xfrm>
          </p:grpSpPr>
          <p:sp>
            <p:nvSpPr>
              <p:cNvPr id="133" name="矩形 132"/>
              <p:cNvSpPr/>
              <p:nvPr/>
            </p:nvSpPr>
            <p:spPr>
              <a:xfrm>
                <a:off x="1899933" y="3756375"/>
                <a:ext cx="288000" cy="576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" name="矩形 133"/>
              <p:cNvSpPr/>
              <p:nvPr/>
            </p:nvSpPr>
            <p:spPr>
              <a:xfrm>
                <a:off x="2187933" y="3756375"/>
                <a:ext cx="288000" cy="5760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5" name="组合 124"/>
            <p:cNvGrpSpPr/>
            <p:nvPr/>
          </p:nvGrpSpPr>
          <p:grpSpPr>
            <a:xfrm>
              <a:off x="10595212" y="1940232"/>
              <a:ext cx="576000" cy="576000"/>
              <a:chOff x="3004779" y="3756375"/>
              <a:chExt cx="576000" cy="576000"/>
            </a:xfrm>
          </p:grpSpPr>
          <p:sp>
            <p:nvSpPr>
              <p:cNvPr id="131" name="矩形 130"/>
              <p:cNvSpPr/>
              <p:nvPr/>
            </p:nvSpPr>
            <p:spPr>
              <a:xfrm>
                <a:off x="3004779" y="3756375"/>
                <a:ext cx="288000" cy="5760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" name="矩形 131"/>
              <p:cNvSpPr/>
              <p:nvPr/>
            </p:nvSpPr>
            <p:spPr>
              <a:xfrm>
                <a:off x="3292779" y="3756375"/>
                <a:ext cx="288000" cy="5760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126" name="直接箭头连接符 125"/>
            <p:cNvCxnSpPr>
              <a:stCxn id="134" idx="3"/>
              <a:endCxn id="131" idx="1"/>
            </p:cNvCxnSpPr>
            <p:nvPr/>
          </p:nvCxnSpPr>
          <p:spPr>
            <a:xfrm>
              <a:off x="10030313" y="2228232"/>
              <a:ext cx="564899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30" name="直接箭头连接符 129"/>
            <p:cNvCxnSpPr>
              <a:endCxn id="133" idx="1"/>
            </p:cNvCxnSpPr>
            <p:nvPr/>
          </p:nvCxnSpPr>
          <p:spPr>
            <a:xfrm>
              <a:off x="8889415" y="2228232"/>
              <a:ext cx="564898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37" name="文本框 136"/>
            <p:cNvSpPr txBox="1"/>
            <p:nvPr/>
          </p:nvSpPr>
          <p:spPr>
            <a:xfrm>
              <a:off x="9085832" y="2814995"/>
              <a:ext cx="15244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Total latency: 5ms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3" name="直接箭头连接符 2"/>
          <p:cNvCxnSpPr/>
          <p:nvPr/>
        </p:nvCxnSpPr>
        <p:spPr>
          <a:xfrm flipH="1">
            <a:off x="3526244" y="1176339"/>
            <a:ext cx="2292666" cy="765438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/>
          <p:nvPr/>
        </p:nvCxnSpPr>
        <p:spPr>
          <a:xfrm flipH="1">
            <a:off x="5818909" y="1176339"/>
            <a:ext cx="1" cy="827599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/>
          <p:nvPr/>
        </p:nvCxnSpPr>
        <p:spPr>
          <a:xfrm>
            <a:off x="5820489" y="1200986"/>
            <a:ext cx="2292666" cy="765438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文本框 76"/>
          <p:cNvSpPr txBox="1"/>
          <p:nvPr/>
        </p:nvSpPr>
        <p:spPr>
          <a:xfrm>
            <a:off x="3871297" y="1260121"/>
            <a:ext cx="913205" cy="3103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80"/>
              </a:lnSpc>
            </a:pPr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Strategy 1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文本框 77"/>
          <p:cNvSpPr txBox="1"/>
          <p:nvPr/>
        </p:nvSpPr>
        <p:spPr>
          <a:xfrm>
            <a:off x="5365416" y="1436866"/>
            <a:ext cx="913205" cy="2979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80"/>
              </a:lnSpc>
            </a:pPr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Strategy 2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9" name="文本框 78"/>
          <p:cNvSpPr txBox="1"/>
          <p:nvPr/>
        </p:nvSpPr>
        <p:spPr>
          <a:xfrm>
            <a:off x="6715081" y="1268495"/>
            <a:ext cx="913205" cy="2979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80"/>
              </a:lnSpc>
            </a:pPr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Strategy 3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1" name="组合 80"/>
          <p:cNvGrpSpPr/>
          <p:nvPr/>
        </p:nvGrpSpPr>
        <p:grpSpPr>
          <a:xfrm>
            <a:off x="4891982" y="5518229"/>
            <a:ext cx="1985860" cy="1917950"/>
            <a:chOff x="663246" y="867080"/>
            <a:chExt cx="1985860" cy="1917950"/>
          </a:xfrm>
        </p:grpSpPr>
        <p:sp>
          <p:nvSpPr>
            <p:cNvPr id="82" name="矩形 81"/>
            <p:cNvSpPr/>
            <p:nvPr/>
          </p:nvSpPr>
          <p:spPr>
            <a:xfrm>
              <a:off x="663246" y="867080"/>
              <a:ext cx="1002735" cy="191795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84" name="组合 83"/>
            <p:cNvGrpSpPr/>
            <p:nvPr/>
          </p:nvGrpSpPr>
          <p:grpSpPr>
            <a:xfrm>
              <a:off x="895832" y="962055"/>
              <a:ext cx="576000" cy="576000"/>
              <a:chOff x="722982" y="3756375"/>
              <a:chExt cx="576000" cy="576000"/>
            </a:xfrm>
          </p:grpSpPr>
          <p:sp>
            <p:nvSpPr>
              <p:cNvPr id="97" name="矩形 96"/>
              <p:cNvSpPr/>
              <p:nvPr/>
            </p:nvSpPr>
            <p:spPr>
              <a:xfrm>
                <a:off x="722982" y="3756375"/>
                <a:ext cx="288000" cy="576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" name="矩形 97"/>
              <p:cNvSpPr/>
              <p:nvPr/>
            </p:nvSpPr>
            <p:spPr>
              <a:xfrm>
                <a:off x="1010982" y="3756375"/>
                <a:ext cx="288000" cy="576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" name="组合 84"/>
            <p:cNvGrpSpPr/>
            <p:nvPr/>
          </p:nvGrpSpPr>
          <p:grpSpPr>
            <a:xfrm>
              <a:off x="895832" y="2114055"/>
              <a:ext cx="576000" cy="576000"/>
              <a:chOff x="1899933" y="3756375"/>
              <a:chExt cx="576000" cy="576000"/>
            </a:xfrm>
          </p:grpSpPr>
          <p:sp>
            <p:nvSpPr>
              <p:cNvPr id="95" name="矩形 94"/>
              <p:cNvSpPr/>
              <p:nvPr/>
            </p:nvSpPr>
            <p:spPr>
              <a:xfrm>
                <a:off x="1899933" y="3756375"/>
                <a:ext cx="288000" cy="576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" name="矩形 95"/>
              <p:cNvSpPr/>
              <p:nvPr/>
            </p:nvSpPr>
            <p:spPr>
              <a:xfrm>
                <a:off x="2187933" y="3756375"/>
                <a:ext cx="288000" cy="5760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6" name="组合 85"/>
            <p:cNvGrpSpPr/>
            <p:nvPr/>
          </p:nvGrpSpPr>
          <p:grpSpPr>
            <a:xfrm>
              <a:off x="2073106" y="1538055"/>
              <a:ext cx="576000" cy="576000"/>
              <a:chOff x="3004779" y="3756375"/>
              <a:chExt cx="576000" cy="576000"/>
            </a:xfrm>
          </p:grpSpPr>
          <p:sp>
            <p:nvSpPr>
              <p:cNvPr id="93" name="矩形 92"/>
              <p:cNvSpPr/>
              <p:nvPr/>
            </p:nvSpPr>
            <p:spPr>
              <a:xfrm>
                <a:off x="3004779" y="3756375"/>
                <a:ext cx="288000" cy="5760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4" name="矩形 93"/>
              <p:cNvSpPr/>
              <p:nvPr/>
            </p:nvSpPr>
            <p:spPr>
              <a:xfrm>
                <a:off x="3292779" y="3756375"/>
                <a:ext cx="288000" cy="5760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90" name="文本框 89"/>
            <p:cNvSpPr txBox="1"/>
            <p:nvPr/>
          </p:nvSpPr>
          <p:spPr>
            <a:xfrm>
              <a:off x="764243" y="1564445"/>
              <a:ext cx="92937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Running in parallel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91" name="直接箭头连接符 90"/>
            <p:cNvCxnSpPr>
              <a:stCxn id="98" idx="3"/>
              <a:endCxn id="93" idx="1"/>
            </p:cNvCxnSpPr>
            <p:nvPr/>
          </p:nvCxnSpPr>
          <p:spPr>
            <a:xfrm>
              <a:off x="1471832" y="1250055"/>
              <a:ext cx="601274" cy="57600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92" name="直接箭头连接符 91"/>
            <p:cNvCxnSpPr>
              <a:stCxn id="96" idx="3"/>
              <a:endCxn id="93" idx="1"/>
            </p:cNvCxnSpPr>
            <p:nvPr/>
          </p:nvCxnSpPr>
          <p:spPr>
            <a:xfrm flipV="1">
              <a:off x="1471832" y="1826055"/>
              <a:ext cx="601274" cy="57600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cxnSp>
        <p:nvCxnSpPr>
          <p:cNvPr id="99" name="直接箭头连接符 98"/>
          <p:cNvCxnSpPr/>
          <p:nvPr/>
        </p:nvCxnSpPr>
        <p:spPr>
          <a:xfrm flipH="1">
            <a:off x="5815861" y="4529139"/>
            <a:ext cx="1" cy="827599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36654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矩形标注 84"/>
          <p:cNvSpPr/>
          <p:nvPr/>
        </p:nvSpPr>
        <p:spPr>
          <a:xfrm>
            <a:off x="6102344" y="216385"/>
            <a:ext cx="5660166" cy="6451697"/>
          </a:xfrm>
          <a:prstGeom prst="wedgeRectCallout">
            <a:avLst>
              <a:gd name="adj1" fmla="val -80291"/>
              <a:gd name="adj2" fmla="val 287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274953" y="219252"/>
            <a:ext cx="576000" cy="576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VNF 1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442489" y="219252"/>
            <a:ext cx="576000" cy="576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VNF 2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直接箭头连接符 12"/>
          <p:cNvCxnSpPr>
            <a:stCxn id="11" idx="3"/>
            <a:endCxn id="12" idx="1"/>
          </p:cNvCxnSpPr>
          <p:nvPr/>
        </p:nvCxnSpPr>
        <p:spPr>
          <a:xfrm>
            <a:off x="850953" y="507252"/>
            <a:ext cx="59153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2646031" y="216386"/>
            <a:ext cx="576000" cy="576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……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" name="直接箭头连接符 16"/>
          <p:cNvCxnSpPr>
            <a:stCxn id="12" idx="3"/>
            <a:endCxn id="16" idx="1"/>
          </p:cNvCxnSpPr>
          <p:nvPr/>
        </p:nvCxnSpPr>
        <p:spPr>
          <a:xfrm flipV="1">
            <a:off x="2018489" y="504386"/>
            <a:ext cx="627542" cy="286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3997267" y="216386"/>
            <a:ext cx="576000" cy="576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VNF 7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" name="直接箭头连接符 20"/>
          <p:cNvCxnSpPr>
            <a:stCxn id="16" idx="3"/>
            <a:endCxn id="20" idx="1"/>
          </p:cNvCxnSpPr>
          <p:nvPr/>
        </p:nvCxnSpPr>
        <p:spPr>
          <a:xfrm>
            <a:off x="3222031" y="504386"/>
            <a:ext cx="77523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4" name="流程图: 磁盘 23"/>
          <p:cNvSpPr/>
          <p:nvPr/>
        </p:nvSpPr>
        <p:spPr>
          <a:xfrm>
            <a:off x="638321" y="3713678"/>
            <a:ext cx="1005840" cy="54032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switch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流程图: 磁盘 24"/>
          <p:cNvSpPr/>
          <p:nvPr/>
        </p:nvSpPr>
        <p:spPr>
          <a:xfrm>
            <a:off x="2985947" y="3773979"/>
            <a:ext cx="1005840" cy="54032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switch</a:t>
            </a:r>
            <a:endParaRPr lang="zh-CN" altLang="en-US" sz="1600" dirty="0"/>
          </a:p>
        </p:txBody>
      </p:sp>
      <p:sp>
        <p:nvSpPr>
          <p:cNvPr id="26" name="矩形: 圆角 2">
            <a:extLst>
              <a:ext uri="{FF2B5EF4-FFF2-40B4-BE49-F238E27FC236}">
                <a16:creationId xmlns:a16="http://schemas.microsoft.com/office/drawing/2014/main" id="{754A9402-C3A1-45BC-BD52-D02E72FAB8D6}"/>
              </a:ext>
            </a:extLst>
          </p:cNvPr>
          <p:cNvSpPr/>
          <p:nvPr/>
        </p:nvSpPr>
        <p:spPr>
          <a:xfrm>
            <a:off x="274953" y="4927995"/>
            <a:ext cx="816809" cy="817200"/>
          </a:xfrm>
          <a:prstGeom prst="roundRect">
            <a:avLst>
              <a:gd name="adj" fmla="val 27062"/>
            </a:avLst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Server A</a:t>
            </a:r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矩形: 圆角 2">
            <a:extLst>
              <a:ext uri="{FF2B5EF4-FFF2-40B4-BE49-F238E27FC236}">
                <a16:creationId xmlns:a16="http://schemas.microsoft.com/office/drawing/2014/main" id="{754A9402-C3A1-45BC-BD52-D02E72FAB8D6}"/>
              </a:ext>
            </a:extLst>
          </p:cNvPr>
          <p:cNvSpPr/>
          <p:nvPr/>
        </p:nvSpPr>
        <p:spPr>
          <a:xfrm>
            <a:off x="1197305" y="4927995"/>
            <a:ext cx="816809" cy="817200"/>
          </a:xfrm>
          <a:prstGeom prst="roundRect">
            <a:avLst>
              <a:gd name="adj" fmla="val 27062"/>
            </a:avLst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sz="14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 B</a:t>
            </a:r>
            <a:endParaRPr lang="zh-CN" altLang="en-US" sz="1000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矩形: 圆角 2">
            <a:extLst>
              <a:ext uri="{FF2B5EF4-FFF2-40B4-BE49-F238E27FC236}">
                <a16:creationId xmlns:a16="http://schemas.microsoft.com/office/drawing/2014/main" id="{754A9402-C3A1-45BC-BD52-D02E72FAB8D6}"/>
              </a:ext>
            </a:extLst>
          </p:cNvPr>
          <p:cNvSpPr/>
          <p:nvPr/>
        </p:nvSpPr>
        <p:spPr>
          <a:xfrm>
            <a:off x="2612124" y="4927995"/>
            <a:ext cx="816809" cy="817200"/>
          </a:xfrm>
          <a:prstGeom prst="roundRect">
            <a:avLst>
              <a:gd name="adj" fmla="val 27062"/>
            </a:avLst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sz="14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 </a:t>
            </a:r>
            <a:r>
              <a:rPr lang="en-US" altLang="zh-CN" sz="140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zh-CN" altLang="en-US" sz="1000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矩形: 圆角 2">
            <a:extLst>
              <a:ext uri="{FF2B5EF4-FFF2-40B4-BE49-F238E27FC236}">
                <a16:creationId xmlns:a16="http://schemas.microsoft.com/office/drawing/2014/main" id="{754A9402-C3A1-45BC-BD52-D02E72FAB8D6}"/>
              </a:ext>
            </a:extLst>
          </p:cNvPr>
          <p:cNvSpPr/>
          <p:nvPr/>
        </p:nvSpPr>
        <p:spPr>
          <a:xfrm>
            <a:off x="3544676" y="4927995"/>
            <a:ext cx="816809" cy="817200"/>
          </a:xfrm>
          <a:prstGeom prst="roundRect">
            <a:avLst>
              <a:gd name="adj" fmla="val 27062"/>
            </a:avLst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sz="14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 </a:t>
            </a:r>
            <a:r>
              <a:rPr lang="en-US" altLang="zh-CN" sz="140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zh-CN" altLang="en-US" sz="1000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1" name="直接连接符 30"/>
          <p:cNvCxnSpPr>
            <a:stCxn id="26" idx="0"/>
            <a:endCxn id="24" idx="3"/>
          </p:cNvCxnSpPr>
          <p:nvPr/>
        </p:nvCxnSpPr>
        <p:spPr>
          <a:xfrm flipV="1">
            <a:off x="683358" y="4254005"/>
            <a:ext cx="457883" cy="6739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>
            <a:stCxn id="27" idx="0"/>
            <a:endCxn id="24" idx="3"/>
          </p:cNvCxnSpPr>
          <p:nvPr/>
        </p:nvCxnSpPr>
        <p:spPr>
          <a:xfrm flipH="1" flipV="1">
            <a:off x="1141241" y="4254005"/>
            <a:ext cx="464469" cy="6739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>
            <a:stCxn id="28" idx="0"/>
            <a:endCxn id="25" idx="3"/>
          </p:cNvCxnSpPr>
          <p:nvPr/>
        </p:nvCxnSpPr>
        <p:spPr>
          <a:xfrm flipV="1">
            <a:off x="3020529" y="4314306"/>
            <a:ext cx="468338" cy="6136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>
            <a:stCxn id="29" idx="0"/>
            <a:endCxn id="25" idx="3"/>
          </p:cNvCxnSpPr>
          <p:nvPr/>
        </p:nvCxnSpPr>
        <p:spPr>
          <a:xfrm flipH="1" flipV="1">
            <a:off x="3488867" y="4314306"/>
            <a:ext cx="464214" cy="6136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流程图: 磁盘 49"/>
          <p:cNvSpPr/>
          <p:nvPr/>
        </p:nvSpPr>
        <p:spPr>
          <a:xfrm>
            <a:off x="638321" y="2626314"/>
            <a:ext cx="1005840" cy="54032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switch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流程图: 磁盘 50"/>
          <p:cNvSpPr/>
          <p:nvPr/>
        </p:nvSpPr>
        <p:spPr>
          <a:xfrm>
            <a:off x="2962959" y="2626314"/>
            <a:ext cx="1005840" cy="54032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switch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2" name="直接连接符 51"/>
          <p:cNvCxnSpPr>
            <a:stCxn id="50" idx="3"/>
            <a:endCxn id="24" idx="1"/>
          </p:cNvCxnSpPr>
          <p:nvPr/>
        </p:nvCxnSpPr>
        <p:spPr>
          <a:xfrm>
            <a:off x="1141241" y="3166641"/>
            <a:ext cx="0" cy="5470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>
            <a:stCxn id="51" idx="3"/>
            <a:endCxn id="24" idx="1"/>
          </p:cNvCxnSpPr>
          <p:nvPr/>
        </p:nvCxnSpPr>
        <p:spPr>
          <a:xfrm flipH="1">
            <a:off x="1141241" y="3166641"/>
            <a:ext cx="2324638" cy="5470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>
            <a:stCxn id="51" idx="3"/>
            <a:endCxn id="25" idx="1"/>
          </p:cNvCxnSpPr>
          <p:nvPr/>
        </p:nvCxnSpPr>
        <p:spPr>
          <a:xfrm>
            <a:off x="3465879" y="3166641"/>
            <a:ext cx="22988" cy="607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>
            <a:endCxn id="25" idx="1"/>
          </p:cNvCxnSpPr>
          <p:nvPr/>
        </p:nvCxnSpPr>
        <p:spPr>
          <a:xfrm>
            <a:off x="1256984" y="3163775"/>
            <a:ext cx="2231883" cy="6102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本框 63"/>
          <p:cNvSpPr txBox="1"/>
          <p:nvPr/>
        </p:nvSpPr>
        <p:spPr>
          <a:xfrm>
            <a:off x="4867960" y="3128903"/>
            <a:ext cx="8852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/>
              <a:t>……</a:t>
            </a:r>
            <a:endParaRPr lang="zh-CN" altLang="en-US" sz="3200" b="1" dirty="0"/>
          </a:p>
        </p:txBody>
      </p:sp>
      <p:sp>
        <p:nvSpPr>
          <p:cNvPr id="66" name="文本框 65"/>
          <p:cNvSpPr txBox="1"/>
          <p:nvPr/>
        </p:nvSpPr>
        <p:spPr>
          <a:xfrm>
            <a:off x="2034371" y="1631530"/>
            <a:ext cx="677108" cy="75645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3200" b="1" dirty="0"/>
              <a:t>……</a:t>
            </a:r>
            <a:endParaRPr lang="zh-CN" altLang="en-US" sz="3200" b="1" dirty="0"/>
          </a:p>
        </p:txBody>
      </p:sp>
      <p:sp>
        <p:nvSpPr>
          <p:cNvPr id="68" name="矩形 67"/>
          <p:cNvSpPr/>
          <p:nvPr/>
        </p:nvSpPr>
        <p:spPr>
          <a:xfrm>
            <a:off x="395357" y="6131185"/>
            <a:ext cx="576000" cy="576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VNF 1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0" name="直接箭头连接符 69"/>
          <p:cNvCxnSpPr>
            <a:stCxn id="68" idx="0"/>
          </p:cNvCxnSpPr>
          <p:nvPr/>
        </p:nvCxnSpPr>
        <p:spPr>
          <a:xfrm flipV="1">
            <a:off x="683357" y="5745195"/>
            <a:ext cx="0" cy="385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矩形 70"/>
          <p:cNvSpPr/>
          <p:nvPr/>
        </p:nvSpPr>
        <p:spPr>
          <a:xfrm>
            <a:off x="1317709" y="6142502"/>
            <a:ext cx="576000" cy="576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VNF 2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2" name="直接箭头连接符 71"/>
          <p:cNvCxnSpPr>
            <a:stCxn id="71" idx="0"/>
            <a:endCxn id="27" idx="2"/>
          </p:cNvCxnSpPr>
          <p:nvPr/>
        </p:nvCxnSpPr>
        <p:spPr>
          <a:xfrm flipV="1">
            <a:off x="1605709" y="5745195"/>
            <a:ext cx="1" cy="397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矩形 74"/>
          <p:cNvSpPr/>
          <p:nvPr/>
        </p:nvSpPr>
        <p:spPr>
          <a:xfrm>
            <a:off x="2735770" y="6140236"/>
            <a:ext cx="576000" cy="576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VNF 3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3683773" y="6131185"/>
            <a:ext cx="576000" cy="576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VNF 4~7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7" name="直接箭头连接符 76"/>
          <p:cNvCxnSpPr>
            <a:stCxn id="75" idx="0"/>
            <a:endCxn id="28" idx="2"/>
          </p:cNvCxnSpPr>
          <p:nvPr/>
        </p:nvCxnSpPr>
        <p:spPr>
          <a:xfrm flipH="1" flipV="1">
            <a:off x="3020529" y="5745195"/>
            <a:ext cx="3241" cy="395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直接箭头连接符 80"/>
          <p:cNvCxnSpPr>
            <a:stCxn id="76" idx="0"/>
            <a:endCxn id="29" idx="2"/>
          </p:cNvCxnSpPr>
          <p:nvPr/>
        </p:nvCxnSpPr>
        <p:spPr>
          <a:xfrm flipH="1" flipV="1">
            <a:off x="3953081" y="5745195"/>
            <a:ext cx="18692" cy="385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矩形 85"/>
          <p:cNvSpPr/>
          <p:nvPr/>
        </p:nvSpPr>
        <p:spPr>
          <a:xfrm>
            <a:off x="6610744" y="504386"/>
            <a:ext cx="576000" cy="576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VNF 4~7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" name="椭圆 86"/>
          <p:cNvSpPr/>
          <p:nvPr/>
        </p:nvSpPr>
        <p:spPr>
          <a:xfrm>
            <a:off x="8927603" y="298610"/>
            <a:ext cx="2474713" cy="987552"/>
          </a:xfrm>
          <a:prstGeom prst="ellipse">
            <a:avLst/>
          </a:prstGeom>
          <a:solidFill>
            <a:srgbClr val="F8CA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Strategy generator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7BE7DFEA-379D-4B16-8233-F34FD9A1C0AC}"/>
              </a:ext>
            </a:extLst>
          </p:cNvPr>
          <p:cNvCxnSpPr>
            <a:cxnSpLocks/>
            <a:endCxn id="50" idx="1"/>
          </p:cNvCxnSpPr>
          <p:nvPr/>
        </p:nvCxnSpPr>
        <p:spPr>
          <a:xfrm flipH="1">
            <a:off x="1141241" y="2068471"/>
            <a:ext cx="5480" cy="557843"/>
          </a:xfrm>
          <a:prstGeom prst="straightConnector1">
            <a:avLst/>
          </a:prstGeom>
          <a:ln w="12700" cap="flat" cmpd="sng" algn="ctr">
            <a:solidFill>
              <a:schemeClr val="accent6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id="{7BE7DFEA-379D-4B16-8233-F34FD9A1C0AC}"/>
              </a:ext>
            </a:extLst>
          </p:cNvPr>
          <p:cNvCxnSpPr>
            <a:cxnSpLocks/>
          </p:cNvCxnSpPr>
          <p:nvPr/>
        </p:nvCxnSpPr>
        <p:spPr>
          <a:xfrm>
            <a:off x="1026969" y="3237236"/>
            <a:ext cx="14716" cy="390427"/>
          </a:xfrm>
          <a:prstGeom prst="straightConnector1">
            <a:avLst/>
          </a:prstGeom>
          <a:ln w="12700" cap="flat" cmpd="sng" algn="ctr">
            <a:solidFill>
              <a:schemeClr val="accent6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5" name="直接箭头连接符 94">
            <a:extLst>
              <a:ext uri="{FF2B5EF4-FFF2-40B4-BE49-F238E27FC236}">
                <a16:creationId xmlns:a16="http://schemas.microsoft.com/office/drawing/2014/main" id="{7BE7DFEA-379D-4B16-8233-F34FD9A1C0AC}"/>
              </a:ext>
            </a:extLst>
          </p:cNvPr>
          <p:cNvCxnSpPr>
            <a:cxnSpLocks/>
          </p:cNvCxnSpPr>
          <p:nvPr/>
        </p:nvCxnSpPr>
        <p:spPr>
          <a:xfrm flipH="1">
            <a:off x="679804" y="4314306"/>
            <a:ext cx="342297" cy="475008"/>
          </a:xfrm>
          <a:prstGeom prst="straightConnector1">
            <a:avLst/>
          </a:prstGeom>
          <a:ln w="12700" cap="flat" cmpd="sng" algn="ctr">
            <a:solidFill>
              <a:schemeClr val="accent6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1" name="直接箭头连接符 100">
            <a:extLst>
              <a:ext uri="{FF2B5EF4-FFF2-40B4-BE49-F238E27FC236}">
                <a16:creationId xmlns:a16="http://schemas.microsoft.com/office/drawing/2014/main" id="{7BE7DFEA-379D-4B16-8233-F34FD9A1C0AC}"/>
              </a:ext>
            </a:extLst>
          </p:cNvPr>
          <p:cNvCxnSpPr>
            <a:cxnSpLocks/>
          </p:cNvCxnSpPr>
          <p:nvPr/>
        </p:nvCxnSpPr>
        <p:spPr>
          <a:xfrm rot="10800000" flipH="1">
            <a:off x="818169" y="4375319"/>
            <a:ext cx="342297" cy="475008"/>
          </a:xfrm>
          <a:prstGeom prst="straightConnector1">
            <a:avLst/>
          </a:prstGeom>
          <a:ln w="12700" cap="flat" cmpd="sng" algn="ctr">
            <a:solidFill>
              <a:schemeClr val="accent6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2" name="直接箭头连接符 101">
            <a:extLst>
              <a:ext uri="{FF2B5EF4-FFF2-40B4-BE49-F238E27FC236}">
                <a16:creationId xmlns:a16="http://schemas.microsoft.com/office/drawing/2014/main" id="{7BE7DFEA-379D-4B16-8233-F34FD9A1C0AC}"/>
              </a:ext>
            </a:extLst>
          </p:cNvPr>
          <p:cNvCxnSpPr>
            <a:cxnSpLocks/>
          </p:cNvCxnSpPr>
          <p:nvPr/>
        </p:nvCxnSpPr>
        <p:spPr>
          <a:xfrm>
            <a:off x="1209945" y="4457376"/>
            <a:ext cx="232544" cy="410318"/>
          </a:xfrm>
          <a:prstGeom prst="straightConnector1">
            <a:avLst/>
          </a:prstGeom>
          <a:ln w="12700" cap="flat" cmpd="sng" algn="ctr">
            <a:solidFill>
              <a:schemeClr val="accent6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5" name="直接箭头连接符 104">
            <a:extLst>
              <a:ext uri="{FF2B5EF4-FFF2-40B4-BE49-F238E27FC236}">
                <a16:creationId xmlns:a16="http://schemas.microsoft.com/office/drawing/2014/main" id="{7BE7DFEA-379D-4B16-8233-F34FD9A1C0AC}"/>
              </a:ext>
            </a:extLst>
          </p:cNvPr>
          <p:cNvCxnSpPr>
            <a:cxnSpLocks/>
          </p:cNvCxnSpPr>
          <p:nvPr/>
        </p:nvCxnSpPr>
        <p:spPr>
          <a:xfrm flipH="1" flipV="1">
            <a:off x="1339604" y="4387668"/>
            <a:ext cx="299159" cy="413374"/>
          </a:xfrm>
          <a:prstGeom prst="straightConnector1">
            <a:avLst/>
          </a:prstGeom>
          <a:ln w="12700" cap="flat" cmpd="sng" algn="ctr">
            <a:solidFill>
              <a:schemeClr val="accent6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8" name="直接箭头连接符 107">
            <a:extLst>
              <a:ext uri="{FF2B5EF4-FFF2-40B4-BE49-F238E27FC236}">
                <a16:creationId xmlns:a16="http://schemas.microsoft.com/office/drawing/2014/main" id="{7BE7DFEA-379D-4B16-8233-F34FD9A1C0AC}"/>
              </a:ext>
            </a:extLst>
          </p:cNvPr>
          <p:cNvCxnSpPr>
            <a:cxnSpLocks/>
          </p:cNvCxnSpPr>
          <p:nvPr/>
        </p:nvCxnSpPr>
        <p:spPr>
          <a:xfrm flipV="1">
            <a:off x="1520541" y="3281806"/>
            <a:ext cx="1839336" cy="431872"/>
          </a:xfrm>
          <a:prstGeom prst="straightConnector1">
            <a:avLst/>
          </a:prstGeom>
          <a:ln w="12700" cap="flat" cmpd="sng" algn="ctr">
            <a:solidFill>
              <a:schemeClr val="accent6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2" name="直接箭头连接符 111">
            <a:extLst>
              <a:ext uri="{FF2B5EF4-FFF2-40B4-BE49-F238E27FC236}">
                <a16:creationId xmlns:a16="http://schemas.microsoft.com/office/drawing/2014/main" id="{7BE7DFEA-379D-4B16-8233-F34FD9A1C0AC}"/>
              </a:ext>
            </a:extLst>
          </p:cNvPr>
          <p:cNvCxnSpPr>
            <a:cxnSpLocks/>
          </p:cNvCxnSpPr>
          <p:nvPr/>
        </p:nvCxnSpPr>
        <p:spPr>
          <a:xfrm>
            <a:off x="3393292" y="3301482"/>
            <a:ext cx="14716" cy="390427"/>
          </a:xfrm>
          <a:prstGeom prst="straightConnector1">
            <a:avLst/>
          </a:prstGeom>
          <a:ln w="12700" cap="flat" cmpd="sng" algn="ctr">
            <a:solidFill>
              <a:schemeClr val="accent6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3" name="直接箭头连接符 112">
            <a:extLst>
              <a:ext uri="{FF2B5EF4-FFF2-40B4-BE49-F238E27FC236}">
                <a16:creationId xmlns:a16="http://schemas.microsoft.com/office/drawing/2014/main" id="{7BE7DFEA-379D-4B16-8233-F34FD9A1C0AC}"/>
              </a:ext>
            </a:extLst>
          </p:cNvPr>
          <p:cNvCxnSpPr>
            <a:cxnSpLocks/>
          </p:cNvCxnSpPr>
          <p:nvPr/>
        </p:nvCxnSpPr>
        <p:spPr>
          <a:xfrm flipH="1">
            <a:off x="2962959" y="4388927"/>
            <a:ext cx="342297" cy="475008"/>
          </a:xfrm>
          <a:prstGeom prst="straightConnector1">
            <a:avLst/>
          </a:prstGeom>
          <a:ln w="12700" cap="flat" cmpd="sng" algn="ctr">
            <a:solidFill>
              <a:schemeClr val="accent6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4" name="直接箭头连接符 113">
            <a:extLst>
              <a:ext uri="{FF2B5EF4-FFF2-40B4-BE49-F238E27FC236}">
                <a16:creationId xmlns:a16="http://schemas.microsoft.com/office/drawing/2014/main" id="{7BE7DFEA-379D-4B16-8233-F34FD9A1C0AC}"/>
              </a:ext>
            </a:extLst>
          </p:cNvPr>
          <p:cNvCxnSpPr>
            <a:cxnSpLocks/>
          </p:cNvCxnSpPr>
          <p:nvPr/>
        </p:nvCxnSpPr>
        <p:spPr>
          <a:xfrm rot="10800000" flipH="1">
            <a:off x="3165923" y="4420328"/>
            <a:ext cx="342297" cy="475008"/>
          </a:xfrm>
          <a:prstGeom prst="straightConnector1">
            <a:avLst/>
          </a:prstGeom>
          <a:ln w="12700" cap="flat" cmpd="sng" algn="ctr">
            <a:solidFill>
              <a:schemeClr val="accent6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5" name="直接箭头连接符 114">
            <a:extLst>
              <a:ext uri="{FF2B5EF4-FFF2-40B4-BE49-F238E27FC236}">
                <a16:creationId xmlns:a16="http://schemas.microsoft.com/office/drawing/2014/main" id="{7BE7DFEA-379D-4B16-8233-F34FD9A1C0AC}"/>
              </a:ext>
            </a:extLst>
          </p:cNvPr>
          <p:cNvCxnSpPr>
            <a:cxnSpLocks/>
          </p:cNvCxnSpPr>
          <p:nvPr/>
        </p:nvCxnSpPr>
        <p:spPr>
          <a:xfrm>
            <a:off x="3556206" y="4485018"/>
            <a:ext cx="232544" cy="410318"/>
          </a:xfrm>
          <a:prstGeom prst="straightConnector1">
            <a:avLst/>
          </a:prstGeom>
          <a:ln w="12700" cap="flat" cmpd="sng" algn="ctr">
            <a:solidFill>
              <a:schemeClr val="accent6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6" name="直接箭头连接符 115">
            <a:extLst>
              <a:ext uri="{FF2B5EF4-FFF2-40B4-BE49-F238E27FC236}">
                <a16:creationId xmlns:a16="http://schemas.microsoft.com/office/drawing/2014/main" id="{7BE7DFEA-379D-4B16-8233-F34FD9A1C0AC}"/>
              </a:ext>
            </a:extLst>
          </p:cNvPr>
          <p:cNvCxnSpPr>
            <a:cxnSpLocks/>
          </p:cNvCxnSpPr>
          <p:nvPr/>
        </p:nvCxnSpPr>
        <p:spPr>
          <a:xfrm flipH="1" flipV="1">
            <a:off x="3698032" y="4406136"/>
            <a:ext cx="299159" cy="413374"/>
          </a:xfrm>
          <a:prstGeom prst="straightConnector1">
            <a:avLst/>
          </a:prstGeom>
          <a:ln w="12700" cap="flat" cmpd="sng" algn="ctr">
            <a:solidFill>
              <a:schemeClr val="accent6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7" name="直接箭头连接符 116">
            <a:extLst>
              <a:ext uri="{FF2B5EF4-FFF2-40B4-BE49-F238E27FC236}">
                <a16:creationId xmlns:a16="http://schemas.microsoft.com/office/drawing/2014/main" id="{7BE7DFEA-379D-4B16-8233-F34FD9A1C0AC}"/>
              </a:ext>
            </a:extLst>
          </p:cNvPr>
          <p:cNvCxnSpPr>
            <a:cxnSpLocks/>
          </p:cNvCxnSpPr>
          <p:nvPr/>
        </p:nvCxnSpPr>
        <p:spPr>
          <a:xfrm flipH="1" flipV="1">
            <a:off x="3565757" y="3233287"/>
            <a:ext cx="22724" cy="455336"/>
          </a:xfrm>
          <a:prstGeom prst="straightConnector1">
            <a:avLst/>
          </a:prstGeom>
          <a:ln w="12700" cap="flat" cmpd="sng" algn="ctr">
            <a:solidFill>
              <a:schemeClr val="accent6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9" name="直接箭头连接符 118">
            <a:extLst>
              <a:ext uri="{FF2B5EF4-FFF2-40B4-BE49-F238E27FC236}">
                <a16:creationId xmlns:a16="http://schemas.microsoft.com/office/drawing/2014/main" id="{7BE7DFEA-379D-4B16-8233-F34FD9A1C0AC}"/>
              </a:ext>
            </a:extLst>
          </p:cNvPr>
          <p:cNvCxnSpPr>
            <a:cxnSpLocks/>
            <a:stCxn id="51" idx="1"/>
          </p:cNvCxnSpPr>
          <p:nvPr/>
        </p:nvCxnSpPr>
        <p:spPr>
          <a:xfrm flipH="1" flipV="1">
            <a:off x="3462006" y="2068471"/>
            <a:ext cx="3873" cy="557843"/>
          </a:xfrm>
          <a:prstGeom prst="straightConnector1">
            <a:avLst/>
          </a:prstGeom>
          <a:ln w="12700" cap="flat" cmpd="sng" algn="ctr">
            <a:solidFill>
              <a:schemeClr val="accent6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3" name="文本框 122"/>
          <p:cNvSpPr txBox="1"/>
          <p:nvPr/>
        </p:nvSpPr>
        <p:spPr>
          <a:xfrm>
            <a:off x="861069" y="1663842"/>
            <a:ext cx="702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Flow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4" name="矩形 123"/>
          <p:cNvSpPr/>
          <p:nvPr/>
        </p:nvSpPr>
        <p:spPr>
          <a:xfrm>
            <a:off x="7294322" y="2143682"/>
            <a:ext cx="576000" cy="576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VNF 4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5" name="矩形 124"/>
          <p:cNvSpPr/>
          <p:nvPr/>
        </p:nvSpPr>
        <p:spPr>
          <a:xfrm>
            <a:off x="6369187" y="3009307"/>
            <a:ext cx="576000" cy="576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VNF 5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6" name="矩形 125"/>
          <p:cNvSpPr/>
          <p:nvPr/>
        </p:nvSpPr>
        <p:spPr>
          <a:xfrm>
            <a:off x="7294322" y="3006523"/>
            <a:ext cx="576000" cy="576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VNF 6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7" name="矩形 126"/>
          <p:cNvSpPr/>
          <p:nvPr/>
        </p:nvSpPr>
        <p:spPr>
          <a:xfrm>
            <a:off x="8186264" y="3008610"/>
            <a:ext cx="576000" cy="576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VNF 7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8" name="直接箭头连接符 127"/>
          <p:cNvCxnSpPr>
            <a:stCxn id="124" idx="2"/>
            <a:endCxn id="125" idx="0"/>
          </p:cNvCxnSpPr>
          <p:nvPr/>
        </p:nvCxnSpPr>
        <p:spPr>
          <a:xfrm flipH="1">
            <a:off x="6657187" y="2719682"/>
            <a:ext cx="925135" cy="28962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2" name="直接箭头连接符 131"/>
          <p:cNvCxnSpPr>
            <a:stCxn id="124" idx="2"/>
            <a:endCxn id="126" idx="0"/>
          </p:cNvCxnSpPr>
          <p:nvPr/>
        </p:nvCxnSpPr>
        <p:spPr>
          <a:xfrm>
            <a:off x="7582322" y="2719682"/>
            <a:ext cx="0" cy="28684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5" name="直接箭头连接符 134"/>
          <p:cNvCxnSpPr>
            <a:stCxn id="124" idx="2"/>
            <a:endCxn id="127" idx="0"/>
          </p:cNvCxnSpPr>
          <p:nvPr/>
        </p:nvCxnSpPr>
        <p:spPr>
          <a:xfrm>
            <a:off x="7582322" y="2719682"/>
            <a:ext cx="891942" cy="28892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66" name="左大括号 165"/>
          <p:cNvSpPr/>
          <p:nvPr/>
        </p:nvSpPr>
        <p:spPr>
          <a:xfrm rot="16200000">
            <a:off x="6858363" y="3260100"/>
            <a:ext cx="212807" cy="1005720"/>
          </a:xfrm>
          <a:prstGeom prst="leftBrace">
            <a:avLst>
              <a:gd name="adj1" fmla="val 8333"/>
              <a:gd name="adj2" fmla="val 49952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9" name="文本框 168"/>
          <p:cNvSpPr txBox="1"/>
          <p:nvPr/>
        </p:nvSpPr>
        <p:spPr>
          <a:xfrm>
            <a:off x="6491913" y="3856050"/>
            <a:ext cx="10102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 conflict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0" name="左大括号 169"/>
          <p:cNvSpPr/>
          <p:nvPr/>
        </p:nvSpPr>
        <p:spPr>
          <a:xfrm rot="16200000">
            <a:off x="8109299" y="3260099"/>
            <a:ext cx="212807" cy="1005720"/>
          </a:xfrm>
          <a:prstGeom prst="leftBrace">
            <a:avLst>
              <a:gd name="adj1" fmla="val 8333"/>
              <a:gd name="adj2" fmla="val 49952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1" name="文本框 170"/>
          <p:cNvSpPr txBox="1"/>
          <p:nvPr/>
        </p:nvSpPr>
        <p:spPr>
          <a:xfrm>
            <a:off x="7548944" y="3893400"/>
            <a:ext cx="15910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Conflict in field A! Need packet copy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2" name="矩形 171">
            <a:extLst>
              <a:ext uri="{FF2B5EF4-FFF2-40B4-BE49-F238E27FC236}">
                <a16:creationId xmlns:a16="http://schemas.microsoft.com/office/drawing/2014/main" id="{FDBDF632-7CA2-4A5F-9CE9-8065FB675F8F}"/>
              </a:ext>
            </a:extLst>
          </p:cNvPr>
          <p:cNvSpPr/>
          <p:nvPr/>
        </p:nvSpPr>
        <p:spPr>
          <a:xfrm>
            <a:off x="9111399" y="2143681"/>
            <a:ext cx="2476467" cy="2538958"/>
          </a:xfrm>
          <a:prstGeom prst="rect">
            <a:avLst/>
          </a:prstGeom>
          <a:noFill/>
          <a:ln w="12700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3" name="文本框 172"/>
          <p:cNvSpPr txBox="1"/>
          <p:nvPr/>
        </p:nvSpPr>
        <p:spPr>
          <a:xfrm>
            <a:off x="9111399" y="2155234"/>
            <a:ext cx="11458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Running </a:t>
            </a:r>
            <a:r>
              <a:rPr lang="en-US" altLang="zh-CN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config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4" name="文本框 173"/>
          <p:cNvSpPr txBox="1"/>
          <p:nvPr/>
        </p:nvSpPr>
        <p:spPr>
          <a:xfrm>
            <a:off x="9230865" y="2445489"/>
            <a:ext cx="20303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Scatter 1:</a:t>
            </a:r>
          </a:p>
          <a:p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distribute </a:t>
            </a:r>
            <a:r>
              <a:rPr lang="en-US" altLang="zh-CN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pkt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to VNF 4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5" name="文本框 174"/>
          <p:cNvSpPr txBox="1"/>
          <p:nvPr/>
        </p:nvSpPr>
        <p:spPr>
          <a:xfrm>
            <a:off x="9250531" y="2832858"/>
            <a:ext cx="20303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Gather 1:</a:t>
            </a:r>
          </a:p>
          <a:p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NULL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6" name="文本框 175"/>
          <p:cNvSpPr txBox="1"/>
          <p:nvPr/>
        </p:nvSpPr>
        <p:spPr>
          <a:xfrm>
            <a:off x="9285618" y="3212011"/>
            <a:ext cx="21992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Scatter 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distribute packet ID</a:t>
            </a:r>
            <a:r>
              <a:rPr lang="en-US" altLang="zh-CN" sz="12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to VNF 5</a:t>
            </a:r>
          </a:p>
          <a:p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distribute 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packet ID</a:t>
            </a:r>
            <a:r>
              <a:rPr lang="en-US" altLang="zh-CN" sz="1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VNF 6</a:t>
            </a:r>
          </a:p>
          <a:p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distribute 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packet 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en-US" altLang="zh-CN" sz="12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VNF 7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8" name="文本框 177"/>
          <p:cNvSpPr txBox="1"/>
          <p:nvPr/>
        </p:nvSpPr>
        <p:spPr>
          <a:xfrm>
            <a:off x="9285618" y="3938941"/>
            <a:ext cx="20303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Gather 2:</a:t>
            </a:r>
          </a:p>
          <a:p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ID</a:t>
            </a:r>
            <a:r>
              <a:rPr lang="en-US" altLang="zh-CN" sz="12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.add field X</a:t>
            </a:r>
          </a:p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adopt ID</a:t>
            </a:r>
            <a:r>
              <a:rPr lang="en-US" altLang="zh-CN" sz="12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.field A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1" name="矩形 180">
            <a:extLst>
              <a:ext uri="{FF2B5EF4-FFF2-40B4-BE49-F238E27FC236}">
                <a16:creationId xmlns:a16="http://schemas.microsoft.com/office/drawing/2014/main" id="{FDBDF632-7CA2-4A5F-9CE9-8065FB675F8F}"/>
              </a:ext>
            </a:extLst>
          </p:cNvPr>
          <p:cNvSpPr/>
          <p:nvPr/>
        </p:nvSpPr>
        <p:spPr>
          <a:xfrm>
            <a:off x="6309246" y="5325932"/>
            <a:ext cx="5278620" cy="1221746"/>
          </a:xfrm>
          <a:prstGeom prst="rect">
            <a:avLst/>
          </a:prstGeom>
          <a:noFill/>
          <a:ln w="12700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2" name="椭圆 181"/>
          <p:cNvSpPr/>
          <p:nvPr/>
        </p:nvSpPr>
        <p:spPr>
          <a:xfrm>
            <a:off x="7743970" y="5684527"/>
            <a:ext cx="1023028" cy="65593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Packet gather 1</a:t>
            </a:r>
            <a:endParaRPr lang="zh-CN" altLang="en-US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3" name="椭圆 182"/>
          <p:cNvSpPr/>
          <p:nvPr/>
        </p:nvSpPr>
        <p:spPr>
          <a:xfrm>
            <a:off x="9154957" y="5696722"/>
            <a:ext cx="1023028" cy="655936"/>
          </a:xfrm>
          <a:prstGeom prst="ellipse">
            <a:avLst/>
          </a:prstGeom>
          <a:solidFill>
            <a:srgbClr val="F1CC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Packet scatter 2</a:t>
            </a:r>
            <a:endParaRPr lang="zh-CN" altLang="en-US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4" name="椭圆 183"/>
          <p:cNvSpPr/>
          <p:nvPr/>
        </p:nvSpPr>
        <p:spPr>
          <a:xfrm>
            <a:off x="10504707" y="5708917"/>
            <a:ext cx="1023028" cy="655936"/>
          </a:xfrm>
          <a:prstGeom prst="ellipse">
            <a:avLst/>
          </a:prstGeom>
          <a:solidFill>
            <a:srgbClr val="F1CC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Packet gather 1</a:t>
            </a:r>
            <a:endParaRPr lang="zh-CN" altLang="en-US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5" name="椭圆 184"/>
          <p:cNvSpPr/>
          <p:nvPr/>
        </p:nvSpPr>
        <p:spPr>
          <a:xfrm>
            <a:off x="6433673" y="5708917"/>
            <a:ext cx="1023028" cy="655936"/>
          </a:xfrm>
          <a:prstGeom prst="ellipse">
            <a:avLst/>
          </a:prstGeom>
          <a:solidFill>
            <a:srgbClr val="F8CA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Packet scatter 1</a:t>
            </a:r>
            <a:endParaRPr lang="zh-CN" altLang="en-US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6" name="直接箭头连接符 185">
            <a:extLst>
              <a:ext uri="{FF2B5EF4-FFF2-40B4-BE49-F238E27FC236}">
                <a16:creationId xmlns:a16="http://schemas.microsoft.com/office/drawing/2014/main" id="{7BE7DFEA-379D-4B16-8233-F34FD9A1C0AC}"/>
              </a:ext>
            </a:extLst>
          </p:cNvPr>
          <p:cNvCxnSpPr>
            <a:cxnSpLocks/>
            <a:endCxn id="185" idx="2"/>
          </p:cNvCxnSpPr>
          <p:nvPr/>
        </p:nvCxnSpPr>
        <p:spPr>
          <a:xfrm>
            <a:off x="5814345" y="6036885"/>
            <a:ext cx="619328" cy="0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0" name="直接箭头连接符 189">
            <a:extLst>
              <a:ext uri="{FF2B5EF4-FFF2-40B4-BE49-F238E27FC236}">
                <a16:creationId xmlns:a16="http://schemas.microsoft.com/office/drawing/2014/main" id="{7BE7DFEA-379D-4B16-8233-F34FD9A1C0AC}"/>
              </a:ext>
            </a:extLst>
          </p:cNvPr>
          <p:cNvCxnSpPr>
            <a:cxnSpLocks/>
            <a:stCxn id="185" idx="6"/>
            <a:endCxn id="182" idx="2"/>
          </p:cNvCxnSpPr>
          <p:nvPr/>
        </p:nvCxnSpPr>
        <p:spPr>
          <a:xfrm flipV="1">
            <a:off x="7456701" y="6012495"/>
            <a:ext cx="287269" cy="24390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5" name="直接箭头连接符 194">
            <a:extLst>
              <a:ext uri="{FF2B5EF4-FFF2-40B4-BE49-F238E27FC236}">
                <a16:creationId xmlns:a16="http://schemas.microsoft.com/office/drawing/2014/main" id="{7BE7DFEA-379D-4B16-8233-F34FD9A1C0AC}"/>
              </a:ext>
            </a:extLst>
          </p:cNvPr>
          <p:cNvCxnSpPr>
            <a:cxnSpLocks/>
            <a:stCxn id="182" idx="6"/>
            <a:endCxn id="183" idx="2"/>
          </p:cNvCxnSpPr>
          <p:nvPr/>
        </p:nvCxnSpPr>
        <p:spPr>
          <a:xfrm>
            <a:off x="8766998" y="6012495"/>
            <a:ext cx="387959" cy="12195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9" name="直接箭头连接符 198">
            <a:extLst>
              <a:ext uri="{FF2B5EF4-FFF2-40B4-BE49-F238E27FC236}">
                <a16:creationId xmlns:a16="http://schemas.microsoft.com/office/drawing/2014/main" id="{7BE7DFEA-379D-4B16-8233-F34FD9A1C0AC}"/>
              </a:ext>
            </a:extLst>
          </p:cNvPr>
          <p:cNvCxnSpPr>
            <a:cxnSpLocks/>
            <a:stCxn id="183" idx="6"/>
            <a:endCxn id="184" idx="2"/>
          </p:cNvCxnSpPr>
          <p:nvPr/>
        </p:nvCxnSpPr>
        <p:spPr>
          <a:xfrm>
            <a:off x="10177985" y="6024690"/>
            <a:ext cx="326722" cy="12195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3" name="直接箭头连接符 202">
            <a:extLst>
              <a:ext uri="{FF2B5EF4-FFF2-40B4-BE49-F238E27FC236}">
                <a16:creationId xmlns:a16="http://schemas.microsoft.com/office/drawing/2014/main" id="{7BE7DFEA-379D-4B16-8233-F34FD9A1C0AC}"/>
              </a:ext>
            </a:extLst>
          </p:cNvPr>
          <p:cNvCxnSpPr>
            <a:cxnSpLocks/>
            <a:stCxn id="184" idx="6"/>
          </p:cNvCxnSpPr>
          <p:nvPr/>
        </p:nvCxnSpPr>
        <p:spPr>
          <a:xfrm flipV="1">
            <a:off x="11527735" y="6032631"/>
            <a:ext cx="619328" cy="4254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8" name="文本框 207"/>
          <p:cNvSpPr txBox="1"/>
          <p:nvPr/>
        </p:nvSpPr>
        <p:spPr>
          <a:xfrm>
            <a:off x="6369187" y="5358168"/>
            <a:ext cx="8963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Runtime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9" name="文本框 208"/>
          <p:cNvSpPr txBox="1"/>
          <p:nvPr/>
        </p:nvSpPr>
        <p:spPr>
          <a:xfrm>
            <a:off x="5185691" y="5847965"/>
            <a:ext cx="702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Flow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0" name="右箭头 209"/>
          <p:cNvSpPr/>
          <p:nvPr/>
        </p:nvSpPr>
        <p:spPr>
          <a:xfrm rot="5400000">
            <a:off x="2071908" y="1088979"/>
            <a:ext cx="602033" cy="309316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1" name="文本框 210"/>
          <p:cNvSpPr txBox="1"/>
          <p:nvPr/>
        </p:nvSpPr>
        <p:spPr>
          <a:xfrm>
            <a:off x="2527583" y="966838"/>
            <a:ext cx="702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Place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2" name="右箭头 211"/>
          <p:cNvSpPr/>
          <p:nvPr/>
        </p:nvSpPr>
        <p:spPr>
          <a:xfrm>
            <a:off x="7651024" y="657930"/>
            <a:ext cx="994007" cy="309316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3" name="文本框 212"/>
          <p:cNvSpPr txBox="1"/>
          <p:nvPr/>
        </p:nvSpPr>
        <p:spPr>
          <a:xfrm>
            <a:off x="7783748" y="345344"/>
            <a:ext cx="702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4" name="右箭头 213"/>
          <p:cNvSpPr/>
          <p:nvPr/>
        </p:nvSpPr>
        <p:spPr>
          <a:xfrm rot="5400000">
            <a:off x="8384198" y="1554085"/>
            <a:ext cx="602033" cy="309316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5" name="文本框 214"/>
          <p:cNvSpPr txBox="1"/>
          <p:nvPr/>
        </p:nvSpPr>
        <p:spPr>
          <a:xfrm>
            <a:off x="7561730" y="1435468"/>
            <a:ext cx="2731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Optimal parallel strategy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6" name="右箭头 215"/>
          <p:cNvSpPr/>
          <p:nvPr/>
        </p:nvSpPr>
        <p:spPr>
          <a:xfrm rot="5400000">
            <a:off x="8525323" y="4827853"/>
            <a:ext cx="602033" cy="309316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7" name="文本框 216"/>
          <p:cNvSpPr txBox="1"/>
          <p:nvPr/>
        </p:nvSpPr>
        <p:spPr>
          <a:xfrm>
            <a:off x="8081046" y="4725043"/>
            <a:ext cx="1556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Configuration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19592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矩形标注 84"/>
          <p:cNvSpPr/>
          <p:nvPr/>
        </p:nvSpPr>
        <p:spPr>
          <a:xfrm>
            <a:off x="6102344" y="216385"/>
            <a:ext cx="5660166" cy="6451697"/>
          </a:xfrm>
          <a:prstGeom prst="wedgeRectCallout">
            <a:avLst>
              <a:gd name="adj1" fmla="val -80291"/>
              <a:gd name="adj2" fmla="val 287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274953" y="219252"/>
            <a:ext cx="576000" cy="576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VNF 1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442489" y="219252"/>
            <a:ext cx="576000" cy="576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VNF 2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直接箭头连接符 12"/>
          <p:cNvCxnSpPr>
            <a:stCxn id="11" idx="3"/>
            <a:endCxn id="12" idx="1"/>
          </p:cNvCxnSpPr>
          <p:nvPr/>
        </p:nvCxnSpPr>
        <p:spPr>
          <a:xfrm>
            <a:off x="850953" y="507252"/>
            <a:ext cx="59153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2646031" y="216386"/>
            <a:ext cx="576000" cy="576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……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" name="直接箭头连接符 16"/>
          <p:cNvCxnSpPr>
            <a:stCxn id="12" idx="3"/>
            <a:endCxn id="16" idx="1"/>
          </p:cNvCxnSpPr>
          <p:nvPr/>
        </p:nvCxnSpPr>
        <p:spPr>
          <a:xfrm flipV="1">
            <a:off x="2018489" y="504386"/>
            <a:ext cx="627542" cy="286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3997267" y="216386"/>
            <a:ext cx="576000" cy="576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VNF 7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" name="直接箭头连接符 20"/>
          <p:cNvCxnSpPr>
            <a:stCxn id="16" idx="3"/>
            <a:endCxn id="20" idx="1"/>
          </p:cNvCxnSpPr>
          <p:nvPr/>
        </p:nvCxnSpPr>
        <p:spPr>
          <a:xfrm>
            <a:off x="3222031" y="504386"/>
            <a:ext cx="77523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4" name="流程图: 磁盘 23"/>
          <p:cNvSpPr/>
          <p:nvPr/>
        </p:nvSpPr>
        <p:spPr>
          <a:xfrm>
            <a:off x="638321" y="3713678"/>
            <a:ext cx="1005840" cy="54032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switch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流程图: 磁盘 24"/>
          <p:cNvSpPr/>
          <p:nvPr/>
        </p:nvSpPr>
        <p:spPr>
          <a:xfrm>
            <a:off x="2985947" y="3773979"/>
            <a:ext cx="1005840" cy="54032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switch</a:t>
            </a:r>
            <a:endParaRPr lang="zh-CN" altLang="en-US" sz="1600" dirty="0"/>
          </a:p>
        </p:txBody>
      </p:sp>
      <p:sp>
        <p:nvSpPr>
          <p:cNvPr id="26" name="矩形: 圆角 2">
            <a:extLst>
              <a:ext uri="{FF2B5EF4-FFF2-40B4-BE49-F238E27FC236}">
                <a16:creationId xmlns:a16="http://schemas.microsoft.com/office/drawing/2014/main" id="{754A9402-C3A1-45BC-BD52-D02E72FAB8D6}"/>
              </a:ext>
            </a:extLst>
          </p:cNvPr>
          <p:cNvSpPr/>
          <p:nvPr/>
        </p:nvSpPr>
        <p:spPr>
          <a:xfrm>
            <a:off x="274953" y="4927995"/>
            <a:ext cx="816809" cy="817200"/>
          </a:xfrm>
          <a:prstGeom prst="roundRect">
            <a:avLst>
              <a:gd name="adj" fmla="val 27062"/>
            </a:avLst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Server A</a:t>
            </a:r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矩形: 圆角 2">
            <a:extLst>
              <a:ext uri="{FF2B5EF4-FFF2-40B4-BE49-F238E27FC236}">
                <a16:creationId xmlns:a16="http://schemas.microsoft.com/office/drawing/2014/main" id="{754A9402-C3A1-45BC-BD52-D02E72FAB8D6}"/>
              </a:ext>
            </a:extLst>
          </p:cNvPr>
          <p:cNvSpPr/>
          <p:nvPr/>
        </p:nvSpPr>
        <p:spPr>
          <a:xfrm>
            <a:off x="1197305" y="4927995"/>
            <a:ext cx="816809" cy="817200"/>
          </a:xfrm>
          <a:prstGeom prst="roundRect">
            <a:avLst>
              <a:gd name="adj" fmla="val 27062"/>
            </a:avLst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sz="14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 B</a:t>
            </a:r>
            <a:endParaRPr lang="zh-CN" altLang="en-US" sz="1000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矩形: 圆角 2">
            <a:extLst>
              <a:ext uri="{FF2B5EF4-FFF2-40B4-BE49-F238E27FC236}">
                <a16:creationId xmlns:a16="http://schemas.microsoft.com/office/drawing/2014/main" id="{754A9402-C3A1-45BC-BD52-D02E72FAB8D6}"/>
              </a:ext>
            </a:extLst>
          </p:cNvPr>
          <p:cNvSpPr/>
          <p:nvPr/>
        </p:nvSpPr>
        <p:spPr>
          <a:xfrm>
            <a:off x="2612124" y="4927995"/>
            <a:ext cx="816809" cy="817200"/>
          </a:xfrm>
          <a:prstGeom prst="roundRect">
            <a:avLst>
              <a:gd name="adj" fmla="val 27062"/>
            </a:avLst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sz="14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 </a:t>
            </a:r>
            <a:r>
              <a:rPr lang="en-US" altLang="zh-CN" sz="140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zh-CN" altLang="en-US" sz="1000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矩形: 圆角 2">
            <a:extLst>
              <a:ext uri="{FF2B5EF4-FFF2-40B4-BE49-F238E27FC236}">
                <a16:creationId xmlns:a16="http://schemas.microsoft.com/office/drawing/2014/main" id="{754A9402-C3A1-45BC-BD52-D02E72FAB8D6}"/>
              </a:ext>
            </a:extLst>
          </p:cNvPr>
          <p:cNvSpPr/>
          <p:nvPr/>
        </p:nvSpPr>
        <p:spPr>
          <a:xfrm>
            <a:off x="3544676" y="4927995"/>
            <a:ext cx="816809" cy="817200"/>
          </a:xfrm>
          <a:prstGeom prst="roundRect">
            <a:avLst>
              <a:gd name="adj" fmla="val 27062"/>
            </a:avLst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sz="14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 </a:t>
            </a:r>
            <a:r>
              <a:rPr lang="en-US" altLang="zh-CN" sz="140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zh-CN" altLang="en-US" sz="1000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1" name="直接连接符 30"/>
          <p:cNvCxnSpPr>
            <a:stCxn id="26" idx="0"/>
            <a:endCxn id="24" idx="3"/>
          </p:cNvCxnSpPr>
          <p:nvPr/>
        </p:nvCxnSpPr>
        <p:spPr>
          <a:xfrm flipV="1">
            <a:off x="683358" y="4254005"/>
            <a:ext cx="457883" cy="6739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>
            <a:stCxn id="27" idx="0"/>
            <a:endCxn id="24" idx="3"/>
          </p:cNvCxnSpPr>
          <p:nvPr/>
        </p:nvCxnSpPr>
        <p:spPr>
          <a:xfrm flipH="1" flipV="1">
            <a:off x="1141241" y="4254005"/>
            <a:ext cx="464469" cy="6739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>
            <a:stCxn id="28" idx="0"/>
            <a:endCxn id="25" idx="3"/>
          </p:cNvCxnSpPr>
          <p:nvPr/>
        </p:nvCxnSpPr>
        <p:spPr>
          <a:xfrm flipV="1">
            <a:off x="3020529" y="4314306"/>
            <a:ext cx="468338" cy="6136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>
            <a:stCxn id="29" idx="0"/>
            <a:endCxn id="25" idx="3"/>
          </p:cNvCxnSpPr>
          <p:nvPr/>
        </p:nvCxnSpPr>
        <p:spPr>
          <a:xfrm flipH="1" flipV="1">
            <a:off x="3488867" y="4314306"/>
            <a:ext cx="464214" cy="6136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流程图: 磁盘 49"/>
          <p:cNvSpPr/>
          <p:nvPr/>
        </p:nvSpPr>
        <p:spPr>
          <a:xfrm>
            <a:off x="638321" y="2626314"/>
            <a:ext cx="1005840" cy="54032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switch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流程图: 磁盘 50"/>
          <p:cNvSpPr/>
          <p:nvPr/>
        </p:nvSpPr>
        <p:spPr>
          <a:xfrm>
            <a:off x="2962959" y="2626314"/>
            <a:ext cx="1005840" cy="54032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switch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2" name="直接连接符 51"/>
          <p:cNvCxnSpPr>
            <a:stCxn id="50" idx="3"/>
            <a:endCxn id="24" idx="1"/>
          </p:cNvCxnSpPr>
          <p:nvPr/>
        </p:nvCxnSpPr>
        <p:spPr>
          <a:xfrm>
            <a:off x="1141241" y="3166641"/>
            <a:ext cx="0" cy="5470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>
            <a:stCxn id="51" idx="3"/>
            <a:endCxn id="24" idx="1"/>
          </p:cNvCxnSpPr>
          <p:nvPr/>
        </p:nvCxnSpPr>
        <p:spPr>
          <a:xfrm flipH="1">
            <a:off x="1141241" y="3166641"/>
            <a:ext cx="2324638" cy="5470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>
            <a:stCxn id="51" idx="3"/>
            <a:endCxn id="25" idx="1"/>
          </p:cNvCxnSpPr>
          <p:nvPr/>
        </p:nvCxnSpPr>
        <p:spPr>
          <a:xfrm>
            <a:off x="3465879" y="3166641"/>
            <a:ext cx="22988" cy="607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>
            <a:endCxn id="25" idx="1"/>
          </p:cNvCxnSpPr>
          <p:nvPr/>
        </p:nvCxnSpPr>
        <p:spPr>
          <a:xfrm>
            <a:off x="1256984" y="3163775"/>
            <a:ext cx="2231883" cy="6102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本框 63"/>
          <p:cNvSpPr txBox="1"/>
          <p:nvPr/>
        </p:nvSpPr>
        <p:spPr>
          <a:xfrm>
            <a:off x="4391710" y="3128903"/>
            <a:ext cx="8852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/>
              <a:t>……</a:t>
            </a:r>
            <a:endParaRPr lang="zh-CN" altLang="en-US" sz="3200" b="1" dirty="0"/>
          </a:p>
        </p:txBody>
      </p:sp>
      <p:sp>
        <p:nvSpPr>
          <p:cNvPr id="66" name="文本框 65"/>
          <p:cNvSpPr txBox="1"/>
          <p:nvPr/>
        </p:nvSpPr>
        <p:spPr>
          <a:xfrm>
            <a:off x="2034371" y="1688680"/>
            <a:ext cx="677108" cy="75645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3200" b="1" dirty="0"/>
              <a:t>……</a:t>
            </a:r>
            <a:endParaRPr lang="zh-CN" altLang="en-US" sz="3200" b="1" dirty="0"/>
          </a:p>
        </p:txBody>
      </p:sp>
      <p:sp>
        <p:nvSpPr>
          <p:cNvPr id="68" name="矩形 67"/>
          <p:cNvSpPr/>
          <p:nvPr/>
        </p:nvSpPr>
        <p:spPr>
          <a:xfrm>
            <a:off x="395357" y="6131185"/>
            <a:ext cx="576000" cy="576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VNF 1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0" name="直接箭头连接符 69"/>
          <p:cNvCxnSpPr>
            <a:stCxn id="68" idx="0"/>
          </p:cNvCxnSpPr>
          <p:nvPr/>
        </p:nvCxnSpPr>
        <p:spPr>
          <a:xfrm flipV="1">
            <a:off x="683357" y="5745195"/>
            <a:ext cx="0" cy="385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矩形 70"/>
          <p:cNvSpPr/>
          <p:nvPr/>
        </p:nvSpPr>
        <p:spPr>
          <a:xfrm>
            <a:off x="1317709" y="6142502"/>
            <a:ext cx="576000" cy="576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VNF 2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2" name="直接箭头连接符 71"/>
          <p:cNvCxnSpPr>
            <a:stCxn id="71" idx="0"/>
            <a:endCxn id="27" idx="2"/>
          </p:cNvCxnSpPr>
          <p:nvPr/>
        </p:nvCxnSpPr>
        <p:spPr>
          <a:xfrm flipV="1">
            <a:off x="1605709" y="5745195"/>
            <a:ext cx="1" cy="397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矩形 74"/>
          <p:cNvSpPr/>
          <p:nvPr/>
        </p:nvSpPr>
        <p:spPr>
          <a:xfrm>
            <a:off x="2735770" y="6140236"/>
            <a:ext cx="576000" cy="576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VNF 3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3683773" y="6131185"/>
            <a:ext cx="576000" cy="576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VNF 4~7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7" name="直接箭头连接符 76"/>
          <p:cNvCxnSpPr>
            <a:stCxn id="75" idx="0"/>
            <a:endCxn id="28" idx="2"/>
          </p:cNvCxnSpPr>
          <p:nvPr/>
        </p:nvCxnSpPr>
        <p:spPr>
          <a:xfrm flipH="1" flipV="1">
            <a:off x="3020529" y="5745195"/>
            <a:ext cx="3241" cy="395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直接箭头连接符 80"/>
          <p:cNvCxnSpPr>
            <a:stCxn id="76" idx="0"/>
            <a:endCxn id="29" idx="2"/>
          </p:cNvCxnSpPr>
          <p:nvPr/>
        </p:nvCxnSpPr>
        <p:spPr>
          <a:xfrm flipH="1" flipV="1">
            <a:off x="3953081" y="5745195"/>
            <a:ext cx="18692" cy="385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矩形 85"/>
          <p:cNvSpPr/>
          <p:nvPr/>
        </p:nvSpPr>
        <p:spPr>
          <a:xfrm>
            <a:off x="6610744" y="504386"/>
            <a:ext cx="576000" cy="576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VNF 4~7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" name="椭圆 86"/>
          <p:cNvSpPr/>
          <p:nvPr/>
        </p:nvSpPr>
        <p:spPr>
          <a:xfrm>
            <a:off x="8927603" y="298610"/>
            <a:ext cx="2474713" cy="987552"/>
          </a:xfrm>
          <a:prstGeom prst="ellipse">
            <a:avLst/>
          </a:prstGeom>
          <a:solidFill>
            <a:srgbClr val="F8CA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Strategy generator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3" name="文本框 122"/>
          <p:cNvSpPr txBox="1"/>
          <p:nvPr/>
        </p:nvSpPr>
        <p:spPr>
          <a:xfrm>
            <a:off x="861069" y="1663842"/>
            <a:ext cx="702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Flow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4" name="矩形 123"/>
          <p:cNvSpPr/>
          <p:nvPr/>
        </p:nvSpPr>
        <p:spPr>
          <a:xfrm>
            <a:off x="7294322" y="2143682"/>
            <a:ext cx="576000" cy="576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VNF 4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5" name="矩形 124"/>
          <p:cNvSpPr/>
          <p:nvPr/>
        </p:nvSpPr>
        <p:spPr>
          <a:xfrm>
            <a:off x="6369187" y="3009307"/>
            <a:ext cx="576000" cy="576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VNF 5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6" name="矩形 125"/>
          <p:cNvSpPr/>
          <p:nvPr/>
        </p:nvSpPr>
        <p:spPr>
          <a:xfrm>
            <a:off x="7294322" y="3006523"/>
            <a:ext cx="576000" cy="576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VNF 6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7" name="矩形 126"/>
          <p:cNvSpPr/>
          <p:nvPr/>
        </p:nvSpPr>
        <p:spPr>
          <a:xfrm>
            <a:off x="8186264" y="3008610"/>
            <a:ext cx="576000" cy="576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VNF 7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8" name="直接箭头连接符 127"/>
          <p:cNvCxnSpPr>
            <a:stCxn id="124" idx="2"/>
            <a:endCxn id="125" idx="0"/>
          </p:cNvCxnSpPr>
          <p:nvPr/>
        </p:nvCxnSpPr>
        <p:spPr>
          <a:xfrm flipH="1">
            <a:off x="6657187" y="2719682"/>
            <a:ext cx="925135" cy="28962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2" name="直接箭头连接符 131"/>
          <p:cNvCxnSpPr>
            <a:stCxn id="124" idx="2"/>
            <a:endCxn id="126" idx="0"/>
          </p:cNvCxnSpPr>
          <p:nvPr/>
        </p:nvCxnSpPr>
        <p:spPr>
          <a:xfrm>
            <a:off x="7582322" y="2719682"/>
            <a:ext cx="0" cy="28684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5" name="直接箭头连接符 134"/>
          <p:cNvCxnSpPr>
            <a:stCxn id="124" idx="2"/>
            <a:endCxn id="127" idx="0"/>
          </p:cNvCxnSpPr>
          <p:nvPr/>
        </p:nvCxnSpPr>
        <p:spPr>
          <a:xfrm>
            <a:off x="7582322" y="2719682"/>
            <a:ext cx="891942" cy="28892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66" name="左大括号 165"/>
          <p:cNvSpPr/>
          <p:nvPr/>
        </p:nvSpPr>
        <p:spPr>
          <a:xfrm rot="16200000">
            <a:off x="6858363" y="3260100"/>
            <a:ext cx="212807" cy="1005720"/>
          </a:xfrm>
          <a:prstGeom prst="leftBrace">
            <a:avLst>
              <a:gd name="adj1" fmla="val 8333"/>
              <a:gd name="adj2" fmla="val 49952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9" name="文本框 168"/>
          <p:cNvSpPr txBox="1"/>
          <p:nvPr/>
        </p:nvSpPr>
        <p:spPr>
          <a:xfrm>
            <a:off x="6491913" y="3856050"/>
            <a:ext cx="10102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 conflict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0" name="左大括号 169"/>
          <p:cNvSpPr/>
          <p:nvPr/>
        </p:nvSpPr>
        <p:spPr>
          <a:xfrm rot="16200000">
            <a:off x="8109299" y="3260099"/>
            <a:ext cx="212807" cy="1005720"/>
          </a:xfrm>
          <a:prstGeom prst="leftBrace">
            <a:avLst>
              <a:gd name="adj1" fmla="val 8333"/>
              <a:gd name="adj2" fmla="val 49952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1" name="文本框 170"/>
          <p:cNvSpPr txBox="1"/>
          <p:nvPr/>
        </p:nvSpPr>
        <p:spPr>
          <a:xfrm>
            <a:off x="7551319" y="3863150"/>
            <a:ext cx="15910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Conflict in field A! Need packet copy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2" name="矩形 171">
            <a:extLst>
              <a:ext uri="{FF2B5EF4-FFF2-40B4-BE49-F238E27FC236}">
                <a16:creationId xmlns:a16="http://schemas.microsoft.com/office/drawing/2014/main" id="{FDBDF632-7CA2-4A5F-9CE9-8065FB675F8F}"/>
              </a:ext>
            </a:extLst>
          </p:cNvPr>
          <p:cNvSpPr/>
          <p:nvPr/>
        </p:nvSpPr>
        <p:spPr>
          <a:xfrm>
            <a:off x="9111399" y="2143681"/>
            <a:ext cx="2476467" cy="2538958"/>
          </a:xfrm>
          <a:prstGeom prst="rect">
            <a:avLst/>
          </a:prstGeom>
          <a:noFill/>
          <a:ln w="12700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3" name="文本框 172"/>
          <p:cNvSpPr txBox="1"/>
          <p:nvPr/>
        </p:nvSpPr>
        <p:spPr>
          <a:xfrm>
            <a:off x="9111399" y="2155234"/>
            <a:ext cx="11458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Running </a:t>
            </a:r>
            <a:r>
              <a:rPr lang="en-US" altLang="zh-CN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config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4" name="文本框 173"/>
          <p:cNvSpPr txBox="1"/>
          <p:nvPr/>
        </p:nvSpPr>
        <p:spPr>
          <a:xfrm>
            <a:off x="9230865" y="2445489"/>
            <a:ext cx="20303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Scatter 1:</a:t>
            </a:r>
          </a:p>
          <a:p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distribute packet to VNF 4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5" name="文本框 174"/>
          <p:cNvSpPr txBox="1"/>
          <p:nvPr/>
        </p:nvSpPr>
        <p:spPr>
          <a:xfrm>
            <a:off x="9250531" y="2832858"/>
            <a:ext cx="20303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Gather 1:</a:t>
            </a:r>
          </a:p>
          <a:p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NULL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6" name="文本框 175"/>
          <p:cNvSpPr txBox="1"/>
          <p:nvPr/>
        </p:nvSpPr>
        <p:spPr>
          <a:xfrm>
            <a:off x="9285618" y="3212011"/>
            <a:ext cx="21992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Scatter 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distribute packet ID</a:t>
            </a:r>
            <a:r>
              <a:rPr lang="en-US" altLang="zh-CN" sz="12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to VNF 5</a:t>
            </a:r>
          </a:p>
          <a:p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distribute 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packet ID</a:t>
            </a:r>
            <a:r>
              <a:rPr lang="en-US" altLang="zh-CN" sz="1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VNF 6</a:t>
            </a:r>
          </a:p>
          <a:p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distribute 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packet 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en-US" altLang="zh-CN" sz="12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VNF 7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8" name="文本框 177"/>
          <p:cNvSpPr txBox="1"/>
          <p:nvPr/>
        </p:nvSpPr>
        <p:spPr>
          <a:xfrm>
            <a:off x="9285618" y="3938941"/>
            <a:ext cx="20303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Gather 2:</a:t>
            </a:r>
          </a:p>
          <a:p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ID</a:t>
            </a:r>
            <a:r>
              <a:rPr lang="en-US" altLang="zh-CN" sz="12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.add field X</a:t>
            </a:r>
          </a:p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adopt ID</a:t>
            </a:r>
            <a:r>
              <a:rPr lang="en-US" altLang="zh-CN" sz="12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.field A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1" name="矩形 180">
            <a:extLst>
              <a:ext uri="{FF2B5EF4-FFF2-40B4-BE49-F238E27FC236}">
                <a16:creationId xmlns:a16="http://schemas.microsoft.com/office/drawing/2014/main" id="{FDBDF632-7CA2-4A5F-9CE9-8065FB675F8F}"/>
              </a:ext>
            </a:extLst>
          </p:cNvPr>
          <p:cNvSpPr/>
          <p:nvPr/>
        </p:nvSpPr>
        <p:spPr>
          <a:xfrm>
            <a:off x="6309246" y="5325932"/>
            <a:ext cx="5278620" cy="1221746"/>
          </a:xfrm>
          <a:prstGeom prst="rect">
            <a:avLst/>
          </a:prstGeom>
          <a:noFill/>
          <a:ln w="12700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2" name="椭圆 181"/>
          <p:cNvSpPr/>
          <p:nvPr/>
        </p:nvSpPr>
        <p:spPr>
          <a:xfrm>
            <a:off x="7743970" y="5684527"/>
            <a:ext cx="1023028" cy="65593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Packet gather 1</a:t>
            </a:r>
            <a:endParaRPr lang="zh-CN" altLang="en-US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3" name="椭圆 182"/>
          <p:cNvSpPr/>
          <p:nvPr/>
        </p:nvSpPr>
        <p:spPr>
          <a:xfrm>
            <a:off x="9154957" y="5696722"/>
            <a:ext cx="1023028" cy="655936"/>
          </a:xfrm>
          <a:prstGeom prst="ellipse">
            <a:avLst/>
          </a:prstGeom>
          <a:solidFill>
            <a:srgbClr val="F1CC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Packet scatter 2</a:t>
            </a:r>
            <a:endParaRPr lang="zh-CN" altLang="en-US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4" name="椭圆 183"/>
          <p:cNvSpPr/>
          <p:nvPr/>
        </p:nvSpPr>
        <p:spPr>
          <a:xfrm>
            <a:off x="10504707" y="5708917"/>
            <a:ext cx="1023028" cy="655936"/>
          </a:xfrm>
          <a:prstGeom prst="ellipse">
            <a:avLst/>
          </a:prstGeom>
          <a:solidFill>
            <a:srgbClr val="F1CC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Packet gather 1</a:t>
            </a:r>
            <a:endParaRPr lang="zh-CN" altLang="en-US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5" name="椭圆 184"/>
          <p:cNvSpPr/>
          <p:nvPr/>
        </p:nvSpPr>
        <p:spPr>
          <a:xfrm>
            <a:off x="6433673" y="5708917"/>
            <a:ext cx="1023028" cy="655936"/>
          </a:xfrm>
          <a:prstGeom prst="ellipse">
            <a:avLst/>
          </a:prstGeom>
          <a:solidFill>
            <a:srgbClr val="F8CA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Packet scatter 1</a:t>
            </a:r>
            <a:endParaRPr lang="zh-CN" altLang="en-US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6" name="直接箭头连接符 185">
            <a:extLst>
              <a:ext uri="{FF2B5EF4-FFF2-40B4-BE49-F238E27FC236}">
                <a16:creationId xmlns:a16="http://schemas.microsoft.com/office/drawing/2014/main" id="{7BE7DFEA-379D-4B16-8233-F34FD9A1C0AC}"/>
              </a:ext>
            </a:extLst>
          </p:cNvPr>
          <p:cNvCxnSpPr>
            <a:cxnSpLocks/>
            <a:endCxn id="185" idx="2"/>
          </p:cNvCxnSpPr>
          <p:nvPr/>
        </p:nvCxnSpPr>
        <p:spPr>
          <a:xfrm>
            <a:off x="5814345" y="6036885"/>
            <a:ext cx="619328" cy="0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0" name="直接箭头连接符 189">
            <a:extLst>
              <a:ext uri="{FF2B5EF4-FFF2-40B4-BE49-F238E27FC236}">
                <a16:creationId xmlns:a16="http://schemas.microsoft.com/office/drawing/2014/main" id="{7BE7DFEA-379D-4B16-8233-F34FD9A1C0AC}"/>
              </a:ext>
            </a:extLst>
          </p:cNvPr>
          <p:cNvCxnSpPr>
            <a:cxnSpLocks/>
            <a:stCxn id="185" idx="6"/>
            <a:endCxn id="182" idx="2"/>
          </p:cNvCxnSpPr>
          <p:nvPr/>
        </p:nvCxnSpPr>
        <p:spPr>
          <a:xfrm flipV="1">
            <a:off x="7456701" y="6012495"/>
            <a:ext cx="287269" cy="24390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5" name="直接箭头连接符 194">
            <a:extLst>
              <a:ext uri="{FF2B5EF4-FFF2-40B4-BE49-F238E27FC236}">
                <a16:creationId xmlns:a16="http://schemas.microsoft.com/office/drawing/2014/main" id="{7BE7DFEA-379D-4B16-8233-F34FD9A1C0AC}"/>
              </a:ext>
            </a:extLst>
          </p:cNvPr>
          <p:cNvCxnSpPr>
            <a:cxnSpLocks/>
            <a:stCxn id="182" idx="6"/>
            <a:endCxn id="183" idx="2"/>
          </p:cNvCxnSpPr>
          <p:nvPr/>
        </p:nvCxnSpPr>
        <p:spPr>
          <a:xfrm>
            <a:off x="8766998" y="6012495"/>
            <a:ext cx="387959" cy="12195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9" name="直接箭头连接符 198">
            <a:extLst>
              <a:ext uri="{FF2B5EF4-FFF2-40B4-BE49-F238E27FC236}">
                <a16:creationId xmlns:a16="http://schemas.microsoft.com/office/drawing/2014/main" id="{7BE7DFEA-379D-4B16-8233-F34FD9A1C0AC}"/>
              </a:ext>
            </a:extLst>
          </p:cNvPr>
          <p:cNvCxnSpPr>
            <a:cxnSpLocks/>
            <a:stCxn id="183" idx="6"/>
            <a:endCxn id="184" idx="2"/>
          </p:cNvCxnSpPr>
          <p:nvPr/>
        </p:nvCxnSpPr>
        <p:spPr>
          <a:xfrm>
            <a:off x="10177985" y="6024690"/>
            <a:ext cx="326722" cy="12195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3" name="直接箭头连接符 202">
            <a:extLst>
              <a:ext uri="{FF2B5EF4-FFF2-40B4-BE49-F238E27FC236}">
                <a16:creationId xmlns:a16="http://schemas.microsoft.com/office/drawing/2014/main" id="{7BE7DFEA-379D-4B16-8233-F34FD9A1C0AC}"/>
              </a:ext>
            </a:extLst>
          </p:cNvPr>
          <p:cNvCxnSpPr>
            <a:cxnSpLocks/>
            <a:stCxn id="184" idx="6"/>
          </p:cNvCxnSpPr>
          <p:nvPr/>
        </p:nvCxnSpPr>
        <p:spPr>
          <a:xfrm flipV="1">
            <a:off x="11527735" y="6032631"/>
            <a:ext cx="619328" cy="4254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8" name="文本框 207"/>
          <p:cNvSpPr txBox="1"/>
          <p:nvPr/>
        </p:nvSpPr>
        <p:spPr>
          <a:xfrm>
            <a:off x="6369187" y="5358168"/>
            <a:ext cx="8963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Runtime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9" name="文本框 208"/>
          <p:cNvSpPr txBox="1"/>
          <p:nvPr/>
        </p:nvSpPr>
        <p:spPr>
          <a:xfrm>
            <a:off x="5185691" y="5847965"/>
            <a:ext cx="702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Flow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0" name="右箭头 209"/>
          <p:cNvSpPr/>
          <p:nvPr/>
        </p:nvSpPr>
        <p:spPr>
          <a:xfrm rot="5400000">
            <a:off x="2071908" y="1088979"/>
            <a:ext cx="602033" cy="309316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1" name="文本框 210"/>
          <p:cNvSpPr txBox="1"/>
          <p:nvPr/>
        </p:nvSpPr>
        <p:spPr>
          <a:xfrm>
            <a:off x="2527583" y="966838"/>
            <a:ext cx="702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Place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2" name="右箭头 211"/>
          <p:cNvSpPr/>
          <p:nvPr/>
        </p:nvSpPr>
        <p:spPr>
          <a:xfrm>
            <a:off x="7651024" y="657930"/>
            <a:ext cx="994007" cy="309316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3" name="文本框 212"/>
          <p:cNvSpPr txBox="1"/>
          <p:nvPr/>
        </p:nvSpPr>
        <p:spPr>
          <a:xfrm>
            <a:off x="7783748" y="345344"/>
            <a:ext cx="702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4" name="右箭头 213"/>
          <p:cNvSpPr/>
          <p:nvPr/>
        </p:nvSpPr>
        <p:spPr>
          <a:xfrm rot="5400000">
            <a:off x="8384198" y="1554085"/>
            <a:ext cx="602033" cy="309316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5" name="文本框 214"/>
          <p:cNvSpPr txBox="1"/>
          <p:nvPr/>
        </p:nvSpPr>
        <p:spPr>
          <a:xfrm>
            <a:off x="7561730" y="1435468"/>
            <a:ext cx="2731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Optimal parallel strategy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6" name="右箭头 215"/>
          <p:cNvSpPr/>
          <p:nvPr/>
        </p:nvSpPr>
        <p:spPr>
          <a:xfrm rot="5400000">
            <a:off x="8525323" y="4827853"/>
            <a:ext cx="602033" cy="309316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7" name="文本框 216"/>
          <p:cNvSpPr txBox="1"/>
          <p:nvPr/>
        </p:nvSpPr>
        <p:spPr>
          <a:xfrm>
            <a:off x="8081046" y="4725043"/>
            <a:ext cx="1556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Configuration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直接连接符 2"/>
          <p:cNvCxnSpPr/>
          <p:nvPr/>
        </p:nvCxnSpPr>
        <p:spPr>
          <a:xfrm flipH="1">
            <a:off x="1074228" y="2143681"/>
            <a:ext cx="22505" cy="2081176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9" name="直接连接符 108"/>
          <p:cNvCxnSpPr/>
          <p:nvPr/>
        </p:nvCxnSpPr>
        <p:spPr>
          <a:xfrm flipH="1">
            <a:off x="1296908" y="3243183"/>
            <a:ext cx="2117333" cy="529301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8" name="直接连接符 117"/>
          <p:cNvCxnSpPr/>
          <p:nvPr/>
        </p:nvCxnSpPr>
        <p:spPr>
          <a:xfrm>
            <a:off x="3413907" y="3234666"/>
            <a:ext cx="18332" cy="1029552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53" name="组合 52"/>
          <p:cNvGrpSpPr/>
          <p:nvPr/>
        </p:nvGrpSpPr>
        <p:grpSpPr>
          <a:xfrm>
            <a:off x="508765" y="4101286"/>
            <a:ext cx="1278076" cy="1082917"/>
            <a:chOff x="508765" y="4101286"/>
            <a:chExt cx="1278076" cy="1082917"/>
          </a:xfrm>
        </p:grpSpPr>
        <p:cxnSp>
          <p:nvCxnSpPr>
            <p:cNvPr id="92" name="直接连接符 91"/>
            <p:cNvCxnSpPr/>
            <p:nvPr/>
          </p:nvCxnSpPr>
          <p:spPr>
            <a:xfrm flipH="1">
              <a:off x="523306" y="4224857"/>
              <a:ext cx="554435" cy="830276"/>
            </a:xfrm>
            <a:prstGeom prst="line">
              <a:avLst/>
            </a:prstGeom>
            <a:ln w="1905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99" name="直接连接符 98"/>
            <p:cNvCxnSpPr/>
            <p:nvPr/>
          </p:nvCxnSpPr>
          <p:spPr>
            <a:xfrm flipH="1">
              <a:off x="584266" y="4331537"/>
              <a:ext cx="554435" cy="830276"/>
            </a:xfrm>
            <a:prstGeom prst="line">
              <a:avLst/>
            </a:prstGeom>
            <a:ln w="1905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0" name="直接连接符 99"/>
            <p:cNvCxnSpPr/>
            <p:nvPr/>
          </p:nvCxnSpPr>
          <p:spPr>
            <a:xfrm>
              <a:off x="1135134" y="4331537"/>
              <a:ext cx="505158" cy="762838"/>
            </a:xfrm>
            <a:prstGeom prst="line">
              <a:avLst/>
            </a:prstGeom>
            <a:ln w="1905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6" name="直接连接符 105"/>
            <p:cNvCxnSpPr/>
            <p:nvPr/>
          </p:nvCxnSpPr>
          <p:spPr>
            <a:xfrm>
              <a:off x="1160371" y="4101286"/>
              <a:ext cx="614033" cy="944321"/>
            </a:xfrm>
            <a:prstGeom prst="line">
              <a:avLst/>
            </a:prstGeom>
            <a:ln w="1905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20" name="直接连接符 119"/>
            <p:cNvCxnSpPr/>
            <p:nvPr/>
          </p:nvCxnSpPr>
          <p:spPr>
            <a:xfrm>
              <a:off x="508765" y="5055133"/>
              <a:ext cx="72095" cy="129070"/>
            </a:xfrm>
            <a:prstGeom prst="line">
              <a:avLst/>
            </a:prstGeom>
            <a:ln w="1905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29" name="直接连接符 128"/>
            <p:cNvCxnSpPr/>
            <p:nvPr/>
          </p:nvCxnSpPr>
          <p:spPr>
            <a:xfrm flipH="1">
              <a:off x="1643698" y="5045607"/>
              <a:ext cx="143143" cy="48768"/>
            </a:xfrm>
            <a:prstGeom prst="line">
              <a:avLst/>
            </a:prstGeom>
            <a:ln w="1905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130" name="组合 129"/>
          <p:cNvGrpSpPr/>
          <p:nvPr/>
        </p:nvGrpSpPr>
        <p:grpSpPr>
          <a:xfrm>
            <a:off x="2872724" y="4254005"/>
            <a:ext cx="1273314" cy="946557"/>
            <a:chOff x="513527" y="4215256"/>
            <a:chExt cx="1273314" cy="946557"/>
          </a:xfrm>
        </p:grpSpPr>
        <p:cxnSp>
          <p:nvCxnSpPr>
            <p:cNvPr id="131" name="直接连接符 130"/>
            <p:cNvCxnSpPr/>
            <p:nvPr/>
          </p:nvCxnSpPr>
          <p:spPr>
            <a:xfrm flipH="1">
              <a:off x="523306" y="4224857"/>
              <a:ext cx="554435" cy="830276"/>
            </a:xfrm>
            <a:prstGeom prst="line">
              <a:avLst/>
            </a:prstGeom>
            <a:ln w="1905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33" name="直接连接符 132"/>
            <p:cNvCxnSpPr/>
            <p:nvPr/>
          </p:nvCxnSpPr>
          <p:spPr>
            <a:xfrm flipH="1">
              <a:off x="584266" y="4331537"/>
              <a:ext cx="554435" cy="830276"/>
            </a:xfrm>
            <a:prstGeom prst="line">
              <a:avLst/>
            </a:prstGeom>
            <a:ln w="1905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34" name="直接连接符 133"/>
            <p:cNvCxnSpPr/>
            <p:nvPr/>
          </p:nvCxnSpPr>
          <p:spPr>
            <a:xfrm>
              <a:off x="1129670" y="4331537"/>
              <a:ext cx="510622" cy="762838"/>
            </a:xfrm>
            <a:prstGeom prst="line">
              <a:avLst/>
            </a:prstGeom>
            <a:ln w="1905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36" name="直接连接符 135"/>
            <p:cNvCxnSpPr/>
            <p:nvPr/>
          </p:nvCxnSpPr>
          <p:spPr>
            <a:xfrm>
              <a:off x="1230718" y="4215256"/>
              <a:ext cx="543686" cy="830351"/>
            </a:xfrm>
            <a:prstGeom prst="line">
              <a:avLst/>
            </a:prstGeom>
            <a:ln w="1905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37" name="直接连接符 136"/>
            <p:cNvCxnSpPr/>
            <p:nvPr/>
          </p:nvCxnSpPr>
          <p:spPr>
            <a:xfrm>
              <a:off x="513527" y="5055133"/>
              <a:ext cx="70739" cy="106680"/>
            </a:xfrm>
            <a:prstGeom prst="line">
              <a:avLst/>
            </a:prstGeom>
            <a:ln w="1905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38" name="直接连接符 137"/>
            <p:cNvCxnSpPr/>
            <p:nvPr/>
          </p:nvCxnSpPr>
          <p:spPr>
            <a:xfrm flipH="1">
              <a:off x="1643698" y="5045607"/>
              <a:ext cx="143143" cy="48768"/>
            </a:xfrm>
            <a:prstGeom prst="line">
              <a:avLst/>
            </a:prstGeom>
            <a:ln w="1905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cxnSp>
        <p:nvCxnSpPr>
          <p:cNvPr id="140" name="直接连接符 139"/>
          <p:cNvCxnSpPr/>
          <p:nvPr/>
        </p:nvCxnSpPr>
        <p:spPr>
          <a:xfrm flipH="1">
            <a:off x="1158631" y="3772484"/>
            <a:ext cx="138275" cy="328802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/>
          <p:nvPr/>
        </p:nvCxnSpPr>
        <p:spPr>
          <a:xfrm flipH="1" flipV="1">
            <a:off x="3580884" y="2155234"/>
            <a:ext cx="9033" cy="209877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/>
          <p:nvPr/>
        </p:nvCxnSpPr>
        <p:spPr>
          <a:xfrm>
            <a:off x="1092208" y="2155234"/>
            <a:ext cx="0" cy="47108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8608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1" descr="IOSfirewal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1608" y="1630292"/>
            <a:ext cx="8509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7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120" y="2123484"/>
            <a:ext cx="1077913" cy="592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57" descr="icon_colo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0083" y="1743394"/>
            <a:ext cx="981075" cy="935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9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8733" y="1999119"/>
            <a:ext cx="1008062" cy="66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直接箭头连接符 2"/>
          <p:cNvCxnSpPr/>
          <p:nvPr/>
        </p:nvCxnSpPr>
        <p:spPr>
          <a:xfrm>
            <a:off x="2318789" y="2352492"/>
            <a:ext cx="1064491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4523924" y="2331712"/>
            <a:ext cx="1064491" cy="0"/>
          </a:xfrm>
          <a:prstGeom prst="straightConnector1">
            <a:avLst/>
          </a:prstGeom>
          <a:ln w="50800">
            <a:solidFill>
              <a:srgbClr val="0096D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6897010" y="2330906"/>
            <a:ext cx="1064491" cy="0"/>
          </a:xfrm>
          <a:prstGeom prst="straightConnector1">
            <a:avLst/>
          </a:prstGeom>
          <a:ln w="50800">
            <a:solidFill>
              <a:srgbClr val="0096D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1270607" y="2715622"/>
            <a:ext cx="648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NAT</a:t>
            </a:r>
            <a:endParaRPr lang="zh-CN" altLang="en-US" b="1" dirty="0"/>
          </a:p>
        </p:txBody>
      </p:sp>
      <p:sp>
        <p:nvSpPr>
          <p:cNvPr id="14" name="文本框 13"/>
          <p:cNvSpPr txBox="1"/>
          <p:nvPr/>
        </p:nvSpPr>
        <p:spPr>
          <a:xfrm>
            <a:off x="3445134" y="2715622"/>
            <a:ext cx="983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Firewall</a:t>
            </a:r>
            <a:endParaRPr lang="zh-CN" altLang="en-US" b="1" dirty="0"/>
          </a:p>
        </p:txBody>
      </p:sp>
      <p:sp>
        <p:nvSpPr>
          <p:cNvPr id="15" name="文本框 14"/>
          <p:cNvSpPr txBox="1"/>
          <p:nvPr/>
        </p:nvSpPr>
        <p:spPr>
          <a:xfrm>
            <a:off x="5874203" y="2715622"/>
            <a:ext cx="554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DPI</a:t>
            </a:r>
            <a:endParaRPr lang="zh-CN" altLang="en-US" b="1" dirty="0"/>
          </a:p>
        </p:txBody>
      </p:sp>
      <p:sp>
        <p:nvSpPr>
          <p:cNvPr id="16" name="文本框 15"/>
          <p:cNvSpPr txBox="1"/>
          <p:nvPr/>
        </p:nvSpPr>
        <p:spPr>
          <a:xfrm>
            <a:off x="7773621" y="2715622"/>
            <a:ext cx="1658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Load Balancer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136053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组合 49"/>
          <p:cNvGrpSpPr/>
          <p:nvPr/>
        </p:nvGrpSpPr>
        <p:grpSpPr>
          <a:xfrm>
            <a:off x="2736052" y="1575569"/>
            <a:ext cx="5424030" cy="3219061"/>
            <a:chOff x="1392443" y="3637635"/>
            <a:chExt cx="5424030" cy="3219061"/>
          </a:xfrm>
        </p:grpSpPr>
        <p:sp>
          <p:nvSpPr>
            <p:cNvPr id="46" name="矩形 45"/>
            <p:cNvSpPr/>
            <p:nvPr/>
          </p:nvSpPr>
          <p:spPr>
            <a:xfrm>
              <a:off x="2662402" y="3637635"/>
              <a:ext cx="2603241" cy="321906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9" name="直接箭头连接符 18"/>
            <p:cNvCxnSpPr>
              <a:stCxn id="8" idx="3"/>
              <a:endCxn id="10" idx="1"/>
            </p:cNvCxnSpPr>
            <p:nvPr/>
          </p:nvCxnSpPr>
          <p:spPr>
            <a:xfrm flipV="1">
              <a:off x="4462764" y="5007604"/>
              <a:ext cx="1020535" cy="768985"/>
            </a:xfrm>
            <a:prstGeom prst="straightConnector1">
              <a:avLst/>
            </a:prstGeom>
            <a:ln w="508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8" name="组合 47"/>
            <p:cNvGrpSpPr/>
            <p:nvPr/>
          </p:nvGrpSpPr>
          <p:grpSpPr>
            <a:xfrm>
              <a:off x="1392443" y="3854424"/>
              <a:ext cx="5424030" cy="2960229"/>
              <a:chOff x="1392443" y="3854424"/>
              <a:chExt cx="5424030" cy="2960229"/>
            </a:xfrm>
          </p:grpSpPr>
          <p:pic>
            <p:nvPicPr>
              <p:cNvPr id="6" name="Picture 11" descr="IOSfirewall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46777" y="3854424"/>
                <a:ext cx="850900" cy="1066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7" name="Picture 27"/>
              <p:cNvPicPr>
                <a:picLocks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2443" y="4748817"/>
                <a:ext cx="1077913" cy="5921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8" name="Picture 57" descr="icon_color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81689" y="5309070"/>
                <a:ext cx="981075" cy="9350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" name="Picture 19"/>
              <p:cNvPicPr>
                <a:picLocks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83299" y="4675816"/>
                <a:ext cx="1008062" cy="6635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cxnSp>
            <p:nvCxnSpPr>
              <p:cNvPr id="3" name="直接箭头连接符 2"/>
              <p:cNvCxnSpPr>
                <a:stCxn id="7" idx="3"/>
                <a:endCxn id="6" idx="1"/>
              </p:cNvCxnSpPr>
              <p:nvPr/>
            </p:nvCxnSpPr>
            <p:spPr>
              <a:xfrm flipV="1">
                <a:off x="2470356" y="4387824"/>
                <a:ext cx="1076421" cy="657062"/>
              </a:xfrm>
              <a:prstGeom prst="straightConnector1">
                <a:avLst/>
              </a:prstGeom>
              <a:ln w="508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文本框 12"/>
              <p:cNvSpPr txBox="1"/>
              <p:nvPr/>
            </p:nvSpPr>
            <p:spPr>
              <a:xfrm>
                <a:off x="1603076" y="5309070"/>
                <a:ext cx="6489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NAT</a:t>
                </a:r>
                <a:endParaRPr lang="zh-CN" altLang="en-US" b="1" dirty="0"/>
              </a:p>
            </p:txBody>
          </p:sp>
          <p:sp>
            <p:nvSpPr>
              <p:cNvPr id="14" name="文本框 13"/>
              <p:cNvSpPr txBox="1"/>
              <p:nvPr/>
            </p:nvSpPr>
            <p:spPr>
              <a:xfrm>
                <a:off x="3478916" y="4877834"/>
                <a:ext cx="9838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Firewall</a:t>
                </a:r>
                <a:endParaRPr lang="zh-CN" altLang="en-US" b="1" dirty="0"/>
              </a:p>
            </p:txBody>
          </p:sp>
          <p:sp>
            <p:nvSpPr>
              <p:cNvPr id="15" name="文本框 14"/>
              <p:cNvSpPr txBox="1"/>
              <p:nvPr/>
            </p:nvSpPr>
            <p:spPr>
              <a:xfrm>
                <a:off x="3694931" y="6216533"/>
                <a:ext cx="55458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DPI</a:t>
                </a:r>
                <a:endParaRPr lang="zh-CN" altLang="en-US" b="1" dirty="0"/>
              </a:p>
            </p:txBody>
          </p:sp>
          <p:sp>
            <p:nvSpPr>
              <p:cNvPr id="16" name="文本框 15"/>
              <p:cNvSpPr txBox="1"/>
              <p:nvPr/>
            </p:nvSpPr>
            <p:spPr>
              <a:xfrm>
                <a:off x="5158187" y="5309070"/>
                <a:ext cx="16582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Load Balancer</a:t>
                </a:r>
                <a:endParaRPr lang="zh-CN" altLang="en-US" b="1" dirty="0"/>
              </a:p>
            </p:txBody>
          </p:sp>
          <p:cxnSp>
            <p:nvCxnSpPr>
              <p:cNvPr id="17" name="直接箭头连接符 16"/>
              <p:cNvCxnSpPr>
                <a:stCxn id="7" idx="3"/>
                <a:endCxn id="8" idx="1"/>
              </p:cNvCxnSpPr>
              <p:nvPr/>
            </p:nvCxnSpPr>
            <p:spPr>
              <a:xfrm>
                <a:off x="2470356" y="5044886"/>
                <a:ext cx="1011333" cy="731703"/>
              </a:xfrm>
              <a:prstGeom prst="straightConnector1">
                <a:avLst/>
              </a:prstGeom>
              <a:ln w="508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箭头连接符 17"/>
              <p:cNvCxnSpPr>
                <a:stCxn id="6" idx="3"/>
                <a:endCxn id="10" idx="1"/>
              </p:cNvCxnSpPr>
              <p:nvPr/>
            </p:nvCxnSpPr>
            <p:spPr>
              <a:xfrm>
                <a:off x="4397677" y="4387824"/>
                <a:ext cx="1085622" cy="619780"/>
              </a:xfrm>
              <a:prstGeom prst="straightConnector1">
                <a:avLst/>
              </a:prstGeom>
              <a:ln w="508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文本框 46"/>
              <p:cNvSpPr txBox="1"/>
              <p:nvPr/>
            </p:nvSpPr>
            <p:spPr>
              <a:xfrm>
                <a:off x="3096130" y="6506876"/>
                <a:ext cx="174941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b="1" dirty="0"/>
                  <a:t>Working in Parallel</a:t>
                </a:r>
                <a:endParaRPr lang="zh-CN" altLang="en-US" sz="1400" b="1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463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椭圆 14"/>
          <p:cNvSpPr/>
          <p:nvPr/>
        </p:nvSpPr>
        <p:spPr>
          <a:xfrm>
            <a:off x="2475319" y="1157284"/>
            <a:ext cx="1296000" cy="129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100</a:t>
            </a:r>
            <a:endParaRPr lang="zh-CN" altLang="en-US" dirty="0"/>
          </a:p>
        </p:txBody>
      </p:sp>
      <p:sp>
        <p:nvSpPr>
          <p:cNvPr id="16" name="椭圆 15"/>
          <p:cNvSpPr/>
          <p:nvPr/>
        </p:nvSpPr>
        <p:spPr>
          <a:xfrm>
            <a:off x="7621699" y="1157284"/>
            <a:ext cx="1296000" cy="129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130</a:t>
            </a:r>
            <a:endParaRPr lang="zh-CN" altLang="en-US" dirty="0"/>
          </a:p>
        </p:txBody>
      </p:sp>
      <p:sp>
        <p:nvSpPr>
          <p:cNvPr id="17" name="椭圆 16"/>
          <p:cNvSpPr/>
          <p:nvPr/>
        </p:nvSpPr>
        <p:spPr>
          <a:xfrm>
            <a:off x="5048509" y="2020403"/>
            <a:ext cx="1296000" cy="129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150</a:t>
            </a:r>
            <a:endParaRPr lang="zh-CN" altLang="en-US" dirty="0"/>
          </a:p>
        </p:txBody>
      </p:sp>
      <p:sp>
        <p:nvSpPr>
          <p:cNvPr id="18" name="椭圆 17"/>
          <p:cNvSpPr/>
          <p:nvPr/>
        </p:nvSpPr>
        <p:spPr>
          <a:xfrm>
            <a:off x="5034538" y="509284"/>
            <a:ext cx="1296000" cy="129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120</a:t>
            </a:r>
            <a:endParaRPr lang="zh-CN" altLang="en-US" dirty="0"/>
          </a:p>
        </p:txBody>
      </p:sp>
      <p:cxnSp>
        <p:nvCxnSpPr>
          <p:cNvPr id="20" name="直接连接符 19"/>
          <p:cNvCxnSpPr>
            <a:cxnSpLocks/>
            <a:stCxn id="15" idx="6"/>
            <a:endCxn id="18" idx="2"/>
          </p:cNvCxnSpPr>
          <p:nvPr/>
        </p:nvCxnSpPr>
        <p:spPr>
          <a:xfrm flipV="1">
            <a:off x="3771319" y="1157284"/>
            <a:ext cx="1263219" cy="648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cxnSpLocks/>
            <a:stCxn id="15" idx="6"/>
            <a:endCxn id="17" idx="2"/>
          </p:cNvCxnSpPr>
          <p:nvPr/>
        </p:nvCxnSpPr>
        <p:spPr>
          <a:xfrm>
            <a:off x="3771319" y="1805284"/>
            <a:ext cx="1277190" cy="86311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cxnSpLocks/>
            <a:stCxn id="17" idx="6"/>
            <a:endCxn id="16" idx="2"/>
          </p:cNvCxnSpPr>
          <p:nvPr/>
        </p:nvCxnSpPr>
        <p:spPr>
          <a:xfrm flipV="1">
            <a:off x="6344509" y="1805284"/>
            <a:ext cx="1277190" cy="86311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cxnSpLocks/>
            <a:stCxn id="16" idx="2"/>
            <a:endCxn id="18" idx="6"/>
          </p:cNvCxnSpPr>
          <p:nvPr/>
        </p:nvCxnSpPr>
        <p:spPr>
          <a:xfrm flipH="1" flipV="1">
            <a:off x="6330538" y="1157284"/>
            <a:ext cx="1291161" cy="648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3EAF4A9A-8AC7-4206-9252-E9670855CF26}"/>
              </a:ext>
            </a:extLst>
          </p:cNvPr>
          <p:cNvGrpSpPr/>
          <p:nvPr/>
        </p:nvGrpSpPr>
        <p:grpSpPr>
          <a:xfrm>
            <a:off x="5505032" y="4331034"/>
            <a:ext cx="3834106" cy="1945329"/>
            <a:chOff x="2078168" y="1083133"/>
            <a:chExt cx="3834106" cy="1945329"/>
          </a:xfrm>
        </p:grpSpPr>
        <p:sp>
          <p:nvSpPr>
            <p:cNvPr id="2" name="矩形 1"/>
            <p:cNvSpPr/>
            <p:nvPr/>
          </p:nvSpPr>
          <p:spPr>
            <a:xfrm>
              <a:off x="2322687" y="1804629"/>
              <a:ext cx="576000" cy="5760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50</a:t>
              </a:r>
              <a:endParaRPr lang="zh-CN" altLang="en-US" dirty="0"/>
            </a:p>
          </p:txBody>
        </p:sp>
        <p:sp>
          <p:nvSpPr>
            <p:cNvPr id="8" name="矩形 7"/>
            <p:cNvSpPr/>
            <p:nvPr/>
          </p:nvSpPr>
          <p:spPr>
            <a:xfrm>
              <a:off x="3589976" y="1228629"/>
              <a:ext cx="576000" cy="5760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60</a:t>
              </a:r>
              <a:endParaRPr lang="zh-CN" altLang="en-US" dirty="0"/>
            </a:p>
          </p:txBody>
        </p:sp>
        <p:sp>
          <p:nvSpPr>
            <p:cNvPr id="9" name="矩形 8"/>
            <p:cNvSpPr/>
            <p:nvPr/>
          </p:nvSpPr>
          <p:spPr>
            <a:xfrm>
              <a:off x="4925643" y="1804629"/>
              <a:ext cx="576000" cy="5760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70</a:t>
              </a:r>
              <a:endParaRPr lang="zh-CN" altLang="en-US" dirty="0"/>
            </a:p>
          </p:txBody>
        </p:sp>
        <p:cxnSp>
          <p:nvCxnSpPr>
            <p:cNvPr id="11" name="直接箭头连接符 10"/>
            <p:cNvCxnSpPr>
              <a:stCxn id="2" idx="3"/>
              <a:endCxn id="8" idx="1"/>
            </p:cNvCxnSpPr>
            <p:nvPr/>
          </p:nvCxnSpPr>
          <p:spPr>
            <a:xfrm flipV="1">
              <a:off x="2898687" y="1516629"/>
              <a:ext cx="691289" cy="57600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>
              <a:stCxn id="8" idx="3"/>
              <a:endCxn id="9" idx="1"/>
            </p:cNvCxnSpPr>
            <p:nvPr/>
          </p:nvCxnSpPr>
          <p:spPr>
            <a:xfrm>
              <a:off x="4165976" y="1516629"/>
              <a:ext cx="759667" cy="57600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D44A5360-80C9-4037-A61C-460D8E70C480}"/>
                </a:ext>
              </a:extLst>
            </p:cNvPr>
            <p:cNvCxnSpPr>
              <a:cxnSpLocks/>
              <a:stCxn id="26" idx="2"/>
            </p:cNvCxnSpPr>
            <p:nvPr/>
          </p:nvCxnSpPr>
          <p:spPr>
            <a:xfrm>
              <a:off x="3995221" y="2631084"/>
              <a:ext cx="252493" cy="39737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835AAF0A-3EF0-4B70-ADCD-1311A34254E4}"/>
                </a:ext>
              </a:extLst>
            </p:cNvPr>
            <p:cNvSpPr txBox="1"/>
            <p:nvPr/>
          </p:nvSpPr>
          <p:spPr>
            <a:xfrm>
              <a:off x="4247714" y="2622940"/>
              <a:ext cx="7360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i="1" dirty="0">
                  <a:latin typeface="Arial" panose="020B0604020202020204" pitchFamily="34" charset="0"/>
                  <a:cs typeface="Arial" panose="020B0604020202020204" pitchFamily="34" charset="0"/>
                </a:rPr>
                <a:t>place</a:t>
              </a:r>
              <a:endParaRPr lang="zh-CN" altLang="en-US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832ABF27-8963-4BA3-900C-5C8DF9EC45EC}"/>
                </a:ext>
              </a:extLst>
            </p:cNvPr>
            <p:cNvSpPr/>
            <p:nvPr/>
          </p:nvSpPr>
          <p:spPr>
            <a:xfrm>
              <a:off x="2078168" y="1083133"/>
              <a:ext cx="3834106" cy="1547951"/>
            </a:xfrm>
            <a:prstGeom prst="rect">
              <a:avLst/>
            </a:prstGeom>
            <a:noFill/>
            <a:ln w="12700"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8" name="矩形 27">
            <a:extLst>
              <a:ext uri="{FF2B5EF4-FFF2-40B4-BE49-F238E27FC236}">
                <a16:creationId xmlns:a16="http://schemas.microsoft.com/office/drawing/2014/main" id="{FDBDF632-7CA2-4A5F-9CE9-8065FB675F8F}"/>
              </a:ext>
            </a:extLst>
          </p:cNvPr>
          <p:cNvSpPr/>
          <p:nvPr/>
        </p:nvSpPr>
        <p:spPr>
          <a:xfrm>
            <a:off x="2157652" y="255250"/>
            <a:ext cx="7294900" cy="3173750"/>
          </a:xfrm>
          <a:prstGeom prst="rect">
            <a:avLst/>
          </a:prstGeom>
          <a:noFill/>
          <a:ln w="12700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6537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椭圆 14"/>
          <p:cNvSpPr/>
          <p:nvPr/>
        </p:nvSpPr>
        <p:spPr>
          <a:xfrm>
            <a:off x="3465521" y="1933902"/>
            <a:ext cx="887698" cy="8876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7294482" y="1933902"/>
            <a:ext cx="887698" cy="8876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130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5322810" y="2488157"/>
            <a:ext cx="887698" cy="8876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120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5339055" y="1378582"/>
            <a:ext cx="887698" cy="8876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150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" name="直接连接符 19"/>
          <p:cNvCxnSpPr>
            <a:cxnSpLocks/>
            <a:stCxn id="15" idx="6"/>
            <a:endCxn id="18" idx="2"/>
          </p:cNvCxnSpPr>
          <p:nvPr/>
        </p:nvCxnSpPr>
        <p:spPr>
          <a:xfrm flipV="1">
            <a:off x="4353219" y="1822431"/>
            <a:ext cx="985836" cy="55532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cxnSpLocks/>
            <a:stCxn id="15" idx="6"/>
            <a:endCxn id="17" idx="2"/>
          </p:cNvCxnSpPr>
          <p:nvPr/>
        </p:nvCxnSpPr>
        <p:spPr>
          <a:xfrm>
            <a:off x="4353219" y="2377751"/>
            <a:ext cx="969591" cy="55425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cxnSpLocks/>
            <a:stCxn id="17" idx="6"/>
            <a:endCxn id="16" idx="2"/>
          </p:cNvCxnSpPr>
          <p:nvPr/>
        </p:nvCxnSpPr>
        <p:spPr>
          <a:xfrm flipV="1">
            <a:off x="6210508" y="2377751"/>
            <a:ext cx="1083974" cy="55425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cxnSpLocks/>
            <a:stCxn id="16" idx="2"/>
            <a:endCxn id="18" idx="6"/>
          </p:cNvCxnSpPr>
          <p:nvPr/>
        </p:nvCxnSpPr>
        <p:spPr>
          <a:xfrm flipH="1" flipV="1">
            <a:off x="6226753" y="1822431"/>
            <a:ext cx="1067729" cy="55532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FDBDF632-7CA2-4A5F-9CE9-8065FB675F8F}"/>
              </a:ext>
            </a:extLst>
          </p:cNvPr>
          <p:cNvSpPr/>
          <p:nvPr/>
        </p:nvSpPr>
        <p:spPr>
          <a:xfrm>
            <a:off x="3028426" y="184558"/>
            <a:ext cx="5570290" cy="3599530"/>
          </a:xfrm>
          <a:prstGeom prst="rect">
            <a:avLst/>
          </a:prstGeom>
          <a:noFill/>
          <a:ln w="12700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8E47E1E7-6324-44D7-AA4C-48D267E5FDE3}"/>
              </a:ext>
            </a:extLst>
          </p:cNvPr>
          <p:cNvSpPr/>
          <p:nvPr/>
        </p:nvSpPr>
        <p:spPr>
          <a:xfrm>
            <a:off x="3028426" y="4170812"/>
            <a:ext cx="5570290" cy="2632660"/>
          </a:xfrm>
          <a:prstGeom prst="rect">
            <a:avLst/>
          </a:prstGeom>
          <a:noFill/>
          <a:ln w="12700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00FE47E5-F772-4D4E-A901-77EF4CF3D90E}"/>
              </a:ext>
            </a:extLst>
          </p:cNvPr>
          <p:cNvCxnSpPr>
            <a:cxnSpLocks/>
          </p:cNvCxnSpPr>
          <p:nvPr/>
        </p:nvCxnSpPr>
        <p:spPr>
          <a:xfrm>
            <a:off x="3028426" y="3974285"/>
            <a:ext cx="5570290" cy="0"/>
          </a:xfrm>
          <a:prstGeom prst="line">
            <a:avLst/>
          </a:prstGeom>
          <a:ln>
            <a:prstDash val="lg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D33F44C0-0FBF-447A-B6AE-BB7E4EA5CBBE}"/>
              </a:ext>
            </a:extLst>
          </p:cNvPr>
          <p:cNvCxnSpPr>
            <a:cxnSpLocks/>
            <a:stCxn id="28" idx="2"/>
            <a:endCxn id="56" idx="0"/>
          </p:cNvCxnSpPr>
          <p:nvPr/>
        </p:nvCxnSpPr>
        <p:spPr>
          <a:xfrm>
            <a:off x="5813571" y="3784088"/>
            <a:ext cx="0" cy="3867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65" name="组合 164">
            <a:extLst>
              <a:ext uri="{FF2B5EF4-FFF2-40B4-BE49-F238E27FC236}">
                <a16:creationId xmlns:a16="http://schemas.microsoft.com/office/drawing/2014/main" id="{25E3DD2A-A724-4BB8-BBD3-5B39FFCCA7B8}"/>
              </a:ext>
            </a:extLst>
          </p:cNvPr>
          <p:cNvGrpSpPr/>
          <p:nvPr/>
        </p:nvGrpSpPr>
        <p:grpSpPr>
          <a:xfrm>
            <a:off x="3465521" y="327373"/>
            <a:ext cx="2635857" cy="1399359"/>
            <a:chOff x="2730902" y="68731"/>
            <a:chExt cx="2635857" cy="1399359"/>
          </a:xfrm>
        </p:grpSpPr>
        <p:grpSp>
          <p:nvGrpSpPr>
            <p:cNvPr id="164" name="组合 163">
              <a:extLst>
                <a:ext uri="{FF2B5EF4-FFF2-40B4-BE49-F238E27FC236}">
                  <a16:creationId xmlns:a16="http://schemas.microsoft.com/office/drawing/2014/main" id="{AA228E8E-ECC1-4E93-A1A9-422A5111B85D}"/>
                </a:ext>
              </a:extLst>
            </p:cNvPr>
            <p:cNvGrpSpPr/>
            <p:nvPr/>
          </p:nvGrpSpPr>
          <p:grpSpPr>
            <a:xfrm>
              <a:off x="2730902" y="68731"/>
              <a:ext cx="2635857" cy="1399359"/>
              <a:chOff x="2730902" y="68731"/>
              <a:chExt cx="2635857" cy="1399359"/>
            </a:xfrm>
          </p:grpSpPr>
          <p:grpSp>
            <p:nvGrpSpPr>
              <p:cNvPr id="29" name="组合 28">
                <a:extLst>
                  <a:ext uri="{FF2B5EF4-FFF2-40B4-BE49-F238E27FC236}">
                    <a16:creationId xmlns:a16="http://schemas.microsoft.com/office/drawing/2014/main" id="{3EAF4A9A-8AC7-4206-9252-E9670855CF26}"/>
                  </a:ext>
                </a:extLst>
              </p:cNvPr>
              <p:cNvGrpSpPr/>
              <p:nvPr/>
            </p:nvGrpSpPr>
            <p:grpSpPr>
              <a:xfrm>
                <a:off x="2730902" y="68731"/>
                <a:ext cx="2635857" cy="1399359"/>
                <a:chOff x="2547176" y="1080081"/>
                <a:chExt cx="2635857" cy="1399359"/>
              </a:xfrm>
            </p:grpSpPr>
            <p:sp>
              <p:nvSpPr>
                <p:cNvPr id="2" name="矩形 1"/>
                <p:cNvSpPr/>
                <p:nvPr/>
              </p:nvSpPr>
              <p:spPr>
                <a:xfrm>
                  <a:off x="2678128" y="1449594"/>
                  <a:ext cx="576000" cy="411583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50</a:t>
                  </a:r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" name="矩形 7"/>
                <p:cNvSpPr/>
                <p:nvPr/>
              </p:nvSpPr>
              <p:spPr>
                <a:xfrm>
                  <a:off x="3562628" y="1201271"/>
                  <a:ext cx="576000" cy="411583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60</a:t>
                  </a:r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" name="矩形 8"/>
                <p:cNvSpPr/>
                <p:nvPr/>
              </p:nvSpPr>
              <p:spPr>
                <a:xfrm>
                  <a:off x="4469043" y="1449594"/>
                  <a:ext cx="576000" cy="411583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70</a:t>
                  </a:r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11" name="直接箭头连接符 10"/>
                <p:cNvCxnSpPr>
                  <a:cxnSpLocks/>
                  <a:stCxn id="2" idx="3"/>
                  <a:endCxn id="8" idx="1"/>
                </p:cNvCxnSpPr>
                <p:nvPr/>
              </p:nvCxnSpPr>
              <p:spPr>
                <a:xfrm flipV="1">
                  <a:off x="3254128" y="1407063"/>
                  <a:ext cx="308500" cy="248323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直接箭头连接符 11"/>
                <p:cNvCxnSpPr>
                  <a:cxnSpLocks/>
                  <a:stCxn id="8" idx="3"/>
                  <a:endCxn id="9" idx="1"/>
                </p:cNvCxnSpPr>
                <p:nvPr/>
              </p:nvCxnSpPr>
              <p:spPr>
                <a:xfrm>
                  <a:off x="4138628" y="1407063"/>
                  <a:ext cx="330415" cy="248323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直接箭头连接符 18">
                  <a:extLst>
                    <a:ext uri="{FF2B5EF4-FFF2-40B4-BE49-F238E27FC236}">
                      <a16:creationId xmlns:a16="http://schemas.microsoft.com/office/drawing/2014/main" id="{D44A5360-80C9-4037-A61C-460D8E70C48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434568" y="1983698"/>
                  <a:ext cx="192730" cy="49574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4" name="文本框 23">
                  <a:extLst>
                    <a:ext uri="{FF2B5EF4-FFF2-40B4-BE49-F238E27FC236}">
                      <a16:creationId xmlns:a16="http://schemas.microsoft.com/office/drawing/2014/main" id="{835AAF0A-3EF0-4B70-ADCD-1311A34254E4}"/>
                    </a:ext>
                  </a:extLst>
                </p:cNvPr>
                <p:cNvSpPr txBox="1"/>
                <p:nvPr/>
              </p:nvSpPr>
              <p:spPr>
                <a:xfrm>
                  <a:off x="3534523" y="1980712"/>
                  <a:ext cx="68480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place</a:t>
                  </a:r>
                  <a:endParaRPr lang="zh-CN" alt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" name="矩形 25">
                  <a:extLst>
                    <a:ext uri="{FF2B5EF4-FFF2-40B4-BE49-F238E27FC236}">
                      <a16:creationId xmlns:a16="http://schemas.microsoft.com/office/drawing/2014/main" id="{832ABF27-8963-4BA3-900C-5C8DF9EC45EC}"/>
                    </a:ext>
                  </a:extLst>
                </p:cNvPr>
                <p:cNvSpPr/>
                <p:nvPr/>
              </p:nvSpPr>
              <p:spPr>
                <a:xfrm>
                  <a:off x="2547176" y="1080081"/>
                  <a:ext cx="2635857" cy="904301"/>
                </a:xfrm>
                <a:prstGeom prst="rect">
                  <a:avLst/>
                </a:prstGeom>
                <a:noFill/>
                <a:ln w="12700">
                  <a:prstDash val="dash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09" name="文本框 108">
                <a:extLst>
                  <a:ext uri="{FF2B5EF4-FFF2-40B4-BE49-F238E27FC236}">
                    <a16:creationId xmlns:a16="http://schemas.microsoft.com/office/drawing/2014/main" id="{758C9BD8-BF25-474B-A2EE-F18C4CACE941}"/>
                  </a:ext>
                </a:extLst>
              </p:cNvPr>
              <p:cNvSpPr txBox="1"/>
              <p:nvPr/>
            </p:nvSpPr>
            <p:spPr>
              <a:xfrm>
                <a:off x="2861854" y="130760"/>
                <a:ext cx="576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NF A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10" name="文本框 109">
              <a:extLst>
                <a:ext uri="{FF2B5EF4-FFF2-40B4-BE49-F238E27FC236}">
                  <a16:creationId xmlns:a16="http://schemas.microsoft.com/office/drawing/2014/main" id="{4E454B0A-3BCF-45F2-8B6A-CED330DFDC38}"/>
                </a:ext>
              </a:extLst>
            </p:cNvPr>
            <p:cNvSpPr txBox="1"/>
            <p:nvPr/>
          </p:nvSpPr>
          <p:spPr>
            <a:xfrm>
              <a:off x="3735058" y="601504"/>
              <a:ext cx="576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NF B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1" name="文本框 110">
              <a:extLst>
                <a:ext uri="{FF2B5EF4-FFF2-40B4-BE49-F238E27FC236}">
                  <a16:creationId xmlns:a16="http://schemas.microsoft.com/office/drawing/2014/main" id="{5BBFC2AC-C247-46EA-9A0D-566237893AB1}"/>
                </a:ext>
              </a:extLst>
            </p:cNvPr>
            <p:cNvSpPr txBox="1"/>
            <p:nvPr/>
          </p:nvSpPr>
          <p:spPr>
            <a:xfrm>
              <a:off x="4654305" y="131489"/>
              <a:ext cx="576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NF C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12" name="文本框 111">
            <a:extLst>
              <a:ext uri="{FF2B5EF4-FFF2-40B4-BE49-F238E27FC236}">
                <a16:creationId xmlns:a16="http://schemas.microsoft.com/office/drawing/2014/main" id="{AFC5FA2A-933F-4EE9-A3C8-74DE2CF02B31}"/>
              </a:ext>
            </a:extLst>
          </p:cNvPr>
          <p:cNvSpPr txBox="1"/>
          <p:nvPr/>
        </p:nvSpPr>
        <p:spPr>
          <a:xfrm>
            <a:off x="3496386" y="2858738"/>
            <a:ext cx="825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 A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3" name="文本框 112">
            <a:extLst>
              <a:ext uri="{FF2B5EF4-FFF2-40B4-BE49-F238E27FC236}">
                <a16:creationId xmlns:a16="http://schemas.microsoft.com/office/drawing/2014/main" id="{E89F80E4-8A1C-4900-9FCE-D506011538C2}"/>
              </a:ext>
            </a:extLst>
          </p:cNvPr>
          <p:cNvSpPr txBox="1"/>
          <p:nvPr/>
        </p:nvSpPr>
        <p:spPr>
          <a:xfrm>
            <a:off x="5376057" y="2222205"/>
            <a:ext cx="825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 B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4" name="文本框 113">
            <a:extLst>
              <a:ext uri="{FF2B5EF4-FFF2-40B4-BE49-F238E27FC236}">
                <a16:creationId xmlns:a16="http://schemas.microsoft.com/office/drawing/2014/main" id="{7A81C3B8-7A92-499E-B801-F8E78F36959A}"/>
              </a:ext>
            </a:extLst>
          </p:cNvPr>
          <p:cNvSpPr txBox="1"/>
          <p:nvPr/>
        </p:nvSpPr>
        <p:spPr>
          <a:xfrm>
            <a:off x="5353675" y="3342432"/>
            <a:ext cx="825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 C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5" name="文本框 114">
            <a:extLst>
              <a:ext uri="{FF2B5EF4-FFF2-40B4-BE49-F238E27FC236}">
                <a16:creationId xmlns:a16="http://schemas.microsoft.com/office/drawing/2014/main" id="{7D7D0039-1D9C-4B2B-8FC2-AF5AB71DEDA8}"/>
              </a:ext>
            </a:extLst>
          </p:cNvPr>
          <p:cNvSpPr txBox="1"/>
          <p:nvPr/>
        </p:nvSpPr>
        <p:spPr>
          <a:xfrm>
            <a:off x="7345914" y="2778117"/>
            <a:ext cx="825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 D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4" name="椭圆 133">
            <a:extLst>
              <a:ext uri="{FF2B5EF4-FFF2-40B4-BE49-F238E27FC236}">
                <a16:creationId xmlns:a16="http://schemas.microsoft.com/office/drawing/2014/main" id="{FBB2EE7B-5275-44D2-9E9C-68049499D74C}"/>
              </a:ext>
            </a:extLst>
          </p:cNvPr>
          <p:cNvSpPr/>
          <p:nvPr/>
        </p:nvSpPr>
        <p:spPr>
          <a:xfrm>
            <a:off x="3465521" y="4967529"/>
            <a:ext cx="887698" cy="8876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5" name="椭圆 134">
            <a:extLst>
              <a:ext uri="{FF2B5EF4-FFF2-40B4-BE49-F238E27FC236}">
                <a16:creationId xmlns:a16="http://schemas.microsoft.com/office/drawing/2014/main" id="{69939EFB-56F9-4715-AA16-099EB635B70B}"/>
              </a:ext>
            </a:extLst>
          </p:cNvPr>
          <p:cNvSpPr/>
          <p:nvPr/>
        </p:nvSpPr>
        <p:spPr>
          <a:xfrm>
            <a:off x="7294482" y="4967529"/>
            <a:ext cx="887698" cy="8876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6" name="椭圆 135">
            <a:extLst>
              <a:ext uri="{FF2B5EF4-FFF2-40B4-BE49-F238E27FC236}">
                <a16:creationId xmlns:a16="http://schemas.microsoft.com/office/drawing/2014/main" id="{C414A83A-C6C7-4585-A76C-2847B8C19892}"/>
              </a:ext>
            </a:extLst>
          </p:cNvPr>
          <p:cNvSpPr/>
          <p:nvPr/>
        </p:nvSpPr>
        <p:spPr>
          <a:xfrm>
            <a:off x="5322810" y="5521784"/>
            <a:ext cx="887698" cy="8876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7" name="椭圆 136">
            <a:extLst>
              <a:ext uri="{FF2B5EF4-FFF2-40B4-BE49-F238E27FC236}">
                <a16:creationId xmlns:a16="http://schemas.microsoft.com/office/drawing/2014/main" id="{50D27038-DFCA-497E-88C8-5B27C992F44F}"/>
              </a:ext>
            </a:extLst>
          </p:cNvPr>
          <p:cNvSpPr/>
          <p:nvPr/>
        </p:nvSpPr>
        <p:spPr>
          <a:xfrm>
            <a:off x="5339055" y="4412209"/>
            <a:ext cx="887698" cy="8876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8" name="直接连接符 137">
            <a:extLst>
              <a:ext uri="{FF2B5EF4-FFF2-40B4-BE49-F238E27FC236}">
                <a16:creationId xmlns:a16="http://schemas.microsoft.com/office/drawing/2014/main" id="{275E09F6-FCD9-4A25-9AA6-A5162D77560E}"/>
              </a:ext>
            </a:extLst>
          </p:cNvPr>
          <p:cNvCxnSpPr>
            <a:cxnSpLocks/>
            <a:stCxn id="134" idx="6"/>
            <a:endCxn id="137" idx="2"/>
          </p:cNvCxnSpPr>
          <p:nvPr/>
        </p:nvCxnSpPr>
        <p:spPr>
          <a:xfrm flipV="1">
            <a:off x="4353219" y="4856058"/>
            <a:ext cx="985836" cy="55532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连接符 138">
            <a:extLst>
              <a:ext uri="{FF2B5EF4-FFF2-40B4-BE49-F238E27FC236}">
                <a16:creationId xmlns:a16="http://schemas.microsoft.com/office/drawing/2014/main" id="{9807963A-1FD7-4BCA-9899-30154347E249}"/>
              </a:ext>
            </a:extLst>
          </p:cNvPr>
          <p:cNvCxnSpPr>
            <a:cxnSpLocks/>
            <a:stCxn id="134" idx="6"/>
            <a:endCxn id="136" idx="2"/>
          </p:cNvCxnSpPr>
          <p:nvPr/>
        </p:nvCxnSpPr>
        <p:spPr>
          <a:xfrm>
            <a:off x="4353219" y="5411378"/>
            <a:ext cx="969591" cy="55425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连接符 139">
            <a:extLst>
              <a:ext uri="{FF2B5EF4-FFF2-40B4-BE49-F238E27FC236}">
                <a16:creationId xmlns:a16="http://schemas.microsoft.com/office/drawing/2014/main" id="{C4E7EC34-33D6-48D1-9AA6-3CF2975969E3}"/>
              </a:ext>
            </a:extLst>
          </p:cNvPr>
          <p:cNvCxnSpPr>
            <a:cxnSpLocks/>
            <a:stCxn id="136" idx="6"/>
            <a:endCxn id="135" idx="2"/>
          </p:cNvCxnSpPr>
          <p:nvPr/>
        </p:nvCxnSpPr>
        <p:spPr>
          <a:xfrm flipV="1">
            <a:off x="6210508" y="5411378"/>
            <a:ext cx="1083974" cy="55425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接连接符 140">
            <a:extLst>
              <a:ext uri="{FF2B5EF4-FFF2-40B4-BE49-F238E27FC236}">
                <a16:creationId xmlns:a16="http://schemas.microsoft.com/office/drawing/2014/main" id="{B3719238-5327-4DC1-BC27-DFEC642C51E4}"/>
              </a:ext>
            </a:extLst>
          </p:cNvPr>
          <p:cNvCxnSpPr>
            <a:cxnSpLocks/>
            <a:stCxn id="135" idx="2"/>
            <a:endCxn id="137" idx="6"/>
          </p:cNvCxnSpPr>
          <p:nvPr/>
        </p:nvCxnSpPr>
        <p:spPr>
          <a:xfrm flipH="1" flipV="1">
            <a:off x="6226753" y="4856058"/>
            <a:ext cx="1067729" cy="55532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文本框 141">
            <a:extLst>
              <a:ext uri="{FF2B5EF4-FFF2-40B4-BE49-F238E27FC236}">
                <a16:creationId xmlns:a16="http://schemas.microsoft.com/office/drawing/2014/main" id="{C61353F9-ABEF-488B-B4D8-7DB599FA41BC}"/>
              </a:ext>
            </a:extLst>
          </p:cNvPr>
          <p:cNvSpPr txBox="1"/>
          <p:nvPr/>
        </p:nvSpPr>
        <p:spPr>
          <a:xfrm>
            <a:off x="3496386" y="5892365"/>
            <a:ext cx="825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 A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3" name="文本框 142">
            <a:extLst>
              <a:ext uri="{FF2B5EF4-FFF2-40B4-BE49-F238E27FC236}">
                <a16:creationId xmlns:a16="http://schemas.microsoft.com/office/drawing/2014/main" id="{8F4BCAEC-5A63-4310-AB9B-C5796856758E}"/>
              </a:ext>
            </a:extLst>
          </p:cNvPr>
          <p:cNvSpPr txBox="1"/>
          <p:nvPr/>
        </p:nvSpPr>
        <p:spPr>
          <a:xfrm>
            <a:off x="5376057" y="5255832"/>
            <a:ext cx="825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 B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4" name="文本框 143">
            <a:extLst>
              <a:ext uri="{FF2B5EF4-FFF2-40B4-BE49-F238E27FC236}">
                <a16:creationId xmlns:a16="http://schemas.microsoft.com/office/drawing/2014/main" id="{10852FAA-E44D-45F0-AFE9-6C1FB2D20A38}"/>
              </a:ext>
            </a:extLst>
          </p:cNvPr>
          <p:cNvSpPr txBox="1"/>
          <p:nvPr/>
        </p:nvSpPr>
        <p:spPr>
          <a:xfrm>
            <a:off x="7345914" y="5811744"/>
            <a:ext cx="825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 D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5" name="文本框 144">
            <a:extLst>
              <a:ext uri="{FF2B5EF4-FFF2-40B4-BE49-F238E27FC236}">
                <a16:creationId xmlns:a16="http://schemas.microsoft.com/office/drawing/2014/main" id="{79BC7E49-2EB7-4181-BF09-3F671F88DD7C}"/>
              </a:ext>
            </a:extLst>
          </p:cNvPr>
          <p:cNvSpPr txBox="1"/>
          <p:nvPr/>
        </p:nvSpPr>
        <p:spPr>
          <a:xfrm>
            <a:off x="5353675" y="6407232"/>
            <a:ext cx="825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 C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3" name="矩形 132">
            <a:extLst>
              <a:ext uri="{FF2B5EF4-FFF2-40B4-BE49-F238E27FC236}">
                <a16:creationId xmlns:a16="http://schemas.microsoft.com/office/drawing/2014/main" id="{ACA6BC67-1F21-4759-A5F6-E6685849D4A5}"/>
              </a:ext>
            </a:extLst>
          </p:cNvPr>
          <p:cNvSpPr/>
          <p:nvPr/>
        </p:nvSpPr>
        <p:spPr>
          <a:xfrm>
            <a:off x="3610866" y="5203928"/>
            <a:ext cx="576000" cy="41158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NF A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6" name="矩形 145">
            <a:extLst>
              <a:ext uri="{FF2B5EF4-FFF2-40B4-BE49-F238E27FC236}">
                <a16:creationId xmlns:a16="http://schemas.microsoft.com/office/drawing/2014/main" id="{E3BDD941-C23E-48BE-A3C0-2B6C7395534F}"/>
              </a:ext>
            </a:extLst>
          </p:cNvPr>
          <p:cNvSpPr/>
          <p:nvPr/>
        </p:nvSpPr>
        <p:spPr>
          <a:xfrm>
            <a:off x="5531975" y="4586704"/>
            <a:ext cx="576000" cy="41158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NF A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7" name="矩形 146">
            <a:extLst>
              <a:ext uri="{FF2B5EF4-FFF2-40B4-BE49-F238E27FC236}">
                <a16:creationId xmlns:a16="http://schemas.microsoft.com/office/drawing/2014/main" id="{573D86D0-E862-41B4-8C1B-6DE3A4D39C35}"/>
              </a:ext>
            </a:extLst>
          </p:cNvPr>
          <p:cNvSpPr/>
          <p:nvPr/>
        </p:nvSpPr>
        <p:spPr>
          <a:xfrm>
            <a:off x="5457833" y="4738268"/>
            <a:ext cx="576000" cy="41158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NF B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3" name="直接箭头连接符 152">
            <a:extLst>
              <a:ext uri="{FF2B5EF4-FFF2-40B4-BE49-F238E27FC236}">
                <a16:creationId xmlns:a16="http://schemas.microsoft.com/office/drawing/2014/main" id="{1233A379-7985-4173-B7F1-FBA39EF76E59}"/>
              </a:ext>
            </a:extLst>
          </p:cNvPr>
          <p:cNvCxnSpPr>
            <a:cxnSpLocks/>
          </p:cNvCxnSpPr>
          <p:nvPr/>
        </p:nvCxnSpPr>
        <p:spPr>
          <a:xfrm flipH="1">
            <a:off x="6096001" y="4496500"/>
            <a:ext cx="204894" cy="167779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1" name="文本框 160">
            <a:extLst>
              <a:ext uri="{FF2B5EF4-FFF2-40B4-BE49-F238E27FC236}">
                <a16:creationId xmlns:a16="http://schemas.microsoft.com/office/drawing/2014/main" id="{815598E3-0AE0-469C-AC0A-88A54FF2A6C9}"/>
              </a:ext>
            </a:extLst>
          </p:cNvPr>
          <p:cNvSpPr txBox="1"/>
          <p:nvPr/>
        </p:nvSpPr>
        <p:spPr>
          <a:xfrm>
            <a:off x="6243591" y="4324528"/>
            <a:ext cx="57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NF C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8545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521400" y="2696473"/>
            <a:ext cx="1585695" cy="972929"/>
          </a:xfrm>
          <a:prstGeom prst="rect">
            <a:avLst/>
          </a:prstGeom>
          <a:solidFill>
            <a:srgbClr val="9DC3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NF parallelism analysis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8" name="直接箭头连接符 7"/>
          <p:cNvCxnSpPr>
            <a:endCxn id="4" idx="1"/>
          </p:cNvCxnSpPr>
          <p:nvPr/>
        </p:nvCxnSpPr>
        <p:spPr>
          <a:xfrm>
            <a:off x="289249" y="3181738"/>
            <a:ext cx="1232151" cy="12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4" idx="3"/>
            <a:endCxn id="10" idx="1"/>
          </p:cNvCxnSpPr>
          <p:nvPr/>
        </p:nvCxnSpPr>
        <p:spPr>
          <a:xfrm flipV="1">
            <a:off x="3107095" y="3181738"/>
            <a:ext cx="1883546" cy="12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组合 45"/>
          <p:cNvGrpSpPr/>
          <p:nvPr/>
        </p:nvGrpSpPr>
        <p:grpSpPr>
          <a:xfrm>
            <a:off x="4599999" y="1201846"/>
            <a:ext cx="7638654" cy="3959784"/>
            <a:chOff x="4553346" y="1201846"/>
            <a:chExt cx="7638654" cy="3959784"/>
          </a:xfrm>
        </p:grpSpPr>
        <p:grpSp>
          <p:nvGrpSpPr>
            <p:cNvPr id="40" name="组合 39"/>
            <p:cNvGrpSpPr/>
            <p:nvPr/>
          </p:nvGrpSpPr>
          <p:grpSpPr>
            <a:xfrm>
              <a:off x="4553346" y="1201846"/>
              <a:ext cx="7638654" cy="3959784"/>
              <a:chOff x="4132476" y="1201846"/>
              <a:chExt cx="7638654" cy="3959784"/>
            </a:xfrm>
          </p:grpSpPr>
          <p:grpSp>
            <p:nvGrpSpPr>
              <p:cNvPr id="20" name="组合 19"/>
              <p:cNvGrpSpPr/>
              <p:nvPr/>
            </p:nvGrpSpPr>
            <p:grpSpPr>
              <a:xfrm>
                <a:off x="4178388" y="1201846"/>
                <a:ext cx="7419563" cy="3959784"/>
                <a:chOff x="3618552" y="352443"/>
                <a:chExt cx="7869155" cy="5719665"/>
              </a:xfrm>
            </p:grpSpPr>
            <p:grpSp>
              <p:nvGrpSpPr>
                <p:cNvPr id="12" name="组合 11"/>
                <p:cNvGrpSpPr/>
                <p:nvPr/>
              </p:nvGrpSpPr>
              <p:grpSpPr>
                <a:xfrm>
                  <a:off x="3984171" y="352443"/>
                  <a:ext cx="7137919" cy="5719665"/>
                  <a:chOff x="4124131" y="354564"/>
                  <a:chExt cx="7993224" cy="5719665"/>
                </a:xfrm>
              </p:grpSpPr>
              <p:sp>
                <p:nvSpPr>
                  <p:cNvPr id="10" name="矩形 9"/>
                  <p:cNvSpPr/>
                  <p:nvPr/>
                </p:nvSpPr>
                <p:spPr>
                  <a:xfrm>
                    <a:off x="4124131" y="354564"/>
                    <a:ext cx="7993224" cy="5719665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1" name="文本框 10"/>
                  <p:cNvSpPr txBox="1"/>
                  <p:nvPr/>
                </p:nvSpPr>
                <p:spPr>
                  <a:xfrm>
                    <a:off x="4292081" y="494521"/>
                    <a:ext cx="1211272" cy="369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dirty="0"/>
                      <a:t>Runtime</a:t>
                    </a:r>
                    <a:endParaRPr lang="zh-CN" altLang="en-US" dirty="0"/>
                  </a:p>
                </p:txBody>
              </p:sp>
            </p:grpSp>
            <p:grpSp>
              <p:nvGrpSpPr>
                <p:cNvPr id="16" name="组合 15"/>
                <p:cNvGrpSpPr/>
                <p:nvPr/>
              </p:nvGrpSpPr>
              <p:grpSpPr>
                <a:xfrm>
                  <a:off x="3618552" y="4865827"/>
                  <a:ext cx="7869155" cy="822200"/>
                  <a:chOff x="2929360" y="4613900"/>
                  <a:chExt cx="7869155" cy="822200"/>
                </a:xfrm>
              </p:grpSpPr>
              <p:sp>
                <p:nvSpPr>
                  <p:cNvPr id="6" name="矩形 5"/>
                  <p:cNvSpPr/>
                  <p:nvPr/>
                </p:nvSpPr>
                <p:spPr>
                  <a:xfrm>
                    <a:off x="3844269" y="4613900"/>
                    <a:ext cx="1753533" cy="811595"/>
                  </a:xfrm>
                  <a:prstGeom prst="rect">
                    <a:avLst/>
                  </a:prstGeom>
                  <a:solidFill>
                    <a:srgbClr val="9DC3E6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>
                        <a:solidFill>
                          <a:schemeClr val="tx1"/>
                        </a:solidFill>
                      </a:rPr>
                      <a:t>Packet distribute </a:t>
                    </a:r>
                    <a:endParaRPr lang="zh-CN" altLang="en-US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13" name="直接箭头连接符 12"/>
                  <p:cNvCxnSpPr/>
                  <p:nvPr/>
                </p:nvCxnSpPr>
                <p:spPr>
                  <a:xfrm>
                    <a:off x="2929360" y="5019698"/>
                    <a:ext cx="914909" cy="1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" name="直接箭头连接符 13"/>
                  <p:cNvCxnSpPr/>
                  <p:nvPr/>
                </p:nvCxnSpPr>
                <p:spPr>
                  <a:xfrm>
                    <a:off x="9883606" y="5019699"/>
                    <a:ext cx="914909" cy="1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" name="矩形 14"/>
                  <p:cNvSpPr/>
                  <p:nvPr/>
                </p:nvSpPr>
                <p:spPr>
                  <a:xfrm>
                    <a:off x="8130073" y="4624505"/>
                    <a:ext cx="1753533" cy="811595"/>
                  </a:xfrm>
                  <a:prstGeom prst="rect">
                    <a:avLst/>
                  </a:prstGeom>
                  <a:solidFill>
                    <a:srgbClr val="9DC3E6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>
                        <a:solidFill>
                          <a:schemeClr val="tx1"/>
                        </a:solidFill>
                      </a:rPr>
                      <a:t>Packet merge </a:t>
                    </a:r>
                    <a:endParaRPr lang="zh-CN" alt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18" name="矩形 17"/>
                <p:cNvSpPr/>
                <p:nvPr/>
              </p:nvSpPr>
              <p:spPr>
                <a:xfrm>
                  <a:off x="5673212" y="1198695"/>
                  <a:ext cx="3759836" cy="2625289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35" name="文本框 34"/>
              <p:cNvSpPr txBox="1"/>
              <p:nvPr/>
            </p:nvSpPr>
            <p:spPr>
              <a:xfrm>
                <a:off x="5492033" y="2830992"/>
                <a:ext cx="461665" cy="1455650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r>
                  <a:rPr lang="en-US" altLang="zh-CN" dirty="0"/>
                  <a:t>Packet copies</a:t>
                </a:r>
                <a:endParaRPr lang="zh-CN" altLang="en-US" dirty="0"/>
              </a:p>
            </p:txBody>
          </p:sp>
          <p:sp>
            <p:nvSpPr>
              <p:cNvPr id="36" name="文本框 35"/>
              <p:cNvSpPr txBox="1"/>
              <p:nvPr/>
            </p:nvSpPr>
            <p:spPr>
              <a:xfrm>
                <a:off x="9862414" y="3079563"/>
                <a:ext cx="461665" cy="889977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r>
                  <a:rPr lang="en-US" altLang="zh-CN" dirty="0"/>
                  <a:t>Outputs</a:t>
                </a:r>
                <a:endParaRPr lang="zh-CN" altLang="en-US" dirty="0"/>
              </a:p>
            </p:txBody>
          </p:sp>
          <p:sp>
            <p:nvSpPr>
              <p:cNvPr id="38" name="文本框 37"/>
              <p:cNvSpPr txBox="1"/>
              <p:nvPr/>
            </p:nvSpPr>
            <p:spPr>
              <a:xfrm>
                <a:off x="4132476" y="4253881"/>
                <a:ext cx="9441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Packets</a:t>
                </a:r>
                <a:endParaRPr lang="zh-CN" altLang="en-US" dirty="0"/>
              </a:p>
            </p:txBody>
          </p:sp>
          <p:sp>
            <p:nvSpPr>
              <p:cNvPr id="39" name="文本框 38"/>
              <p:cNvSpPr txBox="1"/>
              <p:nvPr/>
            </p:nvSpPr>
            <p:spPr>
              <a:xfrm>
                <a:off x="10737808" y="4249079"/>
                <a:ext cx="10333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Outputs</a:t>
                </a:r>
                <a:endParaRPr lang="zh-CN" altLang="en-US" dirty="0"/>
              </a:p>
            </p:txBody>
          </p:sp>
        </p:grpSp>
        <p:cxnSp>
          <p:nvCxnSpPr>
            <p:cNvPr id="30" name="肘形连接符 29"/>
            <p:cNvCxnSpPr>
              <a:stCxn id="6" idx="0"/>
              <a:endCxn id="18" idx="1"/>
            </p:cNvCxnSpPr>
            <p:nvPr/>
          </p:nvCxnSpPr>
          <p:spPr>
            <a:xfrm rot="5400000" flipH="1" flipV="1">
              <a:off x="5597530" y="3387512"/>
              <a:ext cx="1630036" cy="247959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肘形连接符 31"/>
            <p:cNvCxnSpPr>
              <a:stCxn id="18" idx="3"/>
              <a:endCxn id="15" idx="0"/>
            </p:cNvCxnSpPr>
            <p:nvPr/>
          </p:nvCxnSpPr>
          <p:spPr>
            <a:xfrm>
              <a:off x="10081552" y="2696473"/>
              <a:ext cx="247958" cy="1637378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文本框 32"/>
          <p:cNvSpPr txBox="1"/>
          <p:nvPr/>
        </p:nvSpPr>
        <p:spPr>
          <a:xfrm>
            <a:off x="3133977" y="2790308"/>
            <a:ext cx="1744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Parallel strategy</a:t>
            </a:r>
            <a:endParaRPr lang="zh-CN" altLang="en-US" dirty="0"/>
          </a:p>
        </p:txBody>
      </p:sp>
      <p:sp>
        <p:nvSpPr>
          <p:cNvPr id="34" name="文本框 33"/>
          <p:cNvSpPr txBox="1"/>
          <p:nvPr/>
        </p:nvSpPr>
        <p:spPr>
          <a:xfrm>
            <a:off x="3133383" y="3155219"/>
            <a:ext cx="1744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Running </a:t>
            </a:r>
            <a:r>
              <a:rPr lang="en-US" altLang="zh-CN" dirty="0" err="1"/>
              <a:t>config</a:t>
            </a:r>
            <a:endParaRPr lang="zh-CN" altLang="en-US" dirty="0"/>
          </a:p>
        </p:txBody>
      </p:sp>
      <p:sp>
        <p:nvSpPr>
          <p:cNvPr id="37" name="文本框 36"/>
          <p:cNvSpPr txBox="1"/>
          <p:nvPr/>
        </p:nvSpPr>
        <p:spPr>
          <a:xfrm>
            <a:off x="295075" y="2790763"/>
            <a:ext cx="1225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Sub-chain</a:t>
            </a:r>
            <a:endParaRPr lang="zh-CN" altLang="en-US" dirty="0"/>
          </a:p>
        </p:txBody>
      </p:sp>
      <p:cxnSp>
        <p:nvCxnSpPr>
          <p:cNvPr id="47" name="直接箭头连接符 46"/>
          <p:cNvCxnSpPr>
            <a:stCxn id="6" idx="3"/>
            <a:endCxn id="15" idx="1"/>
          </p:cNvCxnSpPr>
          <p:nvPr/>
        </p:nvCxnSpPr>
        <p:spPr>
          <a:xfrm>
            <a:off x="7161896" y="4607447"/>
            <a:ext cx="2387593" cy="73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/>
          <p:cNvSpPr txBox="1"/>
          <p:nvPr/>
        </p:nvSpPr>
        <p:spPr>
          <a:xfrm>
            <a:off x="7428463" y="4234109"/>
            <a:ext cx="1761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Original packets</a:t>
            </a:r>
            <a:endParaRPr lang="zh-CN" altLang="en-US" dirty="0"/>
          </a:p>
        </p:txBody>
      </p:sp>
      <p:grpSp>
        <p:nvGrpSpPr>
          <p:cNvPr id="58" name="组合 57"/>
          <p:cNvGrpSpPr/>
          <p:nvPr/>
        </p:nvGrpSpPr>
        <p:grpSpPr>
          <a:xfrm>
            <a:off x="7484809" y="2189885"/>
            <a:ext cx="1648457" cy="1034762"/>
            <a:chOff x="7161895" y="2082578"/>
            <a:chExt cx="1648457" cy="1034762"/>
          </a:xfrm>
        </p:grpSpPr>
        <p:sp>
          <p:nvSpPr>
            <p:cNvPr id="57" name="矩形 56"/>
            <p:cNvSpPr/>
            <p:nvPr/>
          </p:nvSpPr>
          <p:spPr>
            <a:xfrm>
              <a:off x="7634695" y="2082578"/>
              <a:ext cx="1175657" cy="673276"/>
            </a:xfrm>
            <a:prstGeom prst="rect">
              <a:avLst/>
            </a:prstGeom>
            <a:solidFill>
              <a:srgbClr val="FFDA66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矩形 55"/>
            <p:cNvSpPr/>
            <p:nvPr/>
          </p:nvSpPr>
          <p:spPr>
            <a:xfrm>
              <a:off x="7417961" y="2244224"/>
              <a:ext cx="1175657" cy="673276"/>
            </a:xfrm>
            <a:prstGeom prst="rect">
              <a:avLst/>
            </a:prstGeom>
            <a:solidFill>
              <a:srgbClr val="FFDA66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矩形 52"/>
            <p:cNvSpPr/>
            <p:nvPr/>
          </p:nvSpPr>
          <p:spPr>
            <a:xfrm>
              <a:off x="7161895" y="2444064"/>
              <a:ext cx="1175657" cy="673276"/>
            </a:xfrm>
            <a:prstGeom prst="rect">
              <a:avLst/>
            </a:prstGeom>
            <a:solidFill>
              <a:srgbClr val="FFDA66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NF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59" name="文本框 58"/>
          <p:cNvSpPr txBox="1"/>
          <p:nvPr/>
        </p:nvSpPr>
        <p:spPr>
          <a:xfrm>
            <a:off x="6583181" y="1783186"/>
            <a:ext cx="2397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NFs running in parallel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09512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62744032"/>
              </p:ext>
            </p:extLst>
          </p:nvPr>
        </p:nvGraphicFramePr>
        <p:xfrm>
          <a:off x="2292460" y="3228922"/>
          <a:ext cx="6222820" cy="215644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445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45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51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9463">
                  <a:extLst>
                    <a:ext uri="{9D8B030D-6E8A-4147-A177-3AD203B41FA5}">
                      <a16:colId xmlns:a16="http://schemas.microsoft.com/office/drawing/2014/main" val="2445124390"/>
                    </a:ext>
                  </a:extLst>
                </a:gridCol>
                <a:gridCol w="12445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45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71482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anchor="ctr"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Read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Write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Add/Rm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Drop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884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Read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zh-CN" altLang="en-US" sz="18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C9FFC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C9FFC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FFCC6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 anchor="ctr">
                    <a:solidFill>
                      <a:srgbClr val="FFCC6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 anchor="ctr">
                    <a:solidFill>
                      <a:srgbClr val="C9FFC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884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Write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 anchor="ctr"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C9FFC8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>
                    <a:solidFill>
                      <a:srgbClr val="FFCC6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FFCC6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 anchor="ctr">
                    <a:solidFill>
                      <a:srgbClr val="C9FFC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884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Add/Rm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 anchor="ctr">
                    <a:solidFill>
                      <a:srgbClr val="C0C0C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 anchor="ctr">
                    <a:solidFill>
                      <a:srgbClr val="C0C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 anchor="ctr">
                    <a:solidFill>
                      <a:srgbClr val="FFCC6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 anchor="ctr">
                    <a:solidFill>
                      <a:srgbClr val="C9FFC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884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Drop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 anchor="ctr">
                    <a:solidFill>
                      <a:srgbClr val="C0C0C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 anchor="ctr">
                    <a:solidFill>
                      <a:srgbClr val="C0C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 anchor="ctr"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 anchor="ctr">
                    <a:solidFill>
                      <a:srgbClr val="C9FFC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矩形 9"/>
          <p:cNvSpPr/>
          <p:nvPr/>
        </p:nvSpPr>
        <p:spPr>
          <a:xfrm>
            <a:off x="2373267" y="3440747"/>
            <a:ext cx="5950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NF1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892202" y="3212966"/>
            <a:ext cx="5950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NF2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987871" y="2217478"/>
            <a:ext cx="68319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read-write or write-write case, we need not copy 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2687806" y="2636167"/>
            <a:ext cx="54321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kumimoji="1"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ackets if two NFs modify different fields.</a:t>
            </a:r>
          </a:p>
        </p:txBody>
      </p:sp>
      <p:grpSp>
        <p:nvGrpSpPr>
          <p:cNvPr id="25" name="组合 24"/>
          <p:cNvGrpSpPr/>
          <p:nvPr/>
        </p:nvGrpSpPr>
        <p:grpSpPr>
          <a:xfrm>
            <a:off x="1911426" y="1185183"/>
            <a:ext cx="6984888" cy="498472"/>
            <a:chOff x="1093976" y="1297960"/>
            <a:chExt cx="6984888" cy="498472"/>
          </a:xfrm>
        </p:grpSpPr>
        <p:sp>
          <p:nvSpPr>
            <p:cNvPr id="16" name="文本框 15"/>
            <p:cNvSpPr txBox="1"/>
            <p:nvPr/>
          </p:nvSpPr>
          <p:spPr>
            <a:xfrm>
              <a:off x="2246498" y="1316364"/>
              <a:ext cx="58323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blocks denote </a:t>
              </a:r>
              <a:r>
                <a:rPr kumimoji="1" lang="en-US" altLang="zh-CN" sz="24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parallelizable</a:t>
              </a:r>
              <a:r>
                <a:rPr kumimoji="1"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need copy </a:t>
              </a:r>
              <a:r>
                <a:rPr kumimoji="1" lang="en-US" altLang="zh-CN" sz="24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pkts</a:t>
              </a:r>
              <a:r>
                <a:rPr kumimoji="1"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  <a:endParaRPr kumimoji="1"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1093976" y="1297960"/>
              <a:ext cx="1278294" cy="498472"/>
            </a:xfrm>
            <a:prstGeom prst="rect">
              <a:avLst/>
            </a:prstGeom>
            <a:solidFill>
              <a:srgbClr val="FFCC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Orange</a:t>
              </a:r>
              <a:endParaRPr kumimoji="1"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1939182" y="645194"/>
            <a:ext cx="6929377" cy="461665"/>
            <a:chOff x="2784388" y="887797"/>
            <a:chExt cx="6929377" cy="461665"/>
          </a:xfrm>
        </p:grpSpPr>
        <p:sp>
          <p:nvSpPr>
            <p:cNvPr id="7" name="文本框 6"/>
            <p:cNvSpPr txBox="1"/>
            <p:nvPr/>
          </p:nvSpPr>
          <p:spPr>
            <a:xfrm>
              <a:off x="3839080" y="887797"/>
              <a:ext cx="587468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blocks denote </a:t>
              </a:r>
              <a:r>
                <a:rPr kumimoji="1" lang="en-US" altLang="zh-CN" sz="24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parallelizable</a:t>
              </a:r>
              <a:r>
                <a:rPr kumimoji="1"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no need to copy.</a:t>
              </a:r>
              <a:endParaRPr kumimoji="1"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2784388" y="901570"/>
              <a:ext cx="1110341" cy="431343"/>
            </a:xfrm>
            <a:prstGeom prst="rect">
              <a:avLst/>
            </a:prstGeom>
            <a:solidFill>
              <a:srgbClr val="C9FF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Green</a:t>
              </a:r>
              <a:endParaRPr kumimoji="1"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2227581" y="1761982"/>
            <a:ext cx="6352579" cy="498472"/>
            <a:chOff x="1758314" y="1741571"/>
            <a:chExt cx="6352579" cy="498472"/>
          </a:xfrm>
        </p:grpSpPr>
        <p:sp>
          <p:nvSpPr>
            <p:cNvPr id="9" name="文本框 8"/>
            <p:cNvSpPr txBox="1"/>
            <p:nvPr/>
          </p:nvSpPr>
          <p:spPr>
            <a:xfrm>
              <a:off x="2543022" y="1756299"/>
              <a:ext cx="556787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kumimoji="1"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r>
                <a:rPr kumimoji="1"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locks denote not</a:t>
              </a:r>
              <a:r>
                <a:rPr kumimoji="1" lang="zh-CN" alt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kumimoji="1"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parallelizable situations.</a:t>
              </a:r>
              <a:endParaRPr kumimoji="1"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1758314" y="1741571"/>
              <a:ext cx="886408" cy="498472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Gray</a:t>
              </a:r>
              <a:endParaRPr kumimoji="1"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94568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5891382"/>
              </p:ext>
            </p:extLst>
          </p:nvPr>
        </p:nvGraphicFramePr>
        <p:xfrm>
          <a:off x="1649845" y="1275759"/>
          <a:ext cx="8001230" cy="4083016"/>
        </p:xfrm>
        <a:graphic>
          <a:graphicData uri="http://schemas.openxmlformats.org/drawingml/2006/table">
            <a:tbl>
              <a:tblPr firstRow="1" firstCol="1" bandRow="1"/>
              <a:tblGrid>
                <a:gridCol w="2174010">
                  <a:extLst>
                    <a:ext uri="{9D8B030D-6E8A-4147-A177-3AD203B41FA5}">
                      <a16:colId xmlns:a16="http://schemas.microsoft.com/office/drawing/2014/main" val="354735457"/>
                    </a:ext>
                  </a:extLst>
                </a:gridCol>
                <a:gridCol w="5827220">
                  <a:extLst>
                    <a:ext uri="{9D8B030D-6E8A-4147-A177-3AD203B41FA5}">
                      <a16:colId xmlns:a16="http://schemas.microsoft.com/office/drawing/2014/main" val="1090313937"/>
                    </a:ext>
                  </a:extLst>
                </a:gridCol>
              </a:tblGrid>
              <a:tr h="106549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Parallelizable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baseline="0" dirty="0" smtClea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zh-CN" sz="1800" kern="100" dirty="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No</a:t>
                      </a:r>
                      <a:r>
                        <a:rPr lang="en-US" altLang="zh-CN" sz="1800" kern="100" baseline="0" dirty="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packet copy</a:t>
                      </a:r>
                      <a:r>
                        <a:rPr lang="en-US" altLang="zh-CN" sz="1800" kern="100" baseline="0" dirty="0" smtClea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sz="1800" kern="100" dirty="0" smtClea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&lt;R, R, *&gt;; </a:t>
                      </a:r>
                      <a:r>
                        <a:rPr lang="en-US" altLang="zh-CN" sz="1800" kern="100" dirty="0" smtClea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&lt;R, W,</a:t>
                      </a:r>
                      <a:r>
                        <a:rPr lang="en-US" altLang="zh-CN" sz="1800" kern="100" baseline="0" dirty="0" smtClea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 N</a:t>
                      </a:r>
                      <a:r>
                        <a:rPr lang="en-US" altLang="zh-CN" sz="1800" kern="100" dirty="0" smtClea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&gt;;</a:t>
                      </a:r>
                      <a:r>
                        <a:rPr lang="en-US" altLang="zh-CN" sz="1800" kern="100" baseline="0" dirty="0" smtClea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800" kern="100" dirty="0" smtClea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&lt;W, W, N&gt;;</a:t>
                      </a:r>
                      <a:r>
                        <a:rPr lang="en-US" altLang="zh-CN" sz="1800" kern="100" baseline="0" dirty="0" smtClea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800" kern="100" dirty="0" smtClea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&lt;*,</a:t>
                      </a:r>
                      <a:r>
                        <a:rPr lang="en-US" altLang="zh-CN" sz="1800" kern="100" baseline="0" dirty="0" smtClea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 D, *</a:t>
                      </a:r>
                      <a:r>
                        <a:rPr lang="en-US" altLang="zh-CN" sz="1800" kern="100" dirty="0" smtClea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&gt;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6221931"/>
                  </a:ext>
                </a:extLst>
              </a:tr>
              <a:tr h="106549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 smtClea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Parallelizable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baseline="0" dirty="0" smtClea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zh-CN" sz="1800" kern="100" dirty="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Need</a:t>
                      </a:r>
                      <a:r>
                        <a:rPr lang="en-US" altLang="zh-CN" sz="1800" kern="100" baseline="0" dirty="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packet copy</a:t>
                      </a:r>
                      <a:r>
                        <a:rPr lang="en-US" sz="1800" kern="100" baseline="0" dirty="0" smtClea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sz="1800" kern="100" dirty="0" smtClea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&lt;W, W, Y&gt;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&lt;R, W, Y&gt;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&lt;R, AR,*&gt;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&lt;W, AR,*&gt;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&lt;AR, AR,*&gt;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3117215"/>
                  </a:ext>
                </a:extLst>
              </a:tr>
              <a:tr h="106549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 smtClea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Non</a:t>
                      </a:r>
                      <a:r>
                        <a:rPr lang="en-US" sz="1800" kern="100" baseline="0" dirty="0" smtClea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 parallelizable</a:t>
                      </a: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sz="1800" kern="100" dirty="0" smtClea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&lt;W,</a:t>
                      </a:r>
                      <a:r>
                        <a:rPr lang="en-US" sz="1800" kern="100" baseline="0" dirty="0" smtClea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 R, *</a:t>
                      </a:r>
                      <a:r>
                        <a:rPr lang="en-US" sz="1800" kern="100" dirty="0" smtClea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&gt;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&lt;AR,</a:t>
                      </a:r>
                      <a:r>
                        <a:rPr lang="en-US" altLang="zh-CN" sz="1800" kern="100" baseline="0" dirty="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R, *</a:t>
                      </a:r>
                      <a:r>
                        <a:rPr lang="en-US" altLang="zh-CN" sz="1800" kern="100" dirty="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&gt;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&lt;AR,</a:t>
                      </a:r>
                      <a:r>
                        <a:rPr lang="en-US" altLang="zh-CN" sz="1800" kern="100" baseline="0" dirty="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W, *</a:t>
                      </a:r>
                      <a:r>
                        <a:rPr lang="en-US" altLang="zh-CN" sz="1800" kern="100" dirty="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&gt;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&lt;D, R, *&gt;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&lt;D, W, *&gt;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&lt;D, AR, *&gt;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28043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18572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905069" y="359232"/>
            <a:ext cx="8510535" cy="6181525"/>
            <a:chOff x="905069" y="359232"/>
            <a:chExt cx="8510535" cy="6181525"/>
          </a:xfrm>
        </p:grpSpPr>
        <p:grpSp>
          <p:nvGrpSpPr>
            <p:cNvPr id="5" name="组合 4"/>
            <p:cNvGrpSpPr/>
            <p:nvPr/>
          </p:nvGrpSpPr>
          <p:grpSpPr>
            <a:xfrm>
              <a:off x="905069" y="359232"/>
              <a:ext cx="8249817" cy="6181525"/>
              <a:chOff x="905069" y="359232"/>
              <a:chExt cx="8249817" cy="6181525"/>
            </a:xfrm>
          </p:grpSpPr>
          <p:grpSp>
            <p:nvGrpSpPr>
              <p:cNvPr id="3" name="组合 2"/>
              <p:cNvGrpSpPr/>
              <p:nvPr/>
            </p:nvGrpSpPr>
            <p:grpSpPr>
              <a:xfrm>
                <a:off x="1222310" y="2090059"/>
                <a:ext cx="1035698" cy="2472610"/>
                <a:chOff x="1222310" y="1268964"/>
                <a:chExt cx="1035698" cy="2472610"/>
              </a:xfrm>
            </p:grpSpPr>
            <p:sp>
              <p:nvSpPr>
                <p:cNvPr id="2" name="矩形 1"/>
                <p:cNvSpPr/>
                <p:nvPr/>
              </p:nvSpPr>
              <p:spPr>
                <a:xfrm>
                  <a:off x="1222310" y="1268964"/>
                  <a:ext cx="1035698" cy="494522"/>
                </a:xfrm>
                <a:prstGeom prst="rect">
                  <a:avLst/>
                </a:prstGeom>
                <a:solidFill>
                  <a:srgbClr val="9DC3E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Field A</a:t>
                  </a:r>
                  <a:endPara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9" name="矩形 18"/>
                <p:cNvSpPr/>
                <p:nvPr/>
              </p:nvSpPr>
              <p:spPr>
                <a:xfrm>
                  <a:off x="1222310" y="1763486"/>
                  <a:ext cx="1035698" cy="494522"/>
                </a:xfrm>
                <a:prstGeom prst="rect">
                  <a:avLst/>
                </a:prstGeom>
                <a:solidFill>
                  <a:srgbClr val="9DC3E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Field B</a:t>
                  </a:r>
                  <a:endPara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" name="矩形 19"/>
                <p:cNvSpPr/>
                <p:nvPr/>
              </p:nvSpPr>
              <p:spPr>
                <a:xfrm>
                  <a:off x="1222310" y="2258008"/>
                  <a:ext cx="1035698" cy="494522"/>
                </a:xfrm>
                <a:prstGeom prst="rect">
                  <a:avLst/>
                </a:prstGeom>
                <a:solidFill>
                  <a:srgbClr val="9DC3E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Field C</a:t>
                  </a:r>
                  <a:endPara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" name="矩形 20"/>
                <p:cNvSpPr/>
                <p:nvPr/>
              </p:nvSpPr>
              <p:spPr>
                <a:xfrm>
                  <a:off x="1222310" y="2752531"/>
                  <a:ext cx="1035698" cy="494522"/>
                </a:xfrm>
                <a:prstGeom prst="rect">
                  <a:avLst/>
                </a:prstGeom>
                <a:solidFill>
                  <a:srgbClr val="9DC3E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eaVert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…</a:t>
                  </a:r>
                  <a:endPara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" name="矩形 21"/>
                <p:cNvSpPr/>
                <p:nvPr/>
              </p:nvSpPr>
              <p:spPr>
                <a:xfrm>
                  <a:off x="1222310" y="3247052"/>
                  <a:ext cx="1035698" cy="494522"/>
                </a:xfrm>
                <a:prstGeom prst="rect">
                  <a:avLst/>
                </a:prstGeom>
                <a:solidFill>
                  <a:srgbClr val="9DC3E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eaVert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…</a:t>
                  </a:r>
                  <a:endPara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" name="组合 22"/>
              <p:cNvGrpSpPr/>
              <p:nvPr/>
            </p:nvGrpSpPr>
            <p:grpSpPr>
              <a:xfrm>
                <a:off x="4615542" y="359232"/>
                <a:ext cx="1035698" cy="2472610"/>
                <a:chOff x="1222310" y="1268964"/>
                <a:chExt cx="1035698" cy="2472610"/>
              </a:xfrm>
            </p:grpSpPr>
            <p:sp>
              <p:nvSpPr>
                <p:cNvPr id="24" name="矩形 23"/>
                <p:cNvSpPr/>
                <p:nvPr/>
              </p:nvSpPr>
              <p:spPr>
                <a:xfrm>
                  <a:off x="1222310" y="1268964"/>
                  <a:ext cx="1035698" cy="494522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Field A</a:t>
                  </a:r>
                  <a:r>
                    <a:rPr lang="en-US" altLang="zh-CN" baseline="-25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  <a:endParaRPr lang="zh-CN" altLang="en-US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" name="矩形 24"/>
                <p:cNvSpPr/>
                <p:nvPr/>
              </p:nvSpPr>
              <p:spPr>
                <a:xfrm>
                  <a:off x="1222310" y="1763486"/>
                  <a:ext cx="1035698" cy="494522"/>
                </a:xfrm>
                <a:prstGeom prst="rect">
                  <a:avLst/>
                </a:prstGeom>
                <a:solidFill>
                  <a:srgbClr val="9DC3E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Field B</a:t>
                  </a:r>
                  <a:endPara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" name="矩形 25"/>
                <p:cNvSpPr/>
                <p:nvPr/>
              </p:nvSpPr>
              <p:spPr>
                <a:xfrm>
                  <a:off x="1222310" y="2258008"/>
                  <a:ext cx="1035698" cy="494522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Field C</a:t>
                  </a:r>
                  <a:r>
                    <a:rPr lang="en-US" altLang="zh-CN" baseline="-25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  <a:endParaRPr lang="zh-CN" altLang="en-US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" name="矩形 26"/>
                <p:cNvSpPr/>
                <p:nvPr/>
              </p:nvSpPr>
              <p:spPr>
                <a:xfrm>
                  <a:off x="1222310" y="2752531"/>
                  <a:ext cx="1035698" cy="494522"/>
                </a:xfrm>
                <a:prstGeom prst="rect">
                  <a:avLst/>
                </a:prstGeom>
                <a:solidFill>
                  <a:srgbClr val="9DC3E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eaVert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…</a:t>
                  </a:r>
                  <a:endPara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8" name="矩形 27"/>
                <p:cNvSpPr/>
                <p:nvPr/>
              </p:nvSpPr>
              <p:spPr>
                <a:xfrm>
                  <a:off x="1222310" y="3247052"/>
                  <a:ext cx="1035698" cy="494522"/>
                </a:xfrm>
                <a:prstGeom prst="rect">
                  <a:avLst/>
                </a:prstGeom>
                <a:solidFill>
                  <a:srgbClr val="9DC3E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eaVert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…</a:t>
                  </a:r>
                  <a:endPara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" name="组合 3"/>
              <p:cNvGrpSpPr/>
              <p:nvPr/>
            </p:nvGrpSpPr>
            <p:grpSpPr>
              <a:xfrm>
                <a:off x="4615542" y="3573625"/>
                <a:ext cx="1035698" cy="2967132"/>
                <a:chOff x="4204995" y="3900196"/>
                <a:chExt cx="1035698" cy="2967132"/>
              </a:xfrm>
            </p:grpSpPr>
            <p:grpSp>
              <p:nvGrpSpPr>
                <p:cNvPr id="29" name="组合 28"/>
                <p:cNvGrpSpPr/>
                <p:nvPr/>
              </p:nvGrpSpPr>
              <p:grpSpPr>
                <a:xfrm>
                  <a:off x="4204995" y="3900196"/>
                  <a:ext cx="1035698" cy="2472610"/>
                  <a:chOff x="1222310" y="1268964"/>
                  <a:chExt cx="1035698" cy="2472610"/>
                </a:xfrm>
              </p:grpSpPr>
              <p:sp>
                <p:nvSpPr>
                  <p:cNvPr id="30" name="矩形 29"/>
                  <p:cNvSpPr/>
                  <p:nvPr/>
                </p:nvSpPr>
                <p:spPr>
                  <a:xfrm>
                    <a:off x="1222310" y="1268964"/>
                    <a:ext cx="1035698" cy="494522"/>
                  </a:xfrm>
                  <a:prstGeom prst="rect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Field A</a:t>
                    </a:r>
                    <a:r>
                      <a:rPr lang="en-US" altLang="zh-CN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2</a:t>
                    </a:r>
                    <a:endParaRPr lang="zh-CN" altLang="en-US" baseline="-25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1" name="矩形 30"/>
                  <p:cNvSpPr/>
                  <p:nvPr/>
                </p:nvSpPr>
                <p:spPr>
                  <a:xfrm>
                    <a:off x="1222310" y="1763486"/>
                    <a:ext cx="1035698" cy="494522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Field B</a:t>
                    </a:r>
                    <a:endParaRPr lang="zh-CN" altLang="en-US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2" name="矩形 31"/>
                  <p:cNvSpPr/>
                  <p:nvPr/>
                </p:nvSpPr>
                <p:spPr>
                  <a:xfrm>
                    <a:off x="1222310" y="2258008"/>
                    <a:ext cx="1035698" cy="494522"/>
                  </a:xfrm>
                  <a:prstGeom prst="rect">
                    <a:avLst/>
                  </a:prstGeom>
                  <a:solidFill>
                    <a:srgbClr val="9DC3E6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Field C</a:t>
                    </a:r>
                    <a:endParaRPr lang="zh-CN" altLang="en-US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3" name="矩形 32"/>
                  <p:cNvSpPr/>
                  <p:nvPr/>
                </p:nvSpPr>
                <p:spPr>
                  <a:xfrm>
                    <a:off x="1222310" y="2752531"/>
                    <a:ext cx="1035698" cy="494522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US" altLang="zh-C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Field D</a:t>
                    </a:r>
                    <a:endParaRPr lang="zh-CN" altLang="en-US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4" name="矩形 33"/>
                  <p:cNvSpPr/>
                  <p:nvPr/>
                </p:nvSpPr>
                <p:spPr>
                  <a:xfrm>
                    <a:off x="1222310" y="3247052"/>
                    <a:ext cx="1035698" cy="494522"/>
                  </a:xfrm>
                  <a:prstGeom prst="rect">
                    <a:avLst/>
                  </a:prstGeom>
                  <a:solidFill>
                    <a:srgbClr val="9DC3E6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eaVert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US" altLang="zh-C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…</a:t>
                    </a:r>
                    <a:endParaRPr lang="zh-CN" altLang="en-US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41" name="矩形 40"/>
                <p:cNvSpPr/>
                <p:nvPr/>
              </p:nvSpPr>
              <p:spPr>
                <a:xfrm>
                  <a:off x="4204995" y="6372806"/>
                  <a:ext cx="1035698" cy="494522"/>
                </a:xfrm>
                <a:prstGeom prst="rect">
                  <a:avLst/>
                </a:prstGeom>
                <a:solidFill>
                  <a:srgbClr val="9DC3E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eaVert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…</a:t>
                  </a:r>
                  <a:endPara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2" name="组合 41"/>
              <p:cNvGrpSpPr/>
              <p:nvPr/>
            </p:nvGrpSpPr>
            <p:grpSpPr>
              <a:xfrm>
                <a:off x="8008775" y="2090059"/>
                <a:ext cx="1035698" cy="2472610"/>
                <a:chOff x="1222310" y="1268964"/>
                <a:chExt cx="1035698" cy="2472610"/>
              </a:xfrm>
            </p:grpSpPr>
            <p:sp>
              <p:nvSpPr>
                <p:cNvPr id="43" name="矩形 42"/>
                <p:cNvSpPr/>
                <p:nvPr/>
              </p:nvSpPr>
              <p:spPr>
                <a:xfrm>
                  <a:off x="1222310" y="1268964"/>
                  <a:ext cx="1035698" cy="494522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Field A</a:t>
                  </a:r>
                  <a:r>
                    <a:rPr lang="en-US" altLang="zh-CN" baseline="-25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</a:t>
                  </a:r>
                  <a:endParaRPr lang="zh-CN" altLang="en-US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4" name="矩形 43"/>
                <p:cNvSpPr/>
                <p:nvPr/>
              </p:nvSpPr>
              <p:spPr>
                <a:xfrm>
                  <a:off x="1222310" y="1763486"/>
                  <a:ext cx="1035698" cy="494522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Field C</a:t>
                  </a:r>
                  <a:r>
                    <a:rPr lang="en-US" altLang="zh-CN" baseline="-25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  <a:endParaRPr lang="zh-CN" altLang="en-US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5" name="矩形 44"/>
                <p:cNvSpPr/>
                <p:nvPr/>
              </p:nvSpPr>
              <p:spPr>
                <a:xfrm>
                  <a:off x="1222310" y="2258008"/>
                  <a:ext cx="1035698" cy="494522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Field D</a:t>
                  </a:r>
                  <a:endPara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6" name="矩形 45"/>
                <p:cNvSpPr/>
                <p:nvPr/>
              </p:nvSpPr>
              <p:spPr>
                <a:xfrm>
                  <a:off x="1222310" y="2752531"/>
                  <a:ext cx="1035698" cy="494522"/>
                </a:xfrm>
                <a:prstGeom prst="rect">
                  <a:avLst/>
                </a:prstGeom>
                <a:solidFill>
                  <a:srgbClr val="9DC3E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eaVert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…</a:t>
                  </a:r>
                  <a:endPara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7" name="矩形 46"/>
                <p:cNvSpPr/>
                <p:nvPr/>
              </p:nvSpPr>
              <p:spPr>
                <a:xfrm>
                  <a:off x="1222310" y="3247052"/>
                  <a:ext cx="1035698" cy="494522"/>
                </a:xfrm>
                <a:prstGeom prst="rect">
                  <a:avLst/>
                </a:prstGeom>
                <a:solidFill>
                  <a:srgbClr val="9DC3E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eaVert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…</a:t>
                  </a:r>
                  <a:endPara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cxnSp>
            <p:nvCxnSpPr>
              <p:cNvPr id="48" name="直接箭头连接符 47"/>
              <p:cNvCxnSpPr>
                <a:stCxn id="20" idx="3"/>
                <a:endCxn id="26" idx="1"/>
              </p:cNvCxnSpPr>
              <p:nvPr/>
            </p:nvCxnSpPr>
            <p:spPr>
              <a:xfrm flipV="1">
                <a:off x="2258008" y="1595537"/>
                <a:ext cx="2357534" cy="173082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箭头连接符 48"/>
              <p:cNvCxnSpPr>
                <a:stCxn id="20" idx="3"/>
              </p:cNvCxnSpPr>
              <p:nvPr/>
            </p:nvCxnSpPr>
            <p:spPr>
              <a:xfrm>
                <a:off x="2258008" y="3326364"/>
                <a:ext cx="2357534" cy="173082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箭头连接符 51"/>
              <p:cNvCxnSpPr>
                <a:stCxn id="26" idx="3"/>
                <a:endCxn id="45" idx="1"/>
              </p:cNvCxnSpPr>
              <p:nvPr/>
            </p:nvCxnSpPr>
            <p:spPr>
              <a:xfrm>
                <a:off x="5651240" y="1595537"/>
                <a:ext cx="2357535" cy="173082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接箭头连接符 54"/>
              <p:cNvCxnSpPr>
                <a:endCxn id="45" idx="1"/>
              </p:cNvCxnSpPr>
              <p:nvPr/>
            </p:nvCxnSpPr>
            <p:spPr>
              <a:xfrm flipV="1">
                <a:off x="5651240" y="3326364"/>
                <a:ext cx="2357535" cy="173082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文本框 57"/>
              <p:cNvSpPr txBox="1"/>
              <p:nvPr/>
            </p:nvSpPr>
            <p:spPr>
              <a:xfrm rot="19415549">
                <a:off x="2839615" y="2011965"/>
                <a:ext cx="11943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Packet ID</a:t>
                </a:r>
                <a:r>
                  <a:rPr lang="en-US" altLang="zh-C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zh-CN" altLang="en-US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9" name="文本框 58"/>
              <p:cNvSpPr txBox="1"/>
              <p:nvPr/>
            </p:nvSpPr>
            <p:spPr>
              <a:xfrm rot="2170752">
                <a:off x="2839616" y="3758367"/>
                <a:ext cx="11943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Packet ID</a:t>
                </a:r>
                <a:r>
                  <a:rPr lang="en-US" altLang="zh-C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zh-CN" altLang="en-US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" name="文本框 59"/>
              <p:cNvSpPr txBox="1"/>
              <p:nvPr/>
            </p:nvSpPr>
            <p:spPr>
              <a:xfrm>
                <a:off x="905069" y="4625263"/>
                <a:ext cx="16701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Original packet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" name="文本框 60"/>
              <p:cNvSpPr txBox="1"/>
              <p:nvPr/>
            </p:nvSpPr>
            <p:spPr>
              <a:xfrm>
                <a:off x="7898362" y="4612039"/>
                <a:ext cx="12565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Final result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" name="文本框 61"/>
              <p:cNvSpPr txBox="1"/>
              <p:nvPr/>
            </p:nvSpPr>
            <p:spPr>
              <a:xfrm rot="2269425">
                <a:off x="6367317" y="2010142"/>
                <a:ext cx="8864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Output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" name="文本框 62"/>
              <p:cNvSpPr txBox="1"/>
              <p:nvPr/>
            </p:nvSpPr>
            <p:spPr>
              <a:xfrm rot="19487007">
                <a:off x="6362068" y="3795410"/>
                <a:ext cx="8864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Output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6" name="文本框 5"/>
            <p:cNvSpPr txBox="1"/>
            <p:nvPr/>
          </p:nvSpPr>
          <p:spPr>
            <a:xfrm>
              <a:off x="7387688" y="5005663"/>
              <a:ext cx="12674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ID</a:t>
              </a:r>
              <a:r>
                <a:rPr lang="en-US" altLang="zh-CN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.Field A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7387688" y="5378115"/>
              <a:ext cx="20279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ID</a:t>
              </a:r>
              <a:r>
                <a:rPr lang="en-US" altLang="zh-CN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.remove Field B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7387688" y="5747447"/>
              <a:ext cx="20279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ID</a:t>
              </a:r>
              <a:r>
                <a:rPr lang="en-US" altLang="zh-CN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.add Field D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311420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1449</TotalTime>
  <Words>543</Words>
  <Application>Microsoft Office PowerPoint</Application>
  <PresentationFormat>宽屏</PresentationFormat>
  <Paragraphs>243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9" baseType="lpstr">
      <vt:lpstr>等线</vt:lpstr>
      <vt:lpstr>等线 Light</vt:lpstr>
      <vt:lpstr>Arial</vt:lpstr>
      <vt:lpstr>Times New Roman</vt:lpstr>
      <vt:lpstr>Office 主题​​</vt:lpstr>
      <vt:lpstr>INFOCOM 2020 Figure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INFOCOM 2020</dc:title>
  <dc:creator>谢 思豪</dc:creator>
  <cp:lastModifiedBy>谢 思豪</cp:lastModifiedBy>
  <cp:revision>98</cp:revision>
  <dcterms:created xsi:type="dcterms:W3CDTF">2019-07-21T13:26:13Z</dcterms:created>
  <dcterms:modified xsi:type="dcterms:W3CDTF">2019-07-31T12:02:35Z</dcterms:modified>
</cp:coreProperties>
</file>