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5" r:id="rId6"/>
    <p:sldId id="263" r:id="rId7"/>
    <p:sldId id="266" r:id="rId8"/>
    <p:sldId id="270" r:id="rId9"/>
    <p:sldId id="258" r:id="rId10"/>
    <p:sldId id="259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AAD"/>
    <a:srgbClr val="F1CCB1"/>
    <a:srgbClr val="FFCC67"/>
    <a:srgbClr val="70AD47"/>
    <a:srgbClr val="C9FFC8"/>
    <a:srgbClr val="C0C0C0"/>
    <a:srgbClr val="9DC3E6"/>
    <a:srgbClr val="C39DE6"/>
    <a:srgbClr val="FFDA66"/>
    <a:srgbClr val="009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8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7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2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88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7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058EC-E564-4FAA-9823-230C53E76A76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23B-D79D-48C9-B837-41853430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0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INFOCOM 2020 Figure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6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4356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08764" y="2335876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13172" y="233587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2" idx="3"/>
            <a:endCxn id="3" idx="1"/>
          </p:cNvCxnSpPr>
          <p:nvPr/>
        </p:nvCxnSpPr>
        <p:spPr>
          <a:xfrm>
            <a:off x="2959331" y="2730731"/>
            <a:ext cx="1349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 flipV="1">
            <a:off x="5663739" y="2730730"/>
            <a:ext cx="13494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2"/>
          </p:cNvCxnSpPr>
          <p:nvPr/>
        </p:nvCxnSpPr>
        <p:spPr>
          <a:xfrm>
            <a:off x="228184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86251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02528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818314" y="312558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522721" y="3123505"/>
            <a:ext cx="1167938" cy="48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06935" y="354596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Parallelizable</a:t>
            </a: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281844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5570220" y="1506389"/>
            <a:ext cx="2120439" cy="80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108565" y="1198819"/>
            <a:ext cx="17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Unparallelizable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9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5838" y="814648"/>
            <a:ext cx="2934393" cy="3308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5549" y="1351400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A (2ms)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95548" y="2709949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B (2ms)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0952" y="2074025"/>
            <a:ext cx="1354975" cy="78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NF C (1ms)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940231" y="2468880"/>
            <a:ext cx="2260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5747660" y="4123113"/>
            <a:ext cx="3871138" cy="2282939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8733324" y="6216091"/>
            <a:ext cx="187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optimal solution </a:t>
            </a:r>
          </a:p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052283" y="5168587"/>
            <a:ext cx="1444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parallel </a:t>
            </a:r>
          </a:p>
          <a:p>
            <a:pPr>
              <a:lnSpc>
                <a:spcPts val="168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trategies in total.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313795" y="6065377"/>
            <a:ext cx="201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3ms latency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303386" y="2123548"/>
            <a:ext cx="2002713" cy="2225727"/>
            <a:chOff x="4386189" y="2005675"/>
            <a:chExt cx="2002713" cy="2225727"/>
          </a:xfrm>
        </p:grpSpPr>
        <p:sp>
          <p:nvSpPr>
            <p:cNvPr id="88" name="矩形 87"/>
            <p:cNvSpPr/>
            <p:nvPr/>
          </p:nvSpPr>
          <p:spPr>
            <a:xfrm>
              <a:off x="5354812" y="2005675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386189" y="2676650"/>
              <a:ext cx="576000" cy="576000"/>
              <a:chOff x="722982" y="3756375"/>
              <a:chExt cx="576000" cy="57600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5568180" y="2100650"/>
              <a:ext cx="576000" cy="576000"/>
              <a:chOff x="1899933" y="3756375"/>
              <a:chExt cx="576000" cy="57600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5573041" y="3252650"/>
              <a:ext cx="576000" cy="576000"/>
              <a:chOff x="3004779" y="3756375"/>
              <a:chExt cx="576000" cy="576000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0" name="直接箭头连接符 79"/>
            <p:cNvCxnSpPr>
              <a:stCxn id="67" idx="3"/>
              <a:endCxn id="69" idx="1"/>
            </p:cNvCxnSpPr>
            <p:nvPr/>
          </p:nvCxnSpPr>
          <p:spPr>
            <a:xfrm flipV="1">
              <a:off x="4962189" y="2388650"/>
              <a:ext cx="605991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67" idx="3"/>
              <a:endCxn id="72" idx="1"/>
            </p:cNvCxnSpPr>
            <p:nvPr/>
          </p:nvCxnSpPr>
          <p:spPr>
            <a:xfrm>
              <a:off x="4962189" y="2964650"/>
              <a:ext cx="610852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4743482" y="392362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4ms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459525" y="2681943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20402" y="217364"/>
            <a:ext cx="3367642" cy="896836"/>
            <a:chOff x="4120402" y="217364"/>
            <a:chExt cx="3367642" cy="896836"/>
          </a:xfrm>
        </p:grpSpPr>
        <p:grpSp>
          <p:nvGrpSpPr>
            <p:cNvPr id="46" name="组合 45"/>
            <p:cNvGrpSpPr/>
            <p:nvPr/>
          </p:nvGrpSpPr>
          <p:grpSpPr>
            <a:xfrm>
              <a:off x="4375325" y="217364"/>
              <a:ext cx="576000" cy="576000"/>
              <a:chOff x="722982" y="3756375"/>
              <a:chExt cx="576000" cy="576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5516223" y="217364"/>
              <a:ext cx="576000" cy="576000"/>
              <a:chOff x="1899933" y="3756375"/>
              <a:chExt cx="576000" cy="5760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57122" y="217364"/>
              <a:ext cx="576000" cy="576000"/>
              <a:chOff x="3004779" y="3756375"/>
              <a:chExt cx="576000" cy="57600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/>
            <p:cNvCxnSpPr>
              <a:stCxn id="43" idx="3"/>
              <a:endCxn id="44" idx="1"/>
            </p:cNvCxnSpPr>
            <p:nvPr/>
          </p:nvCxnSpPr>
          <p:spPr>
            <a:xfrm>
              <a:off x="6092223" y="505364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" name="文本框 101"/>
            <p:cNvSpPr txBox="1"/>
            <p:nvPr/>
          </p:nvSpPr>
          <p:spPr>
            <a:xfrm>
              <a:off x="4120402" y="785877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83001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6445600" y="806423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9" name="直接箭头连接符 118"/>
            <p:cNvCxnSpPr>
              <a:endCxn id="42" idx="1"/>
            </p:cNvCxnSpPr>
            <p:nvPr/>
          </p:nvCxnSpPr>
          <p:spPr>
            <a:xfrm>
              <a:off x="4951325" y="505364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476674" y="2100650"/>
            <a:ext cx="1985860" cy="2256504"/>
            <a:chOff x="663246" y="867080"/>
            <a:chExt cx="1985860" cy="2256504"/>
          </a:xfrm>
        </p:grpSpPr>
        <p:sp>
          <p:nvSpPr>
            <p:cNvPr id="87" name="矩形 86"/>
            <p:cNvSpPr/>
            <p:nvPr/>
          </p:nvSpPr>
          <p:spPr>
            <a:xfrm>
              <a:off x="663246" y="867080"/>
              <a:ext cx="1002735" cy="19179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895832" y="962055"/>
              <a:ext cx="576000" cy="576000"/>
              <a:chOff x="722982" y="3756375"/>
              <a:chExt cx="576000" cy="57600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95832" y="2114055"/>
              <a:ext cx="576000" cy="576000"/>
              <a:chOff x="1899933" y="3756375"/>
              <a:chExt cx="576000" cy="576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2073106" y="1538055"/>
              <a:ext cx="576000" cy="576000"/>
              <a:chOff x="3004779" y="3756375"/>
              <a:chExt cx="576000" cy="5760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1010226" y="2815807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3ms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64243" y="1564445"/>
              <a:ext cx="9293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Running in parallel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直接箭头连接符 119"/>
            <p:cNvCxnSpPr>
              <a:stCxn id="58" idx="3"/>
              <a:endCxn id="63" idx="1"/>
            </p:cNvCxnSpPr>
            <p:nvPr/>
          </p:nvCxnSpPr>
          <p:spPr>
            <a:xfrm>
              <a:off x="1471832" y="1250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1" idx="3"/>
              <a:endCxn id="63" idx="1"/>
            </p:cNvCxnSpPr>
            <p:nvPr/>
          </p:nvCxnSpPr>
          <p:spPr>
            <a:xfrm flipV="1">
              <a:off x="1471832" y="1826055"/>
              <a:ext cx="601274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229120" y="2677682"/>
            <a:ext cx="3367642" cy="1182540"/>
            <a:chOff x="8058492" y="1940232"/>
            <a:chExt cx="3367642" cy="118254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8313415" y="1940232"/>
              <a:ext cx="576000" cy="576000"/>
              <a:chOff x="722982" y="3756375"/>
              <a:chExt cx="576000" cy="576000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722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010982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9454313" y="1940232"/>
              <a:ext cx="576000" cy="576000"/>
              <a:chOff x="1899933" y="3756375"/>
              <a:chExt cx="576000" cy="576000"/>
            </a:xfrm>
          </p:grpSpPr>
          <p:sp>
            <p:nvSpPr>
              <p:cNvPr id="133" name="矩形 132"/>
              <p:cNvSpPr/>
              <p:nvPr/>
            </p:nvSpPr>
            <p:spPr>
              <a:xfrm>
                <a:off x="1899933" y="3756375"/>
                <a:ext cx="288000" cy="576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2187933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10595212" y="1940232"/>
              <a:ext cx="576000" cy="576000"/>
              <a:chOff x="3004779" y="3756375"/>
              <a:chExt cx="576000" cy="57600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3004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292779" y="3756375"/>
                <a:ext cx="288000" cy="576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6" name="直接箭头连接符 125"/>
            <p:cNvCxnSpPr>
              <a:stCxn id="134" idx="3"/>
              <a:endCxn id="131" idx="1"/>
            </p:cNvCxnSpPr>
            <p:nvPr/>
          </p:nvCxnSpPr>
          <p:spPr>
            <a:xfrm>
              <a:off x="10030313" y="2228232"/>
              <a:ext cx="56489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8058492" y="2508745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A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9221091" y="2529291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0383690" y="2529291"/>
              <a:ext cx="1042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1ms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直接箭头连接符 129"/>
            <p:cNvCxnSpPr>
              <a:endCxn id="133" idx="1"/>
            </p:cNvCxnSpPr>
            <p:nvPr/>
          </p:nvCxnSpPr>
          <p:spPr>
            <a:xfrm>
              <a:off x="8889415" y="2228232"/>
              <a:ext cx="56489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9085832" y="2814995"/>
              <a:ext cx="15244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latency: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5ms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66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86796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3153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50" idx="1"/>
          </p:cNvCxnSpPr>
          <p:nvPr/>
        </p:nvCxnSpPr>
        <p:spPr>
          <a:xfrm flipH="1">
            <a:off x="1141241" y="2068471"/>
            <a:ext cx="5480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026969" y="3237236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679804" y="4314306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8169" y="4375319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1209945" y="4457376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1339604" y="4387668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V="1">
            <a:off x="1520541" y="3281806"/>
            <a:ext cx="1839336" cy="431872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393292" y="3301482"/>
            <a:ext cx="14716" cy="390427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>
            <a:off x="2962959" y="4388927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65923" y="4420328"/>
            <a:ext cx="342297" cy="47500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>
            <a:off x="3556206" y="4485018"/>
            <a:ext cx="232544" cy="410318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698032" y="4406136"/>
            <a:ext cx="299159" cy="413374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</p:cNvCxnSpPr>
          <p:nvPr/>
        </p:nvCxnSpPr>
        <p:spPr>
          <a:xfrm flipH="1" flipV="1">
            <a:off x="3565757" y="3233287"/>
            <a:ext cx="22724" cy="455336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3462006" y="2068471"/>
            <a:ext cx="3873" cy="557843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48944" y="389340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pkt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标注 84"/>
          <p:cNvSpPr/>
          <p:nvPr/>
        </p:nvSpPr>
        <p:spPr>
          <a:xfrm>
            <a:off x="6102344" y="216385"/>
            <a:ext cx="5660166" cy="6451697"/>
          </a:xfrm>
          <a:prstGeom prst="wedgeRectCallout">
            <a:avLst>
              <a:gd name="adj1" fmla="val -80291"/>
              <a:gd name="adj2" fmla="val 287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4953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42489" y="21925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1" idx="3"/>
            <a:endCxn id="12" idx="1"/>
          </p:cNvCxnSpPr>
          <p:nvPr/>
        </p:nvCxnSpPr>
        <p:spPr>
          <a:xfrm>
            <a:off x="850953" y="507252"/>
            <a:ext cx="5915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6031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 flipV="1">
            <a:off x="2018489" y="504386"/>
            <a:ext cx="627542" cy="2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997267" y="216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3"/>
            <a:endCxn id="20" idx="1"/>
          </p:cNvCxnSpPr>
          <p:nvPr/>
        </p:nvCxnSpPr>
        <p:spPr>
          <a:xfrm>
            <a:off x="3222031" y="504386"/>
            <a:ext cx="7752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流程图: 磁盘 23"/>
          <p:cNvSpPr/>
          <p:nvPr/>
        </p:nvSpPr>
        <p:spPr>
          <a:xfrm>
            <a:off x="638321" y="3713678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流程图: 磁盘 24"/>
          <p:cNvSpPr/>
          <p:nvPr/>
        </p:nvSpPr>
        <p:spPr>
          <a:xfrm>
            <a:off x="2985947" y="3773979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/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74953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1197305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2612124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">
            <a:extLst>
              <a:ext uri="{FF2B5EF4-FFF2-40B4-BE49-F238E27FC236}">
                <a16:creationId xmlns:a16="http://schemas.microsoft.com/office/drawing/2014/main" id="{754A9402-C3A1-45BC-BD52-D02E72FAB8D6}"/>
              </a:ext>
            </a:extLst>
          </p:cNvPr>
          <p:cNvSpPr/>
          <p:nvPr/>
        </p:nvSpPr>
        <p:spPr>
          <a:xfrm>
            <a:off x="3544676" y="4927995"/>
            <a:ext cx="816809" cy="817200"/>
          </a:xfrm>
          <a:prstGeom prst="roundRect">
            <a:avLst>
              <a:gd name="adj" fmla="val 27062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1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0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6" idx="0"/>
            <a:endCxn id="24" idx="3"/>
          </p:cNvCxnSpPr>
          <p:nvPr/>
        </p:nvCxnSpPr>
        <p:spPr>
          <a:xfrm flipV="1">
            <a:off x="683358" y="4254005"/>
            <a:ext cx="457883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7" idx="0"/>
            <a:endCxn id="24" idx="3"/>
          </p:cNvCxnSpPr>
          <p:nvPr/>
        </p:nvCxnSpPr>
        <p:spPr>
          <a:xfrm flipH="1" flipV="1">
            <a:off x="1141241" y="4254005"/>
            <a:ext cx="464469" cy="67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8" idx="0"/>
            <a:endCxn id="25" idx="3"/>
          </p:cNvCxnSpPr>
          <p:nvPr/>
        </p:nvCxnSpPr>
        <p:spPr>
          <a:xfrm flipV="1">
            <a:off x="3020529" y="4314306"/>
            <a:ext cx="468338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9" idx="0"/>
            <a:endCxn id="25" idx="3"/>
          </p:cNvCxnSpPr>
          <p:nvPr/>
        </p:nvCxnSpPr>
        <p:spPr>
          <a:xfrm flipH="1" flipV="1">
            <a:off x="3488867" y="4314306"/>
            <a:ext cx="464214" cy="613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图: 磁盘 49"/>
          <p:cNvSpPr/>
          <p:nvPr/>
        </p:nvSpPr>
        <p:spPr>
          <a:xfrm>
            <a:off x="638321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流程图: 磁盘 50"/>
          <p:cNvSpPr/>
          <p:nvPr/>
        </p:nvSpPr>
        <p:spPr>
          <a:xfrm>
            <a:off x="2962959" y="2626314"/>
            <a:ext cx="1005840" cy="5403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/>
          <p:cNvCxnSpPr>
            <a:stCxn id="50" idx="3"/>
            <a:endCxn id="24" idx="1"/>
          </p:cNvCxnSpPr>
          <p:nvPr/>
        </p:nvCxnSpPr>
        <p:spPr>
          <a:xfrm>
            <a:off x="1141241" y="3166641"/>
            <a:ext cx="0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1" idx="3"/>
            <a:endCxn id="24" idx="1"/>
          </p:cNvCxnSpPr>
          <p:nvPr/>
        </p:nvCxnSpPr>
        <p:spPr>
          <a:xfrm flipH="1">
            <a:off x="1141241" y="3166641"/>
            <a:ext cx="2324638" cy="547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1" idx="3"/>
            <a:endCxn id="25" idx="1"/>
          </p:cNvCxnSpPr>
          <p:nvPr/>
        </p:nvCxnSpPr>
        <p:spPr>
          <a:xfrm>
            <a:off x="3465879" y="3166641"/>
            <a:ext cx="22988" cy="60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25" idx="1"/>
          </p:cNvCxnSpPr>
          <p:nvPr/>
        </p:nvCxnSpPr>
        <p:spPr>
          <a:xfrm>
            <a:off x="1256984" y="3163775"/>
            <a:ext cx="2231883" cy="61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4391710" y="3128903"/>
            <a:ext cx="885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……</a:t>
            </a:r>
            <a:endParaRPr lang="zh-CN" altLang="en-US" sz="32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34371" y="1688680"/>
            <a:ext cx="677108" cy="756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b="1" dirty="0"/>
              <a:t>……</a:t>
            </a:r>
            <a:endParaRPr lang="zh-CN" altLang="en-US" sz="3200" b="1" dirty="0"/>
          </a:p>
        </p:txBody>
      </p:sp>
      <p:sp>
        <p:nvSpPr>
          <p:cNvPr id="68" name="矩形 67"/>
          <p:cNvSpPr/>
          <p:nvPr/>
        </p:nvSpPr>
        <p:spPr>
          <a:xfrm>
            <a:off x="395357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箭头连接符 69"/>
          <p:cNvCxnSpPr>
            <a:stCxn id="68" idx="0"/>
          </p:cNvCxnSpPr>
          <p:nvPr/>
        </p:nvCxnSpPr>
        <p:spPr>
          <a:xfrm flipV="1">
            <a:off x="683357" y="5745195"/>
            <a:ext cx="0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317709" y="614250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71" idx="0"/>
            <a:endCxn id="27" idx="2"/>
          </p:cNvCxnSpPr>
          <p:nvPr/>
        </p:nvCxnSpPr>
        <p:spPr>
          <a:xfrm flipV="1">
            <a:off x="1605709" y="5745195"/>
            <a:ext cx="1" cy="39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2735770" y="614023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3773" y="6131185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>
            <a:stCxn id="75" idx="0"/>
            <a:endCxn id="28" idx="2"/>
          </p:cNvCxnSpPr>
          <p:nvPr/>
        </p:nvCxnSpPr>
        <p:spPr>
          <a:xfrm flipH="1" flipV="1">
            <a:off x="3020529" y="5745195"/>
            <a:ext cx="3241" cy="395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0"/>
            <a:endCxn id="29" idx="2"/>
          </p:cNvCxnSpPr>
          <p:nvPr/>
        </p:nvCxnSpPr>
        <p:spPr>
          <a:xfrm flipH="1" flipV="1">
            <a:off x="3953081" y="5745195"/>
            <a:ext cx="18692" cy="38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10744" y="504386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4~7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8927603" y="298610"/>
            <a:ext cx="2474713" cy="987552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generator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61069" y="1663842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7294322" y="2143682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369187" y="3009307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294322" y="3006523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186264" y="3008610"/>
            <a:ext cx="576000" cy="57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直接箭头连接符 127"/>
          <p:cNvCxnSpPr>
            <a:stCxn id="124" idx="2"/>
            <a:endCxn id="125" idx="0"/>
          </p:cNvCxnSpPr>
          <p:nvPr/>
        </p:nvCxnSpPr>
        <p:spPr>
          <a:xfrm flipH="1">
            <a:off x="6657187" y="2719682"/>
            <a:ext cx="925135" cy="28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4" idx="2"/>
            <a:endCxn id="126" idx="0"/>
          </p:cNvCxnSpPr>
          <p:nvPr/>
        </p:nvCxnSpPr>
        <p:spPr>
          <a:xfrm>
            <a:off x="7582322" y="2719682"/>
            <a:ext cx="0" cy="28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4" idx="2"/>
            <a:endCxn id="127" idx="0"/>
          </p:cNvCxnSpPr>
          <p:nvPr/>
        </p:nvCxnSpPr>
        <p:spPr>
          <a:xfrm>
            <a:off x="7582322" y="2719682"/>
            <a:ext cx="891942" cy="288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6" name="左大括号 165"/>
          <p:cNvSpPr/>
          <p:nvPr/>
        </p:nvSpPr>
        <p:spPr>
          <a:xfrm rot="16200000">
            <a:off x="6858363" y="3260100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6491913" y="3856050"/>
            <a:ext cx="1010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conflict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左大括号 169"/>
          <p:cNvSpPr/>
          <p:nvPr/>
        </p:nvSpPr>
        <p:spPr>
          <a:xfrm rot="16200000">
            <a:off x="8109299" y="3260099"/>
            <a:ext cx="212807" cy="1005720"/>
          </a:xfrm>
          <a:prstGeom prst="leftBrace">
            <a:avLst>
              <a:gd name="adj1" fmla="val 8333"/>
              <a:gd name="adj2" fmla="val 499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7551319" y="3863150"/>
            <a:ext cx="159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in field A! Need packet copy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9111399" y="2143681"/>
            <a:ext cx="2476467" cy="2538958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9111399" y="2155234"/>
            <a:ext cx="1145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9230865" y="2445489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to VNF 4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250531" y="2832858"/>
            <a:ext cx="2030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1: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NULL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9285618" y="3212011"/>
            <a:ext cx="2199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packet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VNF 5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ID</a:t>
            </a:r>
            <a:r>
              <a:rPr lang="en-US" altLang="zh-CN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6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distribute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VNF 7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9285618" y="3938941"/>
            <a:ext cx="2030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2:</a:t>
            </a:r>
          </a:p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.add field X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adopt ID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.field 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6309246" y="5325932"/>
            <a:ext cx="5278620" cy="1221746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7743970" y="5684527"/>
            <a:ext cx="1023028" cy="6559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9154957" y="5696722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10504707" y="5708917"/>
            <a:ext cx="1023028" cy="655936"/>
          </a:xfrm>
          <a:prstGeom prst="ellipse">
            <a:avLst/>
          </a:prstGeom>
          <a:solidFill>
            <a:srgbClr val="F1CC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gather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6433673" y="5708917"/>
            <a:ext cx="1023028" cy="655936"/>
          </a:xfrm>
          <a:prstGeom prst="ellipse">
            <a:avLst/>
          </a:prstGeom>
          <a:solidFill>
            <a:srgbClr val="F8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scatter 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endCxn id="185" idx="2"/>
          </p:cNvCxnSpPr>
          <p:nvPr/>
        </p:nvCxnSpPr>
        <p:spPr>
          <a:xfrm>
            <a:off x="5814345" y="6036885"/>
            <a:ext cx="61932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5" idx="6"/>
            <a:endCxn id="182" idx="2"/>
          </p:cNvCxnSpPr>
          <p:nvPr/>
        </p:nvCxnSpPr>
        <p:spPr>
          <a:xfrm flipV="1">
            <a:off x="7456701" y="6012495"/>
            <a:ext cx="287269" cy="2439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2" idx="6"/>
            <a:endCxn id="183" idx="2"/>
          </p:cNvCxnSpPr>
          <p:nvPr/>
        </p:nvCxnSpPr>
        <p:spPr>
          <a:xfrm>
            <a:off x="8766998" y="6012495"/>
            <a:ext cx="387959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3" idx="6"/>
            <a:endCxn id="184" idx="2"/>
          </p:cNvCxnSpPr>
          <p:nvPr/>
        </p:nvCxnSpPr>
        <p:spPr>
          <a:xfrm>
            <a:off x="10177985" y="6024690"/>
            <a:ext cx="326722" cy="121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7BE7DFEA-379D-4B16-8233-F34FD9A1C0AC}"/>
              </a:ext>
            </a:extLst>
          </p:cNvPr>
          <p:cNvCxnSpPr>
            <a:cxnSpLocks/>
            <a:stCxn id="184" idx="6"/>
          </p:cNvCxnSpPr>
          <p:nvPr/>
        </p:nvCxnSpPr>
        <p:spPr>
          <a:xfrm flipV="1">
            <a:off x="11527735" y="6032631"/>
            <a:ext cx="619328" cy="42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8" name="文本框 207"/>
          <p:cNvSpPr txBox="1"/>
          <p:nvPr/>
        </p:nvSpPr>
        <p:spPr>
          <a:xfrm>
            <a:off x="6369187" y="5358168"/>
            <a:ext cx="896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5185691" y="5847965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右箭头 209"/>
          <p:cNvSpPr/>
          <p:nvPr/>
        </p:nvSpPr>
        <p:spPr>
          <a:xfrm rot="5400000">
            <a:off x="2071908" y="1088979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/>
          <p:cNvSpPr txBox="1"/>
          <p:nvPr/>
        </p:nvSpPr>
        <p:spPr>
          <a:xfrm>
            <a:off x="2527583" y="966838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右箭头 211"/>
          <p:cNvSpPr/>
          <p:nvPr/>
        </p:nvSpPr>
        <p:spPr>
          <a:xfrm>
            <a:off x="7651024" y="657930"/>
            <a:ext cx="994007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文本框 212"/>
          <p:cNvSpPr txBox="1"/>
          <p:nvPr/>
        </p:nvSpPr>
        <p:spPr>
          <a:xfrm>
            <a:off x="7783748" y="345344"/>
            <a:ext cx="70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右箭头 213"/>
          <p:cNvSpPr/>
          <p:nvPr/>
        </p:nvSpPr>
        <p:spPr>
          <a:xfrm rot="5400000">
            <a:off x="8384198" y="1554085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7561730" y="1435468"/>
            <a:ext cx="273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parallel strategy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右箭头 215"/>
          <p:cNvSpPr/>
          <p:nvPr/>
        </p:nvSpPr>
        <p:spPr>
          <a:xfrm rot="5400000">
            <a:off x="8525323" y="4827853"/>
            <a:ext cx="602033" cy="3093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8081046" y="4725043"/>
            <a:ext cx="155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074228" y="2143681"/>
            <a:ext cx="22505" cy="208117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1296908" y="3243183"/>
            <a:ext cx="2117333" cy="52930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3413907" y="3234666"/>
            <a:ext cx="18332" cy="102955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508765" y="4101286"/>
            <a:ext cx="1278076" cy="1082917"/>
            <a:chOff x="508765" y="4101286"/>
            <a:chExt cx="1278076" cy="1082917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1135134" y="4331537"/>
              <a:ext cx="505158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1160371" y="4101286"/>
              <a:ext cx="614033" cy="94432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508765" y="5055133"/>
              <a:ext cx="72095" cy="12907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30" name="组合 129"/>
          <p:cNvGrpSpPr/>
          <p:nvPr/>
        </p:nvGrpSpPr>
        <p:grpSpPr>
          <a:xfrm>
            <a:off x="2872724" y="4254005"/>
            <a:ext cx="1273314" cy="946557"/>
            <a:chOff x="513527" y="4215256"/>
            <a:chExt cx="1273314" cy="946557"/>
          </a:xfrm>
        </p:grpSpPr>
        <p:cxnSp>
          <p:nvCxnSpPr>
            <p:cNvPr id="131" name="直接连接符 130"/>
            <p:cNvCxnSpPr/>
            <p:nvPr/>
          </p:nvCxnSpPr>
          <p:spPr>
            <a:xfrm flipH="1">
              <a:off x="523306" y="422485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H="1">
              <a:off x="584266" y="4331537"/>
              <a:ext cx="554435" cy="83027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129670" y="4331537"/>
              <a:ext cx="510622" cy="76283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230718" y="4215256"/>
              <a:ext cx="543686" cy="830351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513527" y="5055133"/>
              <a:ext cx="70739" cy="10668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1643698" y="5045607"/>
              <a:ext cx="143143" cy="4876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0" name="直接连接符 139"/>
          <p:cNvCxnSpPr/>
          <p:nvPr/>
        </p:nvCxnSpPr>
        <p:spPr>
          <a:xfrm flipH="1">
            <a:off x="1158631" y="3772484"/>
            <a:ext cx="138275" cy="328802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 flipV="1">
            <a:off x="3580884" y="2155234"/>
            <a:ext cx="9033" cy="209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1092208" y="2155234"/>
            <a:ext cx="0" cy="4710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0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IOS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608" y="1630292"/>
            <a:ext cx="850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2123484"/>
            <a:ext cx="107791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7" descr="icon_co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83" y="1743394"/>
            <a:ext cx="98107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33" y="1999119"/>
            <a:ext cx="100806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2318789" y="2352492"/>
            <a:ext cx="106449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23924" y="2331712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97010" y="2330906"/>
            <a:ext cx="1064491" cy="0"/>
          </a:xfrm>
          <a:prstGeom prst="straightConnector1">
            <a:avLst/>
          </a:prstGeom>
          <a:ln w="50800">
            <a:solidFill>
              <a:srgbClr val="0096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270607" y="2715622"/>
            <a:ext cx="6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NAT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5134" y="2715622"/>
            <a:ext cx="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Firewall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874203" y="2715622"/>
            <a:ext cx="55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DPI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773621" y="2715622"/>
            <a:ext cx="165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Balancer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36052" y="1575569"/>
            <a:ext cx="5424030" cy="3219061"/>
            <a:chOff x="1392443" y="3637635"/>
            <a:chExt cx="5424030" cy="3219061"/>
          </a:xfrm>
        </p:grpSpPr>
        <p:sp>
          <p:nvSpPr>
            <p:cNvPr id="46" name="矩形 45"/>
            <p:cNvSpPr/>
            <p:nvPr/>
          </p:nvSpPr>
          <p:spPr>
            <a:xfrm>
              <a:off x="2662402" y="3637635"/>
              <a:ext cx="2603241" cy="32190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8" idx="3"/>
              <a:endCxn id="10" idx="1"/>
            </p:cNvCxnSpPr>
            <p:nvPr/>
          </p:nvCxnSpPr>
          <p:spPr>
            <a:xfrm flipV="1">
              <a:off x="4462764" y="5007604"/>
              <a:ext cx="1020535" cy="768985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/>
            <p:cNvGrpSpPr/>
            <p:nvPr/>
          </p:nvGrpSpPr>
          <p:grpSpPr>
            <a:xfrm>
              <a:off x="1392443" y="3854424"/>
              <a:ext cx="5424030" cy="2960229"/>
              <a:chOff x="1392443" y="3854424"/>
              <a:chExt cx="5424030" cy="2960229"/>
            </a:xfrm>
          </p:grpSpPr>
          <p:pic>
            <p:nvPicPr>
              <p:cNvPr id="6" name="Picture 11" descr="IOSfirew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777" y="3854424"/>
                <a:ext cx="8509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2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2443" y="4748817"/>
                <a:ext cx="1077913" cy="59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57" descr="icon_color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1689" y="5309070"/>
                <a:ext cx="981075" cy="935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19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299" y="4675816"/>
                <a:ext cx="1008062" cy="663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直接箭头连接符 2"/>
              <p:cNvCxnSpPr>
                <a:stCxn id="7" idx="3"/>
                <a:endCxn id="6" idx="1"/>
              </p:cNvCxnSpPr>
              <p:nvPr/>
            </p:nvCxnSpPr>
            <p:spPr>
              <a:xfrm flipV="1">
                <a:off x="2470356" y="4387824"/>
                <a:ext cx="1076421" cy="65706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603076" y="5309070"/>
                <a:ext cx="648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NAT</a:t>
                </a:r>
                <a:endParaRPr lang="zh-CN" altLang="en-US" b="1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478916" y="4877834"/>
                <a:ext cx="983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Firewall</a:t>
                </a:r>
                <a:endParaRPr lang="zh-CN" altLang="en-US" b="1" dirty="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694931" y="6216533"/>
                <a:ext cx="55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DPI</a:t>
                </a:r>
                <a:endParaRPr lang="zh-CN" altLang="en-US" b="1" dirty="0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5158187" y="5309070"/>
                <a:ext cx="1658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Load Balancer</a:t>
                </a:r>
                <a:endParaRPr lang="zh-CN" altLang="en-US" b="1" dirty="0"/>
              </a:p>
            </p:txBody>
          </p:sp>
          <p:cxnSp>
            <p:nvCxnSpPr>
              <p:cNvPr id="17" name="直接箭头连接符 16"/>
              <p:cNvCxnSpPr>
                <a:stCxn id="7" idx="3"/>
                <a:endCxn id="8" idx="1"/>
              </p:cNvCxnSpPr>
              <p:nvPr/>
            </p:nvCxnSpPr>
            <p:spPr>
              <a:xfrm>
                <a:off x="2470356" y="5044886"/>
                <a:ext cx="1011333" cy="731703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6" idx="3"/>
                <a:endCxn id="10" idx="1"/>
              </p:cNvCxnSpPr>
              <p:nvPr/>
            </p:nvCxnSpPr>
            <p:spPr>
              <a:xfrm>
                <a:off x="4397677" y="4387824"/>
                <a:ext cx="1085622" cy="61978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096130" y="6506876"/>
                <a:ext cx="1749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Working in Parallel</a:t>
                </a:r>
                <a:endParaRPr lang="zh-CN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47531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7621699" y="1157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130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048509" y="2020403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034538" y="509284"/>
            <a:ext cx="1296000" cy="12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3771319" y="1157284"/>
            <a:ext cx="1263219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377131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344509" y="1805284"/>
            <a:ext cx="1277190" cy="863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330538" y="1157284"/>
            <a:ext cx="1291161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AF4A9A-8AC7-4206-9252-E9670855CF26}"/>
              </a:ext>
            </a:extLst>
          </p:cNvPr>
          <p:cNvGrpSpPr/>
          <p:nvPr/>
        </p:nvGrpSpPr>
        <p:grpSpPr>
          <a:xfrm>
            <a:off x="5505032" y="4331034"/>
            <a:ext cx="3834106" cy="1945329"/>
            <a:chOff x="2078168" y="1083133"/>
            <a:chExt cx="3834106" cy="1945329"/>
          </a:xfrm>
        </p:grpSpPr>
        <p:sp>
          <p:nvSpPr>
            <p:cNvPr id="2" name="矩形 1"/>
            <p:cNvSpPr/>
            <p:nvPr/>
          </p:nvSpPr>
          <p:spPr>
            <a:xfrm>
              <a:off x="2322687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50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589976" y="1228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60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4925643" y="1804629"/>
              <a:ext cx="576000" cy="576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70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2" idx="3"/>
              <a:endCxn id="8" idx="1"/>
            </p:cNvCxnSpPr>
            <p:nvPr/>
          </p:nvCxnSpPr>
          <p:spPr>
            <a:xfrm flipV="1">
              <a:off x="2898687" y="1516629"/>
              <a:ext cx="691289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3"/>
              <a:endCxn id="9" idx="1"/>
            </p:cNvCxnSpPr>
            <p:nvPr/>
          </p:nvCxnSpPr>
          <p:spPr>
            <a:xfrm>
              <a:off x="4165976" y="1516629"/>
              <a:ext cx="759667" cy="576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4A5360-80C9-4037-A61C-460D8E70C48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3995221" y="2631084"/>
              <a:ext cx="252493" cy="39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35AAF0A-3EF0-4B70-ADCD-1311A34254E4}"/>
                </a:ext>
              </a:extLst>
            </p:cNvPr>
            <p:cNvSpPr txBox="1"/>
            <p:nvPr/>
          </p:nvSpPr>
          <p:spPr>
            <a:xfrm>
              <a:off x="4247714" y="262294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place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2ABF27-8963-4BA3-900C-5C8DF9EC45EC}"/>
                </a:ext>
              </a:extLst>
            </p:cNvPr>
            <p:cNvSpPr/>
            <p:nvPr/>
          </p:nvSpPr>
          <p:spPr>
            <a:xfrm>
              <a:off x="2078168" y="1083133"/>
              <a:ext cx="3834106" cy="1547951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2157652" y="255250"/>
            <a:ext cx="7294900" cy="317375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3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3465521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94482" y="193390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322810" y="2488157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39055" y="1378582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>
            <a:cxnSpLocks/>
            <a:stCxn id="15" idx="6"/>
            <a:endCxn id="18" idx="2"/>
          </p:cNvCxnSpPr>
          <p:nvPr/>
        </p:nvCxnSpPr>
        <p:spPr>
          <a:xfrm flipV="1">
            <a:off x="4353219" y="1822431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5" idx="6"/>
            <a:endCxn id="17" idx="2"/>
          </p:cNvCxnSpPr>
          <p:nvPr/>
        </p:nvCxnSpPr>
        <p:spPr>
          <a:xfrm>
            <a:off x="4353219" y="2377751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7" idx="6"/>
            <a:endCxn id="16" idx="2"/>
          </p:cNvCxnSpPr>
          <p:nvPr/>
        </p:nvCxnSpPr>
        <p:spPr>
          <a:xfrm flipV="1">
            <a:off x="6210508" y="2377751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6" idx="2"/>
            <a:endCxn id="18" idx="6"/>
          </p:cNvCxnSpPr>
          <p:nvPr/>
        </p:nvCxnSpPr>
        <p:spPr>
          <a:xfrm flipH="1" flipV="1">
            <a:off x="6226753" y="1822431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DBDF632-7CA2-4A5F-9CE9-8065FB675F8F}"/>
              </a:ext>
            </a:extLst>
          </p:cNvPr>
          <p:cNvSpPr/>
          <p:nvPr/>
        </p:nvSpPr>
        <p:spPr>
          <a:xfrm>
            <a:off x="3028426" y="184558"/>
            <a:ext cx="5570290" cy="359953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47E1E7-6324-44D7-AA4C-48D267E5FDE3}"/>
              </a:ext>
            </a:extLst>
          </p:cNvPr>
          <p:cNvSpPr/>
          <p:nvPr/>
        </p:nvSpPr>
        <p:spPr>
          <a:xfrm>
            <a:off x="3028426" y="4170812"/>
            <a:ext cx="5570290" cy="2632660"/>
          </a:xfrm>
          <a:prstGeom prst="rect">
            <a:avLst/>
          </a:prstGeom>
          <a:noFill/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0FE47E5-F772-4D4E-A901-77EF4CF3D90E}"/>
              </a:ext>
            </a:extLst>
          </p:cNvPr>
          <p:cNvCxnSpPr>
            <a:cxnSpLocks/>
          </p:cNvCxnSpPr>
          <p:nvPr/>
        </p:nvCxnSpPr>
        <p:spPr>
          <a:xfrm>
            <a:off x="3028426" y="3974285"/>
            <a:ext cx="5570290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33F44C0-0FBF-447A-B6AE-BB7E4EA5CBBE}"/>
              </a:ext>
            </a:extLst>
          </p:cNvPr>
          <p:cNvCxnSpPr>
            <a:cxnSpLocks/>
            <a:stCxn id="28" idx="2"/>
            <a:endCxn id="56" idx="0"/>
          </p:cNvCxnSpPr>
          <p:nvPr/>
        </p:nvCxnSpPr>
        <p:spPr>
          <a:xfrm>
            <a:off x="5813571" y="3784088"/>
            <a:ext cx="0" cy="386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25E3DD2A-A724-4BB8-BBD3-5B39FFCCA7B8}"/>
              </a:ext>
            </a:extLst>
          </p:cNvPr>
          <p:cNvGrpSpPr/>
          <p:nvPr/>
        </p:nvGrpSpPr>
        <p:grpSpPr>
          <a:xfrm>
            <a:off x="3465521" y="327373"/>
            <a:ext cx="2635857" cy="1399359"/>
            <a:chOff x="2730902" y="68731"/>
            <a:chExt cx="2635857" cy="1399359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A228E8E-ECC1-4E93-A1A9-422A5111B85D}"/>
                </a:ext>
              </a:extLst>
            </p:cNvPr>
            <p:cNvGrpSpPr/>
            <p:nvPr/>
          </p:nvGrpSpPr>
          <p:grpSpPr>
            <a:xfrm>
              <a:off x="2730902" y="68731"/>
              <a:ext cx="2635857" cy="1399359"/>
              <a:chOff x="2730902" y="68731"/>
              <a:chExt cx="2635857" cy="1399359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3EAF4A9A-8AC7-4206-9252-E9670855CF26}"/>
                  </a:ext>
                </a:extLst>
              </p:cNvPr>
              <p:cNvGrpSpPr/>
              <p:nvPr/>
            </p:nvGrpSpPr>
            <p:grpSpPr>
              <a:xfrm>
                <a:off x="2730902" y="68731"/>
                <a:ext cx="2635857" cy="1399359"/>
                <a:chOff x="2547176" y="1080081"/>
                <a:chExt cx="2635857" cy="139935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2678128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562628" y="1201271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469043" y="1449594"/>
                  <a:ext cx="576000" cy="41158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70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" name="直接箭头连接符 10"/>
                <p:cNvCxnSpPr>
                  <a:cxnSpLocks/>
                  <a:stCxn id="2" idx="3"/>
                  <a:endCxn id="8" idx="1"/>
                </p:cNvCxnSpPr>
                <p:nvPr/>
              </p:nvCxnSpPr>
              <p:spPr>
                <a:xfrm flipV="1">
                  <a:off x="3254128" y="1407063"/>
                  <a:ext cx="308500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箭头连接符 11"/>
                <p:cNvCxnSpPr>
                  <a:cxnSpLocks/>
                  <a:stCxn id="8" idx="3"/>
                  <a:endCxn id="9" idx="1"/>
                </p:cNvCxnSpPr>
                <p:nvPr/>
              </p:nvCxnSpPr>
              <p:spPr>
                <a:xfrm>
                  <a:off x="4138628" y="1407063"/>
                  <a:ext cx="330415" cy="24832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D44A5360-80C9-4037-A61C-460D8E70C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4568" y="1983698"/>
                  <a:ext cx="192730" cy="4957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35AAF0A-3EF0-4B70-ADCD-1311A34254E4}"/>
                    </a:ext>
                  </a:extLst>
                </p:cNvPr>
                <p:cNvSpPr txBox="1"/>
                <p:nvPr/>
              </p:nvSpPr>
              <p:spPr>
                <a:xfrm>
                  <a:off x="3534523" y="1980712"/>
                  <a:ext cx="684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place</a:t>
                  </a:r>
                  <a:endParaRPr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2ABF27-8963-4BA3-900C-5C8DF9EC45EC}"/>
                    </a:ext>
                  </a:extLst>
                </p:cNvPr>
                <p:cNvSpPr/>
                <p:nvPr/>
              </p:nvSpPr>
              <p:spPr>
                <a:xfrm>
                  <a:off x="2547176" y="1080081"/>
                  <a:ext cx="2635857" cy="904301"/>
                </a:xfrm>
                <a:prstGeom prst="rect">
                  <a:avLst/>
                </a:prstGeom>
                <a:noFill/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58C9BD8-BF25-474B-A2EE-F18C4CACE941}"/>
                  </a:ext>
                </a:extLst>
              </p:cNvPr>
              <p:cNvSpPr txBox="1"/>
              <p:nvPr/>
            </p:nvSpPr>
            <p:spPr>
              <a:xfrm>
                <a:off x="2861854" y="130760"/>
                <a:ext cx="576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 A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E454B0A-3BCF-45F2-8B6A-CED330DFDC38}"/>
                </a:ext>
              </a:extLst>
            </p:cNvPr>
            <p:cNvSpPr txBox="1"/>
            <p:nvPr/>
          </p:nvSpPr>
          <p:spPr>
            <a:xfrm>
              <a:off x="3735058" y="601504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B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BBFC2AC-C247-46EA-9A0D-566237893AB1}"/>
                </a:ext>
              </a:extLst>
            </p:cNvPr>
            <p:cNvSpPr txBox="1"/>
            <p:nvPr/>
          </p:nvSpPr>
          <p:spPr>
            <a:xfrm>
              <a:off x="4654305" y="131489"/>
              <a:ext cx="57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NF C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5FA2A-933F-4EE9-A3C8-74DE2CF02B31}"/>
              </a:ext>
            </a:extLst>
          </p:cNvPr>
          <p:cNvSpPr txBox="1"/>
          <p:nvPr/>
        </p:nvSpPr>
        <p:spPr>
          <a:xfrm>
            <a:off x="3496386" y="2858738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89F80E4-8A1C-4900-9FCE-D506011538C2}"/>
              </a:ext>
            </a:extLst>
          </p:cNvPr>
          <p:cNvSpPr txBox="1"/>
          <p:nvPr/>
        </p:nvSpPr>
        <p:spPr>
          <a:xfrm>
            <a:off x="5376057" y="222220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A81C3B8-7A92-499E-B801-F8E78F36959A}"/>
              </a:ext>
            </a:extLst>
          </p:cNvPr>
          <p:cNvSpPr txBox="1"/>
          <p:nvPr/>
        </p:nvSpPr>
        <p:spPr>
          <a:xfrm>
            <a:off x="5353675" y="33424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D7D0039-1D9C-4B2B-8FC2-AF5AB71DEDA8}"/>
              </a:ext>
            </a:extLst>
          </p:cNvPr>
          <p:cNvSpPr txBox="1"/>
          <p:nvPr/>
        </p:nvSpPr>
        <p:spPr>
          <a:xfrm>
            <a:off x="7345914" y="2778117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FBB2EE7B-5275-44D2-9E9C-68049499D74C}"/>
              </a:ext>
            </a:extLst>
          </p:cNvPr>
          <p:cNvSpPr/>
          <p:nvPr/>
        </p:nvSpPr>
        <p:spPr>
          <a:xfrm>
            <a:off x="3465521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69939EFB-56F9-4715-AA16-099EB635B70B}"/>
              </a:ext>
            </a:extLst>
          </p:cNvPr>
          <p:cNvSpPr/>
          <p:nvPr/>
        </p:nvSpPr>
        <p:spPr>
          <a:xfrm>
            <a:off x="7294482" y="496752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C414A83A-C6C7-4585-A76C-2847B8C19892}"/>
              </a:ext>
            </a:extLst>
          </p:cNvPr>
          <p:cNvSpPr/>
          <p:nvPr/>
        </p:nvSpPr>
        <p:spPr>
          <a:xfrm>
            <a:off x="5322810" y="5521784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0D27038-DFCA-497E-88C8-5B27C992F44F}"/>
              </a:ext>
            </a:extLst>
          </p:cNvPr>
          <p:cNvSpPr/>
          <p:nvPr/>
        </p:nvSpPr>
        <p:spPr>
          <a:xfrm>
            <a:off x="5339055" y="4412209"/>
            <a:ext cx="887698" cy="887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75E09F6-FCD9-4A25-9AA6-A5162D77560E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4353219" y="4856058"/>
            <a:ext cx="985836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9807963A-1FD7-4BCA-9899-30154347E249}"/>
              </a:ext>
            </a:extLst>
          </p:cNvPr>
          <p:cNvCxnSpPr>
            <a:cxnSpLocks/>
            <a:stCxn id="134" idx="6"/>
            <a:endCxn id="136" idx="2"/>
          </p:cNvCxnSpPr>
          <p:nvPr/>
        </p:nvCxnSpPr>
        <p:spPr>
          <a:xfrm>
            <a:off x="4353219" y="5411378"/>
            <a:ext cx="969591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C4E7EC34-33D6-48D1-9AA6-3CF2975969E3}"/>
              </a:ext>
            </a:extLst>
          </p:cNvPr>
          <p:cNvCxnSpPr>
            <a:cxnSpLocks/>
            <a:stCxn id="136" idx="6"/>
            <a:endCxn id="135" idx="2"/>
          </p:cNvCxnSpPr>
          <p:nvPr/>
        </p:nvCxnSpPr>
        <p:spPr>
          <a:xfrm flipV="1">
            <a:off x="6210508" y="5411378"/>
            <a:ext cx="1083974" cy="554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B3719238-5327-4DC1-BC27-DFEC642C51E4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>
          <a:xfrm flipH="1" flipV="1">
            <a:off x="6226753" y="4856058"/>
            <a:ext cx="1067729" cy="5553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C61353F9-ABEF-488B-B4D8-7DB599FA41BC}"/>
              </a:ext>
            </a:extLst>
          </p:cNvPr>
          <p:cNvSpPr txBox="1"/>
          <p:nvPr/>
        </p:nvSpPr>
        <p:spPr>
          <a:xfrm>
            <a:off x="3496386" y="5892365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F4BCAEC-5A63-4310-AB9B-C5796856758E}"/>
              </a:ext>
            </a:extLst>
          </p:cNvPr>
          <p:cNvSpPr txBox="1"/>
          <p:nvPr/>
        </p:nvSpPr>
        <p:spPr>
          <a:xfrm>
            <a:off x="5376057" y="52558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B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0852FAA-E44D-45F0-AFE9-6C1FB2D20A38}"/>
              </a:ext>
            </a:extLst>
          </p:cNvPr>
          <p:cNvSpPr txBox="1"/>
          <p:nvPr/>
        </p:nvSpPr>
        <p:spPr>
          <a:xfrm>
            <a:off x="7345914" y="5811744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9BC7E49-2EB7-4181-BF09-3F671F88DD7C}"/>
              </a:ext>
            </a:extLst>
          </p:cNvPr>
          <p:cNvSpPr txBox="1"/>
          <p:nvPr/>
        </p:nvSpPr>
        <p:spPr>
          <a:xfrm>
            <a:off x="5353675" y="6407232"/>
            <a:ext cx="82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CA6BC67-1F21-4759-A5F6-E6685849D4A5}"/>
              </a:ext>
            </a:extLst>
          </p:cNvPr>
          <p:cNvSpPr/>
          <p:nvPr/>
        </p:nvSpPr>
        <p:spPr>
          <a:xfrm>
            <a:off x="3610866" y="520392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3BDD941-C23E-48BE-A3C0-2B6C7395534F}"/>
              </a:ext>
            </a:extLst>
          </p:cNvPr>
          <p:cNvSpPr/>
          <p:nvPr/>
        </p:nvSpPr>
        <p:spPr>
          <a:xfrm>
            <a:off x="5531975" y="4586704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73D86D0-E862-41B4-8C1B-6DE3A4D39C35}"/>
              </a:ext>
            </a:extLst>
          </p:cNvPr>
          <p:cNvSpPr/>
          <p:nvPr/>
        </p:nvSpPr>
        <p:spPr>
          <a:xfrm>
            <a:off x="5457833" y="4738268"/>
            <a:ext cx="576000" cy="4115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1233A379-7985-4173-B7F1-FBA39EF76E59}"/>
              </a:ext>
            </a:extLst>
          </p:cNvPr>
          <p:cNvCxnSpPr>
            <a:cxnSpLocks/>
          </p:cNvCxnSpPr>
          <p:nvPr/>
        </p:nvCxnSpPr>
        <p:spPr>
          <a:xfrm flipH="1">
            <a:off x="6096001" y="4496500"/>
            <a:ext cx="204894" cy="1677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15598E3-0AE0-469C-AC0A-88A54FF2A6C9}"/>
              </a:ext>
            </a:extLst>
          </p:cNvPr>
          <p:cNvSpPr txBox="1"/>
          <p:nvPr/>
        </p:nvSpPr>
        <p:spPr>
          <a:xfrm>
            <a:off x="6243591" y="4324528"/>
            <a:ext cx="57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 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21400" y="2696473"/>
            <a:ext cx="1585695" cy="972929"/>
          </a:xfrm>
          <a:prstGeom prst="rect">
            <a:avLst/>
          </a:prstGeom>
          <a:solidFill>
            <a:srgbClr val="9DC3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NF parallelism analysis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4" idx="1"/>
          </p:cNvCxnSpPr>
          <p:nvPr/>
        </p:nvCxnSpPr>
        <p:spPr>
          <a:xfrm>
            <a:off x="289249" y="3181738"/>
            <a:ext cx="1232151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0" idx="1"/>
          </p:cNvCxnSpPr>
          <p:nvPr/>
        </p:nvCxnSpPr>
        <p:spPr>
          <a:xfrm flipV="1">
            <a:off x="3107095" y="3181738"/>
            <a:ext cx="1883546" cy="1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4599999" y="1201846"/>
            <a:ext cx="7638654" cy="3959784"/>
            <a:chOff x="4553346" y="1201846"/>
            <a:chExt cx="7638654" cy="3959784"/>
          </a:xfrm>
        </p:grpSpPr>
        <p:grpSp>
          <p:nvGrpSpPr>
            <p:cNvPr id="40" name="组合 39"/>
            <p:cNvGrpSpPr/>
            <p:nvPr/>
          </p:nvGrpSpPr>
          <p:grpSpPr>
            <a:xfrm>
              <a:off x="4553346" y="1201846"/>
              <a:ext cx="7638654" cy="3959784"/>
              <a:chOff x="4132476" y="1201846"/>
              <a:chExt cx="7638654" cy="3959784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178388" y="1201846"/>
                <a:ext cx="7419563" cy="3959784"/>
                <a:chOff x="3618552" y="352443"/>
                <a:chExt cx="7869155" cy="571966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984171" y="352443"/>
                  <a:ext cx="7137919" cy="5719665"/>
                  <a:chOff x="4124131" y="354564"/>
                  <a:chExt cx="7993224" cy="571966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4124131" y="354564"/>
                    <a:ext cx="7993224" cy="5719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92081" y="494521"/>
                    <a:ext cx="1211272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Runtime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3618552" y="4865827"/>
                  <a:ext cx="7869155" cy="822200"/>
                  <a:chOff x="2929360" y="4613900"/>
                  <a:chExt cx="7869155" cy="822200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3844269" y="4613900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distribute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接箭头连接符 12"/>
                  <p:cNvCxnSpPr/>
                  <p:nvPr/>
                </p:nvCxnSpPr>
                <p:spPr>
                  <a:xfrm>
                    <a:off x="2929360" y="5019698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箭头连接符 13"/>
                  <p:cNvCxnSpPr/>
                  <p:nvPr/>
                </p:nvCxnSpPr>
                <p:spPr>
                  <a:xfrm>
                    <a:off x="9883606" y="5019699"/>
                    <a:ext cx="914909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矩形 14"/>
                  <p:cNvSpPr/>
                  <p:nvPr/>
                </p:nvSpPr>
                <p:spPr>
                  <a:xfrm>
                    <a:off x="8130073" y="4624505"/>
                    <a:ext cx="1753533" cy="811595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Packet merge </a:t>
                    </a:r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5673212" y="1198695"/>
                  <a:ext cx="3759836" cy="262528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/>
              <p:cNvSpPr txBox="1"/>
              <p:nvPr/>
            </p:nvSpPr>
            <p:spPr>
              <a:xfrm>
                <a:off x="5492033" y="2830992"/>
                <a:ext cx="461665" cy="145565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Packet copies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9862414" y="3079563"/>
                <a:ext cx="461665" cy="88997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132476" y="4253881"/>
                <a:ext cx="944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Packets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0737808" y="4249079"/>
                <a:ext cx="1033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Outputs</a:t>
                </a:r>
                <a:endParaRPr lang="zh-CN" altLang="en-US" dirty="0"/>
              </a:p>
            </p:txBody>
          </p:sp>
        </p:grpSp>
        <p:cxnSp>
          <p:nvCxnSpPr>
            <p:cNvPr id="30" name="肘形连接符 29"/>
            <p:cNvCxnSpPr>
              <a:stCxn id="6" idx="0"/>
              <a:endCxn id="18" idx="1"/>
            </p:cNvCxnSpPr>
            <p:nvPr/>
          </p:nvCxnSpPr>
          <p:spPr>
            <a:xfrm rot="5400000" flipH="1" flipV="1">
              <a:off x="5597530" y="3387512"/>
              <a:ext cx="1630036" cy="24795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8" idx="3"/>
              <a:endCxn id="15" idx="0"/>
            </p:cNvCxnSpPr>
            <p:nvPr/>
          </p:nvCxnSpPr>
          <p:spPr>
            <a:xfrm>
              <a:off x="10081552" y="2696473"/>
              <a:ext cx="247958" cy="163737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/>
          <p:cNvSpPr txBox="1"/>
          <p:nvPr/>
        </p:nvSpPr>
        <p:spPr>
          <a:xfrm>
            <a:off x="3133977" y="2790308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Parallel strategy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3383" y="3155219"/>
            <a:ext cx="174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Running </a:t>
            </a:r>
            <a:r>
              <a:rPr lang="en-US" altLang="zh-CN" dirty="0" err="1"/>
              <a:t>config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5075" y="2790763"/>
            <a:ext cx="122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Sub-chain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6" idx="3"/>
            <a:endCxn id="15" idx="1"/>
          </p:cNvCxnSpPr>
          <p:nvPr/>
        </p:nvCxnSpPr>
        <p:spPr>
          <a:xfrm>
            <a:off x="7161896" y="4607447"/>
            <a:ext cx="2387593" cy="7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28463" y="4234109"/>
            <a:ext cx="176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packets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484809" y="2189885"/>
            <a:ext cx="1648457" cy="1034762"/>
            <a:chOff x="7161895" y="2082578"/>
            <a:chExt cx="1648457" cy="1034762"/>
          </a:xfrm>
        </p:grpSpPr>
        <p:sp>
          <p:nvSpPr>
            <p:cNvPr id="57" name="矩形 56"/>
            <p:cNvSpPr/>
            <p:nvPr/>
          </p:nvSpPr>
          <p:spPr>
            <a:xfrm>
              <a:off x="7634695" y="2082578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7417961" y="224422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161895" y="2444064"/>
              <a:ext cx="1175657" cy="673276"/>
            </a:xfrm>
            <a:prstGeom prst="rect">
              <a:avLst/>
            </a:prstGeom>
            <a:solidFill>
              <a:srgbClr val="FFDA66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NF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583181" y="1783186"/>
            <a:ext cx="239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NFs running in parallel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51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744032"/>
              </p:ext>
            </p:extLst>
          </p:nvPr>
        </p:nvGraphicFramePr>
        <p:xfrm>
          <a:off x="2292460" y="3228922"/>
          <a:ext cx="6222820" cy="2156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463">
                  <a:extLst>
                    <a:ext uri="{9D8B030D-6E8A-4147-A177-3AD203B41FA5}">
                      <a16:colId xmlns:a16="http://schemas.microsoft.com/office/drawing/2014/main" val="2445124390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8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zh-CN" altLang="en-US" sz="180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Add/Rm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FFCC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solidFill>
                      <a:srgbClr val="C9FF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373267" y="344074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92202" y="3212966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7871" y="2217478"/>
            <a:ext cx="6831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read-write or write-write case, we need not copy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87806" y="2636167"/>
            <a:ext cx="5432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ackets if two NFs modify different fields.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911426" y="1185183"/>
            <a:ext cx="6984888" cy="498472"/>
            <a:chOff x="1093976" y="1297960"/>
            <a:chExt cx="6984888" cy="498472"/>
          </a:xfrm>
        </p:grpSpPr>
        <p:sp>
          <p:nvSpPr>
            <p:cNvPr id="16" name="文本框 15"/>
            <p:cNvSpPr txBox="1"/>
            <p:nvPr/>
          </p:nvSpPr>
          <p:spPr>
            <a:xfrm>
              <a:off x="2246498" y="1316364"/>
              <a:ext cx="5832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need copy </a:t>
              </a:r>
              <a:r>
                <a:rPr kumimoji="1" lang="en-US" altLang="zh-CN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pkts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93976" y="1297960"/>
              <a:ext cx="1278294" cy="498472"/>
            </a:xfrm>
            <a:prstGeom prst="rect">
              <a:avLst/>
            </a:prstGeom>
            <a:solidFill>
              <a:srgbClr val="FFC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Orange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9182" y="645194"/>
            <a:ext cx="6929377" cy="461665"/>
            <a:chOff x="2784388" y="887797"/>
            <a:chExt cx="6929377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3839080" y="887797"/>
              <a:ext cx="5874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blocks denote </a:t>
              </a:r>
              <a:r>
                <a:rPr kumimoji="1"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no need to copy.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84388" y="901570"/>
              <a:ext cx="1110341" cy="431343"/>
            </a:xfrm>
            <a:prstGeom prst="rect">
              <a:avLst/>
            </a:prstGeom>
            <a:solidFill>
              <a:srgbClr val="C9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Green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27581" y="1761982"/>
            <a:ext cx="6352579" cy="498472"/>
            <a:chOff x="1758314" y="1741571"/>
            <a:chExt cx="6352579" cy="498472"/>
          </a:xfrm>
        </p:grpSpPr>
        <p:sp>
          <p:nvSpPr>
            <p:cNvPr id="9" name="文本框 8"/>
            <p:cNvSpPr txBox="1"/>
            <p:nvPr/>
          </p:nvSpPr>
          <p:spPr>
            <a:xfrm>
              <a:off x="2543022" y="1756299"/>
              <a:ext cx="5567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locks denote not</a:t>
              </a:r>
              <a:r>
                <a:rPr kumimoji="1" lang="zh-CN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parallelizable situations.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58314" y="1741571"/>
              <a:ext cx="886408" cy="49847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  <a:endPara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45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91382"/>
              </p:ext>
            </p:extLst>
          </p:nvPr>
        </p:nvGraphicFramePr>
        <p:xfrm>
          <a:off x="1649845" y="1275759"/>
          <a:ext cx="8001230" cy="4083016"/>
        </p:xfrm>
        <a:graphic>
          <a:graphicData uri="http://schemas.openxmlformats.org/drawingml/2006/table">
            <a:tbl>
              <a:tblPr firstRow="1" firstCol="1" bandRow="1"/>
              <a:tblGrid>
                <a:gridCol w="2174010">
                  <a:extLst>
                    <a:ext uri="{9D8B030D-6E8A-4147-A177-3AD203B41FA5}">
                      <a16:colId xmlns:a16="http://schemas.microsoft.com/office/drawing/2014/main" val="354735457"/>
                    </a:ext>
                  </a:extLst>
                </a:gridCol>
                <a:gridCol w="5827220">
                  <a:extLst>
                    <a:ext uri="{9D8B030D-6E8A-4147-A177-3AD203B41FA5}">
                      <a16:colId xmlns:a16="http://schemas.microsoft.com/office/drawing/2014/main" val="1090313937"/>
                    </a:ext>
                  </a:extLst>
                </a:gridCol>
              </a:tblGrid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R, *&gt;;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N&gt;;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&lt;*,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D,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21931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Parallelizable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packet copy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 W, Y&gt;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W, Y&gt;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&lt;R, AR,*&gt;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&lt;W, AR,*&gt;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 AR,*&gt;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117215"/>
                  </a:ext>
                </a:extLst>
              </a:tr>
              <a:tr h="10654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parallelizable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&lt;W,</a:t>
                      </a:r>
                      <a:r>
                        <a:rPr lang="en-US" sz="1800" kern="100" baseline="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&lt;AR,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W, *</a:t>
                      </a: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R, 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W, *&gt;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&lt;D, AR, *&gt;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80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857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05069" y="359232"/>
            <a:ext cx="8510535" cy="6181525"/>
            <a:chOff x="905069" y="359232"/>
            <a:chExt cx="8510535" cy="6181525"/>
          </a:xfrm>
        </p:grpSpPr>
        <p:grpSp>
          <p:nvGrpSpPr>
            <p:cNvPr id="5" name="组合 4"/>
            <p:cNvGrpSpPr/>
            <p:nvPr/>
          </p:nvGrpSpPr>
          <p:grpSpPr>
            <a:xfrm>
              <a:off x="905069" y="359232"/>
              <a:ext cx="8249817" cy="6181525"/>
              <a:chOff x="905069" y="359232"/>
              <a:chExt cx="8249817" cy="618152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22310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4615542" y="359232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B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615542" y="3573625"/>
                <a:ext cx="1035698" cy="2967132"/>
                <a:chOff x="4204995" y="3900196"/>
                <a:chExt cx="1035698" cy="2967132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4204995" y="3900196"/>
                  <a:ext cx="1035698" cy="2472610"/>
                  <a:chOff x="1222310" y="1268964"/>
                  <a:chExt cx="1035698" cy="2472610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1222310" y="1268964"/>
                    <a:ext cx="1035698" cy="494522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A</a:t>
                    </a:r>
                    <a:r>
                      <a:rPr lang="en-US" altLang="zh-CN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222310" y="1763486"/>
                    <a:ext cx="1035698" cy="49452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B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1222310" y="2258008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C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1222310" y="2752531"/>
                    <a:ext cx="1035698" cy="4945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Field D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1222310" y="3247052"/>
                    <a:ext cx="1035698" cy="494522"/>
                  </a:xfrm>
                  <a:prstGeom prst="rect">
                    <a:avLst/>
                  </a:prstGeom>
                  <a:solidFill>
                    <a:srgbClr val="9DC3E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矩形 40"/>
                <p:cNvSpPr/>
                <p:nvPr/>
              </p:nvSpPr>
              <p:spPr>
                <a:xfrm>
                  <a:off x="4204995" y="6372806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8008775" y="2090059"/>
                <a:ext cx="1035698" cy="2472610"/>
                <a:chOff x="1222310" y="1268964"/>
                <a:chExt cx="1035698" cy="247261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1222310" y="1268964"/>
                  <a:ext cx="1035698" cy="49452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A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222310" y="1763486"/>
                  <a:ext cx="1035698" cy="49452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C</a:t>
                  </a:r>
                  <a:r>
                    <a:rPr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222310" y="2258008"/>
                  <a:ext cx="1035698" cy="49452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Field D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1222310" y="2752531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1222310" y="3247052"/>
                  <a:ext cx="1035698" cy="494522"/>
                </a:xfrm>
                <a:prstGeom prst="rect">
                  <a:avLst/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8" name="直接箭头连接符 47"/>
              <p:cNvCxnSpPr>
                <a:stCxn id="20" idx="3"/>
                <a:endCxn id="26" idx="1"/>
              </p:cNvCxnSpPr>
              <p:nvPr/>
            </p:nvCxnSpPr>
            <p:spPr>
              <a:xfrm flipV="1">
                <a:off x="2258008" y="1595537"/>
                <a:ext cx="2357534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20" idx="3"/>
              </p:cNvCxnSpPr>
              <p:nvPr/>
            </p:nvCxnSpPr>
            <p:spPr>
              <a:xfrm>
                <a:off x="2258008" y="3326364"/>
                <a:ext cx="2357534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/>
              <p:cNvCxnSpPr>
                <a:stCxn id="26" idx="3"/>
                <a:endCxn id="45" idx="1"/>
              </p:cNvCxnSpPr>
              <p:nvPr/>
            </p:nvCxnSpPr>
            <p:spPr>
              <a:xfrm>
                <a:off x="5651240" y="1595537"/>
                <a:ext cx="2357535" cy="17308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endCxn id="45" idx="1"/>
              </p:cNvCxnSpPr>
              <p:nvPr/>
            </p:nvCxnSpPr>
            <p:spPr>
              <a:xfrm flipV="1">
                <a:off x="5651240" y="3326364"/>
                <a:ext cx="2357535" cy="17308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 rot="19415549">
                <a:off x="2839615" y="2011965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 rot="2170752">
                <a:off x="2839616" y="3758367"/>
                <a:ext cx="1194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Packet ID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905069" y="4625263"/>
                <a:ext cx="1670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packet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7898362" y="4612039"/>
                <a:ext cx="125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result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 rot="2269425">
                <a:off x="6367317" y="2010142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 rot="19487007">
                <a:off x="6362068" y="3795410"/>
                <a:ext cx="886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7387688" y="5005663"/>
              <a:ext cx="1267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.Field 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387688" y="5378115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.remove Field 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387688" y="5747447"/>
              <a:ext cx="2027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r>
                <a: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.add Field 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14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553</Words>
  <Application>Microsoft Office PowerPoint</Application>
  <PresentationFormat>宽屏</PresentationFormat>
  <Paragraphs>244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INFOCOM 2020 Figure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INFOCOM 2020</dc:title>
  <dc:creator>谢 思豪</dc:creator>
  <cp:lastModifiedBy>谢 思豪</cp:lastModifiedBy>
  <cp:revision>96</cp:revision>
  <dcterms:created xsi:type="dcterms:W3CDTF">2019-07-21T13:26:13Z</dcterms:created>
  <dcterms:modified xsi:type="dcterms:W3CDTF">2019-07-31T11:44:05Z</dcterms:modified>
</cp:coreProperties>
</file>