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9B04-F779-4EF2-A032-935F5A97CC43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7ECD-68B9-4EDF-AC75-7FE2213FC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1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4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8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9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4B26-2AAE-4B61-A374-27A6B4D429E7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20F0-132F-4BD6-A425-7F92DD9AF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5178851" y="1798998"/>
            <a:ext cx="1745850" cy="2231616"/>
            <a:chOff x="4601586" y="2027791"/>
            <a:chExt cx="1745850" cy="2231616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379508" y="2027791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1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2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3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3258160" y="1801890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774916" y="880040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34312"/>
            <a:ext cx="1810146" cy="1939531"/>
            <a:chOff x="663246" y="845499"/>
            <a:chExt cx="1810146" cy="1939531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698078" y="84549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5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pattFill prst="wdDnDiag">
                    <a:fgClr>
                      <a:schemeClr val="bg1">
                        <a:lumMod val="75000"/>
                      </a:schemeClr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34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111</Words>
  <Application>Microsoft Office PowerPoint</Application>
  <PresentationFormat>宽屏</PresentationFormat>
  <Paragraphs>46</Paragraphs>
  <Slides>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思豪</dc:creator>
  <cp:lastModifiedBy>Ma Junte</cp:lastModifiedBy>
  <cp:revision>4</cp:revision>
  <dcterms:created xsi:type="dcterms:W3CDTF">2020-01-13T10:23:02Z</dcterms:created>
  <dcterms:modified xsi:type="dcterms:W3CDTF">2020-01-13T16:04:50Z</dcterms:modified>
</cp:coreProperties>
</file>