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70" r:id="rId9"/>
    <p:sldId id="258" r:id="rId10"/>
    <p:sldId id="259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077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R, W, Y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R,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W,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D, R,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D, W,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D,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A/R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555</Words>
  <Application>Microsoft Office PowerPoint</Application>
  <PresentationFormat>宽屏</PresentationFormat>
  <Paragraphs>236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100</cp:revision>
  <dcterms:created xsi:type="dcterms:W3CDTF">2019-07-21T13:26:13Z</dcterms:created>
  <dcterms:modified xsi:type="dcterms:W3CDTF">2019-07-31T12:38:37Z</dcterms:modified>
</cp:coreProperties>
</file>