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5" r:id="rId6"/>
    <p:sldId id="271" r:id="rId7"/>
    <p:sldId id="263" r:id="rId8"/>
    <p:sldId id="266" r:id="rId9"/>
    <p:sldId id="270" r:id="rId10"/>
    <p:sldId id="258" r:id="rId11"/>
    <p:sldId id="259" r:id="rId12"/>
    <p:sldId id="260" r:id="rId13"/>
    <p:sldId id="267" r:id="rId14"/>
    <p:sldId id="268" r:id="rId15"/>
    <p:sldId id="269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AAD"/>
    <a:srgbClr val="F1CCB1"/>
    <a:srgbClr val="FFCC67"/>
    <a:srgbClr val="70AD47"/>
    <a:srgbClr val="C9FFC8"/>
    <a:srgbClr val="C0C0C0"/>
    <a:srgbClr val="9DC3E6"/>
    <a:srgbClr val="C39DE6"/>
    <a:srgbClr val="FFDA66"/>
    <a:srgbClr val="009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08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33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75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24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88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30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37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67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79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0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67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058EC-E564-4FAA-9823-230C53E76A76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40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INFOCOM 2020 Figure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662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05069" y="359232"/>
            <a:ext cx="8510535" cy="6181525"/>
            <a:chOff x="905069" y="359232"/>
            <a:chExt cx="8510535" cy="6181525"/>
          </a:xfrm>
        </p:grpSpPr>
        <p:grpSp>
          <p:nvGrpSpPr>
            <p:cNvPr id="5" name="组合 4"/>
            <p:cNvGrpSpPr/>
            <p:nvPr/>
          </p:nvGrpSpPr>
          <p:grpSpPr>
            <a:xfrm>
              <a:off x="905069" y="359232"/>
              <a:ext cx="8249817" cy="6181525"/>
              <a:chOff x="905069" y="359232"/>
              <a:chExt cx="8249817" cy="6181525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1222310" y="2090059"/>
                <a:ext cx="1035698" cy="2472610"/>
                <a:chOff x="1222310" y="1268964"/>
                <a:chExt cx="1035698" cy="2472610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1222310" y="1268964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A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1222310" y="1763486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B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1222310" y="2258008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C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矩形 20"/>
                <p:cNvSpPr/>
                <p:nvPr/>
              </p:nvSpPr>
              <p:spPr>
                <a:xfrm>
                  <a:off x="1222310" y="2752531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1222310" y="3247052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4615542" y="359232"/>
                <a:ext cx="1035698" cy="2472610"/>
                <a:chOff x="1222310" y="1268964"/>
                <a:chExt cx="1035698" cy="2472610"/>
              </a:xfrm>
            </p:grpSpPr>
            <p:sp>
              <p:nvSpPr>
                <p:cNvPr id="24" name="矩形 23"/>
                <p:cNvSpPr/>
                <p:nvPr/>
              </p:nvSpPr>
              <p:spPr>
                <a:xfrm>
                  <a:off x="1222310" y="1268964"/>
                  <a:ext cx="1035698" cy="49452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A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1222310" y="1763486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B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1222310" y="2258008"/>
                  <a:ext cx="1035698" cy="49452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C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1222310" y="2752531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1222310" y="3247052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4615542" y="3573625"/>
                <a:ext cx="1035698" cy="2967132"/>
                <a:chOff x="4204995" y="3900196"/>
                <a:chExt cx="1035698" cy="2967132"/>
              </a:xfrm>
            </p:grpSpPr>
            <p:grpSp>
              <p:nvGrpSpPr>
                <p:cNvPr id="29" name="组合 28"/>
                <p:cNvGrpSpPr/>
                <p:nvPr/>
              </p:nvGrpSpPr>
              <p:grpSpPr>
                <a:xfrm>
                  <a:off x="4204995" y="3900196"/>
                  <a:ext cx="1035698" cy="2472610"/>
                  <a:chOff x="1222310" y="1268964"/>
                  <a:chExt cx="1035698" cy="2472610"/>
                </a:xfrm>
              </p:grpSpPr>
              <p:sp>
                <p:nvSpPr>
                  <p:cNvPr id="30" name="矩形 29"/>
                  <p:cNvSpPr/>
                  <p:nvPr/>
                </p:nvSpPr>
                <p:spPr>
                  <a:xfrm>
                    <a:off x="1222310" y="1268964"/>
                    <a:ext cx="1035698" cy="494522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A</a:t>
                    </a:r>
                    <a:r>
                      <a:rPr lang="en-US" altLang="zh-CN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zh-CN" altLang="en-US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" name="矩形 30"/>
                  <p:cNvSpPr/>
                  <p:nvPr/>
                </p:nvSpPr>
                <p:spPr>
                  <a:xfrm>
                    <a:off x="1222310" y="1763486"/>
                    <a:ext cx="1035698" cy="494522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B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" name="矩形 31"/>
                  <p:cNvSpPr/>
                  <p:nvPr/>
                </p:nvSpPr>
                <p:spPr>
                  <a:xfrm>
                    <a:off x="1222310" y="2258008"/>
                    <a:ext cx="1035698" cy="494522"/>
                  </a:xfrm>
                  <a:prstGeom prst="rect">
                    <a:avLst/>
                  </a:prstGeom>
                  <a:solidFill>
                    <a:srgbClr val="9DC3E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C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" name="矩形 32"/>
                  <p:cNvSpPr/>
                  <p:nvPr/>
                </p:nvSpPr>
                <p:spPr>
                  <a:xfrm>
                    <a:off x="1222310" y="2752531"/>
                    <a:ext cx="1035698" cy="49452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D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" name="矩形 33"/>
                  <p:cNvSpPr/>
                  <p:nvPr/>
                </p:nvSpPr>
                <p:spPr>
                  <a:xfrm>
                    <a:off x="1222310" y="3247052"/>
                    <a:ext cx="1035698" cy="494522"/>
                  </a:xfrm>
                  <a:prstGeom prst="rect">
                    <a:avLst/>
                  </a:prstGeom>
                  <a:solidFill>
                    <a:srgbClr val="9DC3E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…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1" name="矩形 40"/>
                <p:cNvSpPr/>
                <p:nvPr/>
              </p:nvSpPr>
              <p:spPr>
                <a:xfrm>
                  <a:off x="4204995" y="6372806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8008775" y="2090059"/>
                <a:ext cx="1035698" cy="2472610"/>
                <a:chOff x="1222310" y="1268964"/>
                <a:chExt cx="1035698" cy="2472610"/>
              </a:xfrm>
            </p:grpSpPr>
            <p:sp>
              <p:nvSpPr>
                <p:cNvPr id="43" name="矩形 42"/>
                <p:cNvSpPr/>
                <p:nvPr/>
              </p:nvSpPr>
              <p:spPr>
                <a:xfrm>
                  <a:off x="1222310" y="1268964"/>
                  <a:ext cx="1035698" cy="49452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A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1222310" y="1763486"/>
                  <a:ext cx="1035698" cy="49452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C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1222310" y="2258008"/>
                  <a:ext cx="1035698" cy="49452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D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" name="矩形 45"/>
                <p:cNvSpPr/>
                <p:nvPr/>
              </p:nvSpPr>
              <p:spPr>
                <a:xfrm>
                  <a:off x="1222310" y="2752531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1222310" y="3247052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48" name="直接箭头连接符 47"/>
              <p:cNvCxnSpPr>
                <a:stCxn id="20" idx="3"/>
                <a:endCxn id="26" idx="1"/>
              </p:cNvCxnSpPr>
              <p:nvPr/>
            </p:nvCxnSpPr>
            <p:spPr>
              <a:xfrm flipV="1">
                <a:off x="2258008" y="1595537"/>
                <a:ext cx="2357534" cy="173082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>
                <a:stCxn id="20" idx="3"/>
              </p:cNvCxnSpPr>
              <p:nvPr/>
            </p:nvCxnSpPr>
            <p:spPr>
              <a:xfrm>
                <a:off x="2258008" y="3326364"/>
                <a:ext cx="2357534" cy="17308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>
                <a:stCxn id="26" idx="3"/>
                <a:endCxn id="45" idx="1"/>
              </p:cNvCxnSpPr>
              <p:nvPr/>
            </p:nvCxnSpPr>
            <p:spPr>
              <a:xfrm>
                <a:off x="5651240" y="1595537"/>
                <a:ext cx="2357535" cy="173082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>
                <a:endCxn id="45" idx="1"/>
              </p:cNvCxnSpPr>
              <p:nvPr/>
            </p:nvCxnSpPr>
            <p:spPr>
              <a:xfrm flipV="1">
                <a:off x="5651240" y="3326364"/>
                <a:ext cx="2357535" cy="17308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 rot="19415549">
                <a:off x="2839615" y="2011965"/>
                <a:ext cx="11943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Packet ID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 rot="2170752">
                <a:off x="2839616" y="3758367"/>
                <a:ext cx="11943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Packet ID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905069" y="4625263"/>
                <a:ext cx="16701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Original packet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7898362" y="4612039"/>
                <a:ext cx="1256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Final result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 rot="2269425">
                <a:off x="6367317" y="2010142"/>
                <a:ext cx="886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 rot="19487007">
                <a:off x="6362068" y="3795410"/>
                <a:ext cx="886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7387688" y="5005663"/>
              <a:ext cx="1267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.Field 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7387688" y="5378115"/>
              <a:ext cx="2027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r>
                <a:rPr lang="en-US" altLang="zh-CN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.remove Field 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7387688" y="5747447"/>
              <a:ext cx="2027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r>
                <a:rPr lang="en-US" altLang="zh-CN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.add Field D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114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04356" y="2335876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NF A (2ms)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308764" y="2335876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NF B (2ms)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013172" y="2335875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NF C (1ms)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2" idx="3"/>
            <a:endCxn id="3" idx="1"/>
          </p:cNvCxnSpPr>
          <p:nvPr/>
        </p:nvCxnSpPr>
        <p:spPr>
          <a:xfrm>
            <a:off x="2959331" y="2730731"/>
            <a:ext cx="1349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3"/>
            <a:endCxn id="4" idx="1"/>
          </p:cNvCxnSpPr>
          <p:nvPr/>
        </p:nvCxnSpPr>
        <p:spPr>
          <a:xfrm flipV="1">
            <a:off x="5663739" y="2730730"/>
            <a:ext cx="13494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2" idx="2"/>
          </p:cNvCxnSpPr>
          <p:nvPr/>
        </p:nvCxnSpPr>
        <p:spPr>
          <a:xfrm>
            <a:off x="2281844" y="3125585"/>
            <a:ext cx="1167938" cy="48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986251" y="3125585"/>
            <a:ext cx="1167938" cy="48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02528" y="3545962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Parallelizable</a:t>
            </a: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3818314" y="3125585"/>
            <a:ext cx="1167938" cy="48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6522721" y="3123505"/>
            <a:ext cx="1167938" cy="48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606935" y="3545962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Parallelizable</a:t>
            </a: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2281844" y="1506389"/>
            <a:ext cx="2120439" cy="806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 flipV="1">
            <a:off x="5570220" y="1506389"/>
            <a:ext cx="2120439" cy="806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108565" y="1198819"/>
            <a:ext cx="175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Unparallelizable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997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05838" y="814648"/>
            <a:ext cx="2934393" cy="3308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795549" y="1351400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NF A (2ms)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95548" y="2709949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NF B (2ms)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00952" y="2074025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NF C (1ms)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 flipV="1">
            <a:off x="3940231" y="2468880"/>
            <a:ext cx="22607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5747660" y="4123113"/>
            <a:ext cx="3871138" cy="2282939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18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文本框 109"/>
          <p:cNvSpPr txBox="1"/>
          <p:nvPr/>
        </p:nvSpPr>
        <p:spPr>
          <a:xfrm>
            <a:off x="4530389" y="4485753"/>
            <a:ext cx="2941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Obtain optimal solution 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traversing every strategy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4612987" y="7531154"/>
            <a:ext cx="2543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parallel strategy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3ms latency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558921" y="2172507"/>
            <a:ext cx="2002713" cy="2225727"/>
            <a:chOff x="4386189" y="2005675"/>
            <a:chExt cx="2002713" cy="2225727"/>
          </a:xfrm>
        </p:grpSpPr>
        <p:sp>
          <p:nvSpPr>
            <p:cNvPr id="88" name="矩形 87"/>
            <p:cNvSpPr/>
            <p:nvPr/>
          </p:nvSpPr>
          <p:spPr>
            <a:xfrm>
              <a:off x="5354812" y="2005675"/>
              <a:ext cx="1002735" cy="19179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4386189" y="2676650"/>
              <a:ext cx="576000" cy="576000"/>
              <a:chOff x="722982" y="3756375"/>
              <a:chExt cx="576000" cy="576000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722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1010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5568180" y="2100650"/>
              <a:ext cx="576000" cy="576000"/>
              <a:chOff x="1899933" y="3756375"/>
              <a:chExt cx="576000" cy="576000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1899933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2187933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5573041" y="3252650"/>
              <a:ext cx="576000" cy="576000"/>
              <a:chOff x="3004779" y="3756375"/>
              <a:chExt cx="576000" cy="576000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3004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3292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0" name="直接箭头连接符 79"/>
            <p:cNvCxnSpPr>
              <a:stCxn id="67" idx="3"/>
              <a:endCxn id="69" idx="1"/>
            </p:cNvCxnSpPr>
            <p:nvPr/>
          </p:nvCxnSpPr>
          <p:spPr>
            <a:xfrm flipV="1">
              <a:off x="4962189" y="2388650"/>
              <a:ext cx="605991" cy="576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67" idx="3"/>
              <a:endCxn id="72" idx="1"/>
            </p:cNvCxnSpPr>
            <p:nvPr/>
          </p:nvCxnSpPr>
          <p:spPr>
            <a:xfrm>
              <a:off x="4962189" y="2964650"/>
              <a:ext cx="610852" cy="576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8" name="文本框 107"/>
            <p:cNvSpPr txBox="1"/>
            <p:nvPr/>
          </p:nvSpPr>
          <p:spPr>
            <a:xfrm>
              <a:off x="4743482" y="3923625"/>
              <a:ext cx="1524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latency: 4ms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5459525" y="2681943"/>
              <a:ext cx="9293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in parallel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120402" y="217364"/>
            <a:ext cx="3367642" cy="896836"/>
            <a:chOff x="4120402" y="217364"/>
            <a:chExt cx="3367642" cy="896836"/>
          </a:xfrm>
        </p:grpSpPr>
        <p:grpSp>
          <p:nvGrpSpPr>
            <p:cNvPr id="46" name="组合 45"/>
            <p:cNvGrpSpPr/>
            <p:nvPr/>
          </p:nvGrpSpPr>
          <p:grpSpPr>
            <a:xfrm>
              <a:off x="4375325" y="217364"/>
              <a:ext cx="576000" cy="576000"/>
              <a:chOff x="722982" y="3756375"/>
              <a:chExt cx="576000" cy="5760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722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010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5516223" y="217364"/>
              <a:ext cx="576000" cy="576000"/>
              <a:chOff x="1899933" y="3756375"/>
              <a:chExt cx="576000" cy="576000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1899933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2187933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6657122" y="217364"/>
              <a:ext cx="576000" cy="576000"/>
              <a:chOff x="3004779" y="3756375"/>
              <a:chExt cx="576000" cy="576000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3004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292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3" name="直接箭头连接符 52"/>
            <p:cNvCxnSpPr>
              <a:stCxn id="43" idx="3"/>
              <a:endCxn id="44" idx="1"/>
            </p:cNvCxnSpPr>
            <p:nvPr/>
          </p:nvCxnSpPr>
          <p:spPr>
            <a:xfrm>
              <a:off x="6092223" y="505364"/>
              <a:ext cx="56489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2" name="文本框 101"/>
            <p:cNvSpPr txBox="1"/>
            <p:nvPr/>
          </p:nvSpPr>
          <p:spPr>
            <a:xfrm>
              <a:off x="4120402" y="785877"/>
              <a:ext cx="1042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A (2ms)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5283001" y="806423"/>
              <a:ext cx="1042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B (2ms)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6445600" y="806423"/>
              <a:ext cx="1042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(1ms)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9" name="直接箭头连接符 118"/>
            <p:cNvCxnSpPr>
              <a:endCxn id="42" idx="1"/>
            </p:cNvCxnSpPr>
            <p:nvPr/>
          </p:nvCxnSpPr>
          <p:spPr>
            <a:xfrm>
              <a:off x="4951325" y="505364"/>
              <a:ext cx="56489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1972384" y="2141730"/>
            <a:ext cx="1985860" cy="2256504"/>
            <a:chOff x="663246" y="867080"/>
            <a:chExt cx="1985860" cy="2256504"/>
          </a:xfrm>
        </p:grpSpPr>
        <p:sp>
          <p:nvSpPr>
            <p:cNvPr id="87" name="矩形 86"/>
            <p:cNvSpPr/>
            <p:nvPr/>
          </p:nvSpPr>
          <p:spPr>
            <a:xfrm>
              <a:off x="663246" y="867080"/>
              <a:ext cx="1002735" cy="19179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895832" y="962055"/>
              <a:ext cx="576000" cy="576000"/>
              <a:chOff x="722982" y="3756375"/>
              <a:chExt cx="576000" cy="576000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722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1010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95832" y="2114055"/>
              <a:ext cx="576000" cy="576000"/>
              <a:chOff x="1899933" y="3756375"/>
              <a:chExt cx="576000" cy="576000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1899933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2187933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2073106" y="1538055"/>
              <a:ext cx="576000" cy="576000"/>
              <a:chOff x="3004779" y="3756375"/>
              <a:chExt cx="576000" cy="576000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3004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3292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7" name="文本框 106"/>
            <p:cNvSpPr txBox="1"/>
            <p:nvPr/>
          </p:nvSpPr>
          <p:spPr>
            <a:xfrm>
              <a:off x="1010226" y="2815807"/>
              <a:ext cx="1524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latency: 3ms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764243" y="1564445"/>
              <a:ext cx="9293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in parallel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0" name="直接箭头连接符 119"/>
            <p:cNvCxnSpPr>
              <a:stCxn id="58" idx="3"/>
              <a:endCxn id="63" idx="1"/>
            </p:cNvCxnSpPr>
            <p:nvPr/>
          </p:nvCxnSpPr>
          <p:spPr>
            <a:xfrm>
              <a:off x="1471832" y="1250055"/>
              <a:ext cx="601274" cy="576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>
              <a:stCxn id="61" idx="3"/>
              <a:endCxn id="63" idx="1"/>
            </p:cNvCxnSpPr>
            <p:nvPr/>
          </p:nvCxnSpPr>
          <p:spPr>
            <a:xfrm flipV="1">
              <a:off x="1471832" y="1826055"/>
              <a:ext cx="601274" cy="576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7513064" y="3215694"/>
            <a:ext cx="2857797" cy="1182540"/>
            <a:chOff x="8313415" y="1940232"/>
            <a:chExt cx="2857797" cy="1182540"/>
          </a:xfrm>
        </p:grpSpPr>
        <p:grpSp>
          <p:nvGrpSpPr>
            <p:cNvPr id="123" name="组合 122"/>
            <p:cNvGrpSpPr/>
            <p:nvPr/>
          </p:nvGrpSpPr>
          <p:grpSpPr>
            <a:xfrm>
              <a:off x="8313415" y="1940232"/>
              <a:ext cx="576000" cy="576000"/>
              <a:chOff x="722982" y="3756375"/>
              <a:chExt cx="576000" cy="576000"/>
            </a:xfrm>
          </p:grpSpPr>
          <p:sp>
            <p:nvSpPr>
              <p:cNvPr id="135" name="矩形 134"/>
              <p:cNvSpPr/>
              <p:nvPr/>
            </p:nvSpPr>
            <p:spPr>
              <a:xfrm>
                <a:off x="722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1010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4" name="组合 123"/>
            <p:cNvGrpSpPr/>
            <p:nvPr/>
          </p:nvGrpSpPr>
          <p:grpSpPr>
            <a:xfrm>
              <a:off x="9454313" y="1940232"/>
              <a:ext cx="576000" cy="576000"/>
              <a:chOff x="1899933" y="3756375"/>
              <a:chExt cx="576000" cy="576000"/>
            </a:xfrm>
          </p:grpSpPr>
          <p:sp>
            <p:nvSpPr>
              <p:cNvPr id="133" name="矩形 132"/>
              <p:cNvSpPr/>
              <p:nvPr/>
            </p:nvSpPr>
            <p:spPr>
              <a:xfrm>
                <a:off x="1899933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2187933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" name="组合 124"/>
            <p:cNvGrpSpPr/>
            <p:nvPr/>
          </p:nvGrpSpPr>
          <p:grpSpPr>
            <a:xfrm>
              <a:off x="10595212" y="1940232"/>
              <a:ext cx="576000" cy="576000"/>
              <a:chOff x="3004779" y="3756375"/>
              <a:chExt cx="576000" cy="576000"/>
            </a:xfrm>
          </p:grpSpPr>
          <p:sp>
            <p:nvSpPr>
              <p:cNvPr id="131" name="矩形 130"/>
              <p:cNvSpPr/>
              <p:nvPr/>
            </p:nvSpPr>
            <p:spPr>
              <a:xfrm>
                <a:off x="3004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3292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26" name="直接箭头连接符 125"/>
            <p:cNvCxnSpPr>
              <a:stCxn id="134" idx="3"/>
              <a:endCxn id="131" idx="1"/>
            </p:cNvCxnSpPr>
            <p:nvPr/>
          </p:nvCxnSpPr>
          <p:spPr>
            <a:xfrm>
              <a:off x="10030313" y="2228232"/>
              <a:ext cx="56489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0" name="直接箭头连接符 129"/>
            <p:cNvCxnSpPr>
              <a:endCxn id="133" idx="1"/>
            </p:cNvCxnSpPr>
            <p:nvPr/>
          </p:nvCxnSpPr>
          <p:spPr>
            <a:xfrm>
              <a:off x="8889415" y="2228232"/>
              <a:ext cx="56489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7" name="文本框 136"/>
            <p:cNvSpPr txBox="1"/>
            <p:nvPr/>
          </p:nvSpPr>
          <p:spPr>
            <a:xfrm>
              <a:off x="9085832" y="2814995"/>
              <a:ext cx="1524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latency: 5ms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" name="直接箭头连接符 2"/>
          <p:cNvCxnSpPr/>
          <p:nvPr/>
        </p:nvCxnSpPr>
        <p:spPr>
          <a:xfrm flipH="1">
            <a:off x="3526244" y="1176339"/>
            <a:ext cx="2292666" cy="76543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H="1">
            <a:off x="5818909" y="1176339"/>
            <a:ext cx="1" cy="82759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5820489" y="1200986"/>
            <a:ext cx="2292666" cy="76543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3871297" y="1260121"/>
            <a:ext cx="913205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80"/>
              </a:lnSpc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5365416" y="1436866"/>
            <a:ext cx="913205" cy="297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80"/>
              </a:lnSpc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715081" y="1268495"/>
            <a:ext cx="913205" cy="297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80"/>
              </a:lnSpc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4891982" y="5518229"/>
            <a:ext cx="1985860" cy="1917950"/>
            <a:chOff x="663246" y="867080"/>
            <a:chExt cx="1985860" cy="1917950"/>
          </a:xfrm>
        </p:grpSpPr>
        <p:sp>
          <p:nvSpPr>
            <p:cNvPr id="82" name="矩形 81"/>
            <p:cNvSpPr/>
            <p:nvPr/>
          </p:nvSpPr>
          <p:spPr>
            <a:xfrm>
              <a:off x="663246" y="867080"/>
              <a:ext cx="1002735" cy="19179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895832" y="962055"/>
              <a:ext cx="576000" cy="576000"/>
              <a:chOff x="722982" y="3756375"/>
              <a:chExt cx="576000" cy="576000"/>
            </a:xfrm>
          </p:grpSpPr>
          <p:sp>
            <p:nvSpPr>
              <p:cNvPr id="97" name="矩形 96"/>
              <p:cNvSpPr/>
              <p:nvPr/>
            </p:nvSpPr>
            <p:spPr>
              <a:xfrm>
                <a:off x="722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1010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895832" y="2114055"/>
              <a:ext cx="576000" cy="576000"/>
              <a:chOff x="1899933" y="3756375"/>
              <a:chExt cx="576000" cy="576000"/>
            </a:xfrm>
          </p:grpSpPr>
          <p:sp>
            <p:nvSpPr>
              <p:cNvPr id="95" name="矩形 94"/>
              <p:cNvSpPr/>
              <p:nvPr/>
            </p:nvSpPr>
            <p:spPr>
              <a:xfrm>
                <a:off x="1899933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2187933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2073106" y="1538055"/>
              <a:ext cx="576000" cy="576000"/>
              <a:chOff x="3004779" y="3756375"/>
              <a:chExt cx="576000" cy="576000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3004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3292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" name="文本框 89"/>
            <p:cNvSpPr txBox="1"/>
            <p:nvPr/>
          </p:nvSpPr>
          <p:spPr>
            <a:xfrm>
              <a:off x="764243" y="1564445"/>
              <a:ext cx="9293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in parallel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1" name="直接箭头连接符 90"/>
            <p:cNvCxnSpPr>
              <a:stCxn id="98" idx="3"/>
              <a:endCxn id="93" idx="1"/>
            </p:cNvCxnSpPr>
            <p:nvPr/>
          </p:nvCxnSpPr>
          <p:spPr>
            <a:xfrm>
              <a:off x="1471832" y="1250055"/>
              <a:ext cx="601274" cy="576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>
              <a:stCxn id="96" idx="3"/>
              <a:endCxn id="93" idx="1"/>
            </p:cNvCxnSpPr>
            <p:nvPr/>
          </p:nvCxnSpPr>
          <p:spPr>
            <a:xfrm flipV="1">
              <a:off x="1471832" y="1826055"/>
              <a:ext cx="601274" cy="576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99" name="直接箭头连接符 98"/>
          <p:cNvCxnSpPr/>
          <p:nvPr/>
        </p:nvCxnSpPr>
        <p:spPr>
          <a:xfrm flipH="1">
            <a:off x="5815861" y="4529139"/>
            <a:ext cx="1" cy="82759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66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标注 84"/>
          <p:cNvSpPr/>
          <p:nvPr/>
        </p:nvSpPr>
        <p:spPr>
          <a:xfrm>
            <a:off x="6102344" y="216385"/>
            <a:ext cx="5660166" cy="6451697"/>
          </a:xfrm>
          <a:prstGeom prst="wedgeRectCallout">
            <a:avLst>
              <a:gd name="adj1" fmla="val -80291"/>
              <a:gd name="adj2" fmla="val 287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4953" y="219252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42489" y="219252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2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/>
          <p:cNvCxnSpPr>
            <a:stCxn id="11" idx="3"/>
            <a:endCxn id="12" idx="1"/>
          </p:cNvCxnSpPr>
          <p:nvPr/>
        </p:nvCxnSpPr>
        <p:spPr>
          <a:xfrm>
            <a:off x="850953" y="507252"/>
            <a:ext cx="5915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646031" y="21638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>
            <a:stCxn id="12" idx="3"/>
            <a:endCxn id="16" idx="1"/>
          </p:cNvCxnSpPr>
          <p:nvPr/>
        </p:nvCxnSpPr>
        <p:spPr>
          <a:xfrm flipV="1">
            <a:off x="2018489" y="504386"/>
            <a:ext cx="627542" cy="28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97267" y="21638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7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/>
          <p:cNvCxnSpPr>
            <a:stCxn id="16" idx="3"/>
            <a:endCxn id="20" idx="1"/>
          </p:cNvCxnSpPr>
          <p:nvPr/>
        </p:nvCxnSpPr>
        <p:spPr>
          <a:xfrm>
            <a:off x="3222031" y="504386"/>
            <a:ext cx="7752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流程图: 磁盘 23"/>
          <p:cNvSpPr/>
          <p:nvPr/>
        </p:nvSpPr>
        <p:spPr>
          <a:xfrm>
            <a:off x="638321" y="3713678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流程图: 磁盘 24"/>
          <p:cNvSpPr/>
          <p:nvPr/>
        </p:nvSpPr>
        <p:spPr>
          <a:xfrm>
            <a:off x="2985947" y="3773979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/>
          </a:p>
        </p:txBody>
      </p:sp>
      <p:sp>
        <p:nvSpPr>
          <p:cNvPr id="26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274953" y="4927995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A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1197305" y="4927995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B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2612124" y="4927995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en-US" altLang="zh-CN" sz="1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3544676" y="4927995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en-US" altLang="zh-CN" sz="1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/>
          <p:cNvCxnSpPr>
            <a:stCxn id="26" idx="0"/>
            <a:endCxn id="24" idx="3"/>
          </p:cNvCxnSpPr>
          <p:nvPr/>
        </p:nvCxnSpPr>
        <p:spPr>
          <a:xfrm flipV="1">
            <a:off x="683358" y="4254005"/>
            <a:ext cx="457883" cy="67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7" idx="0"/>
            <a:endCxn id="24" idx="3"/>
          </p:cNvCxnSpPr>
          <p:nvPr/>
        </p:nvCxnSpPr>
        <p:spPr>
          <a:xfrm flipH="1" flipV="1">
            <a:off x="1141241" y="4254005"/>
            <a:ext cx="464469" cy="67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8" idx="0"/>
            <a:endCxn id="25" idx="3"/>
          </p:cNvCxnSpPr>
          <p:nvPr/>
        </p:nvCxnSpPr>
        <p:spPr>
          <a:xfrm flipV="1">
            <a:off x="3020529" y="4314306"/>
            <a:ext cx="468338" cy="613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9" idx="0"/>
            <a:endCxn id="25" idx="3"/>
          </p:cNvCxnSpPr>
          <p:nvPr/>
        </p:nvCxnSpPr>
        <p:spPr>
          <a:xfrm flipH="1" flipV="1">
            <a:off x="3488867" y="4314306"/>
            <a:ext cx="464214" cy="613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流程图: 磁盘 49"/>
          <p:cNvSpPr/>
          <p:nvPr/>
        </p:nvSpPr>
        <p:spPr>
          <a:xfrm>
            <a:off x="638321" y="2626314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流程图: 磁盘 50"/>
          <p:cNvSpPr/>
          <p:nvPr/>
        </p:nvSpPr>
        <p:spPr>
          <a:xfrm>
            <a:off x="2962959" y="2626314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接连接符 51"/>
          <p:cNvCxnSpPr>
            <a:stCxn id="50" idx="3"/>
            <a:endCxn id="24" idx="1"/>
          </p:cNvCxnSpPr>
          <p:nvPr/>
        </p:nvCxnSpPr>
        <p:spPr>
          <a:xfrm>
            <a:off x="1141241" y="3166641"/>
            <a:ext cx="0" cy="54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51" idx="3"/>
            <a:endCxn id="24" idx="1"/>
          </p:cNvCxnSpPr>
          <p:nvPr/>
        </p:nvCxnSpPr>
        <p:spPr>
          <a:xfrm flipH="1">
            <a:off x="1141241" y="3166641"/>
            <a:ext cx="2324638" cy="54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51" idx="3"/>
            <a:endCxn id="25" idx="1"/>
          </p:cNvCxnSpPr>
          <p:nvPr/>
        </p:nvCxnSpPr>
        <p:spPr>
          <a:xfrm>
            <a:off x="3465879" y="3166641"/>
            <a:ext cx="22988" cy="607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endCxn id="25" idx="1"/>
          </p:cNvCxnSpPr>
          <p:nvPr/>
        </p:nvCxnSpPr>
        <p:spPr>
          <a:xfrm>
            <a:off x="1256984" y="3163775"/>
            <a:ext cx="2231883" cy="610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4867960" y="3128903"/>
            <a:ext cx="885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……</a:t>
            </a:r>
            <a:endParaRPr lang="zh-CN" altLang="en-US" sz="3200" b="1" dirty="0"/>
          </a:p>
        </p:txBody>
      </p:sp>
      <p:sp>
        <p:nvSpPr>
          <p:cNvPr id="66" name="文本框 65"/>
          <p:cNvSpPr txBox="1"/>
          <p:nvPr/>
        </p:nvSpPr>
        <p:spPr>
          <a:xfrm>
            <a:off x="2034371" y="1631530"/>
            <a:ext cx="677108" cy="756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68" name="矩形 67"/>
          <p:cNvSpPr/>
          <p:nvPr/>
        </p:nvSpPr>
        <p:spPr>
          <a:xfrm>
            <a:off x="395357" y="6131185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直接箭头连接符 69"/>
          <p:cNvCxnSpPr>
            <a:stCxn id="68" idx="0"/>
          </p:cNvCxnSpPr>
          <p:nvPr/>
        </p:nvCxnSpPr>
        <p:spPr>
          <a:xfrm flipV="1">
            <a:off x="683357" y="5745195"/>
            <a:ext cx="0" cy="38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1317709" y="6142502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2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直接箭头连接符 71"/>
          <p:cNvCxnSpPr>
            <a:stCxn id="71" idx="0"/>
            <a:endCxn id="27" idx="2"/>
          </p:cNvCxnSpPr>
          <p:nvPr/>
        </p:nvCxnSpPr>
        <p:spPr>
          <a:xfrm flipV="1">
            <a:off x="1605709" y="5745195"/>
            <a:ext cx="1" cy="397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2735770" y="614023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3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683773" y="6131185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4~7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接箭头连接符 76"/>
          <p:cNvCxnSpPr>
            <a:stCxn id="75" idx="0"/>
            <a:endCxn id="28" idx="2"/>
          </p:cNvCxnSpPr>
          <p:nvPr/>
        </p:nvCxnSpPr>
        <p:spPr>
          <a:xfrm flipH="1" flipV="1">
            <a:off x="3020529" y="5745195"/>
            <a:ext cx="3241" cy="395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6" idx="0"/>
            <a:endCxn id="29" idx="2"/>
          </p:cNvCxnSpPr>
          <p:nvPr/>
        </p:nvCxnSpPr>
        <p:spPr>
          <a:xfrm flipH="1" flipV="1">
            <a:off x="3953081" y="5745195"/>
            <a:ext cx="18692" cy="38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6610744" y="50438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4~7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8927603" y="298610"/>
            <a:ext cx="2474713" cy="987552"/>
          </a:xfrm>
          <a:prstGeom prst="ellipse">
            <a:avLst/>
          </a:prstGeom>
          <a:solidFill>
            <a:srgbClr val="F8C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generator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endCxn id="50" idx="1"/>
          </p:cNvCxnSpPr>
          <p:nvPr/>
        </p:nvCxnSpPr>
        <p:spPr>
          <a:xfrm flipH="1">
            <a:off x="1141241" y="2068471"/>
            <a:ext cx="5480" cy="557843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>
            <a:off x="1026969" y="3237236"/>
            <a:ext cx="14716" cy="390427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 flipH="1">
            <a:off x="679804" y="4314306"/>
            <a:ext cx="342297" cy="475008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 rot="10800000" flipH="1">
            <a:off x="818169" y="4375319"/>
            <a:ext cx="342297" cy="475008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>
            <a:off x="1209945" y="4457376"/>
            <a:ext cx="232544" cy="410318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 flipH="1" flipV="1">
            <a:off x="1339604" y="4387668"/>
            <a:ext cx="299159" cy="413374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 flipV="1">
            <a:off x="1520541" y="3281806"/>
            <a:ext cx="1839336" cy="431872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>
            <a:off x="3393292" y="3301482"/>
            <a:ext cx="14716" cy="390427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 flipH="1">
            <a:off x="2962959" y="4388927"/>
            <a:ext cx="342297" cy="475008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 rot="10800000" flipH="1">
            <a:off x="3165923" y="4420328"/>
            <a:ext cx="342297" cy="475008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>
            <a:off x="3556206" y="4485018"/>
            <a:ext cx="232544" cy="410318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 flipH="1" flipV="1">
            <a:off x="3698032" y="4406136"/>
            <a:ext cx="299159" cy="413374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 flipH="1" flipV="1">
            <a:off x="3565757" y="3233287"/>
            <a:ext cx="22724" cy="455336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3462006" y="2068471"/>
            <a:ext cx="3873" cy="557843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3" name="文本框 122"/>
          <p:cNvSpPr txBox="1"/>
          <p:nvPr/>
        </p:nvSpPr>
        <p:spPr>
          <a:xfrm>
            <a:off x="861069" y="1663842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7294322" y="2143682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4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6369187" y="3009307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7294322" y="3006523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6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8186264" y="3008610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7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8" name="直接箭头连接符 127"/>
          <p:cNvCxnSpPr>
            <a:stCxn id="124" idx="2"/>
            <a:endCxn id="125" idx="0"/>
          </p:cNvCxnSpPr>
          <p:nvPr/>
        </p:nvCxnSpPr>
        <p:spPr>
          <a:xfrm flipH="1">
            <a:off x="6657187" y="2719682"/>
            <a:ext cx="925135" cy="289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124" idx="2"/>
            <a:endCxn id="126" idx="0"/>
          </p:cNvCxnSpPr>
          <p:nvPr/>
        </p:nvCxnSpPr>
        <p:spPr>
          <a:xfrm>
            <a:off x="7582322" y="2719682"/>
            <a:ext cx="0" cy="2868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24" idx="2"/>
            <a:endCxn id="127" idx="0"/>
          </p:cNvCxnSpPr>
          <p:nvPr/>
        </p:nvCxnSpPr>
        <p:spPr>
          <a:xfrm>
            <a:off x="7582322" y="2719682"/>
            <a:ext cx="891942" cy="2889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6" name="左大括号 165"/>
          <p:cNvSpPr/>
          <p:nvPr/>
        </p:nvSpPr>
        <p:spPr>
          <a:xfrm rot="16200000">
            <a:off x="6858363" y="3260100"/>
            <a:ext cx="212807" cy="1005720"/>
          </a:xfrm>
          <a:prstGeom prst="leftBrace">
            <a:avLst>
              <a:gd name="adj1" fmla="val 8333"/>
              <a:gd name="adj2" fmla="val 499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168"/>
          <p:cNvSpPr txBox="1"/>
          <p:nvPr/>
        </p:nvSpPr>
        <p:spPr>
          <a:xfrm>
            <a:off x="6491913" y="3856050"/>
            <a:ext cx="1010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conflict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左大括号 169"/>
          <p:cNvSpPr/>
          <p:nvPr/>
        </p:nvSpPr>
        <p:spPr>
          <a:xfrm rot="16200000">
            <a:off x="8109299" y="3260099"/>
            <a:ext cx="212807" cy="1005720"/>
          </a:xfrm>
          <a:prstGeom prst="leftBrace">
            <a:avLst>
              <a:gd name="adj1" fmla="val 8333"/>
              <a:gd name="adj2" fmla="val 499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文本框 170"/>
          <p:cNvSpPr txBox="1"/>
          <p:nvPr/>
        </p:nvSpPr>
        <p:spPr>
          <a:xfrm>
            <a:off x="7548944" y="3893400"/>
            <a:ext cx="1591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in field A! Need packet copy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9111399" y="2143681"/>
            <a:ext cx="2476467" cy="2538958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文本框 172"/>
          <p:cNvSpPr txBox="1"/>
          <p:nvPr/>
        </p:nvSpPr>
        <p:spPr>
          <a:xfrm>
            <a:off x="9111399" y="2155234"/>
            <a:ext cx="1145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Running 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文本框 173"/>
          <p:cNvSpPr txBox="1"/>
          <p:nvPr/>
        </p:nvSpPr>
        <p:spPr>
          <a:xfrm>
            <a:off x="9230865" y="2445489"/>
            <a:ext cx="203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Scatter 1: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distribute 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pkt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VNF 4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9250531" y="2832858"/>
            <a:ext cx="203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Gather 1: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NULL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9285618" y="3212011"/>
            <a:ext cx="219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Scatter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distribute packet ID</a:t>
            </a:r>
            <a:r>
              <a:rPr lang="en-US" altLang="zh-CN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VNF 5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distribute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ID</a:t>
            </a:r>
            <a:r>
              <a:rPr lang="en-US" altLang="zh-CN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6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distribute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7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9285618" y="3938941"/>
            <a:ext cx="2030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Gather 2: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ID</a:t>
            </a:r>
            <a:r>
              <a:rPr lang="en-US" altLang="zh-CN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.add field X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adopt ID</a:t>
            </a:r>
            <a:r>
              <a:rPr lang="en-US" altLang="zh-CN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.field A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6309246" y="5325932"/>
            <a:ext cx="5278620" cy="1221746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椭圆 181"/>
          <p:cNvSpPr/>
          <p:nvPr/>
        </p:nvSpPr>
        <p:spPr>
          <a:xfrm>
            <a:off x="7743970" y="5684527"/>
            <a:ext cx="1023028" cy="65593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gather 1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9154957" y="5696722"/>
            <a:ext cx="1023028" cy="655936"/>
          </a:xfrm>
          <a:prstGeom prst="ellipse">
            <a:avLst/>
          </a:prstGeom>
          <a:solidFill>
            <a:srgbClr val="F1C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scatter 2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椭圆 183"/>
          <p:cNvSpPr/>
          <p:nvPr/>
        </p:nvSpPr>
        <p:spPr>
          <a:xfrm>
            <a:off x="10504707" y="5708917"/>
            <a:ext cx="1023028" cy="655936"/>
          </a:xfrm>
          <a:prstGeom prst="ellipse">
            <a:avLst/>
          </a:prstGeom>
          <a:solidFill>
            <a:srgbClr val="F1C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gather 1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椭圆 184"/>
          <p:cNvSpPr/>
          <p:nvPr/>
        </p:nvSpPr>
        <p:spPr>
          <a:xfrm>
            <a:off x="6433673" y="5708917"/>
            <a:ext cx="1023028" cy="655936"/>
          </a:xfrm>
          <a:prstGeom prst="ellipse">
            <a:avLst/>
          </a:prstGeom>
          <a:solidFill>
            <a:srgbClr val="F8C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scatter 1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endCxn id="185" idx="2"/>
          </p:cNvCxnSpPr>
          <p:nvPr/>
        </p:nvCxnSpPr>
        <p:spPr>
          <a:xfrm>
            <a:off x="5814345" y="6036885"/>
            <a:ext cx="619328" cy="0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85" idx="6"/>
            <a:endCxn id="182" idx="2"/>
          </p:cNvCxnSpPr>
          <p:nvPr/>
        </p:nvCxnSpPr>
        <p:spPr>
          <a:xfrm flipV="1">
            <a:off x="7456701" y="6012495"/>
            <a:ext cx="287269" cy="24390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82" idx="6"/>
            <a:endCxn id="183" idx="2"/>
          </p:cNvCxnSpPr>
          <p:nvPr/>
        </p:nvCxnSpPr>
        <p:spPr>
          <a:xfrm>
            <a:off x="8766998" y="6012495"/>
            <a:ext cx="387959" cy="12195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83" idx="6"/>
            <a:endCxn id="184" idx="2"/>
          </p:cNvCxnSpPr>
          <p:nvPr/>
        </p:nvCxnSpPr>
        <p:spPr>
          <a:xfrm>
            <a:off x="10177985" y="6024690"/>
            <a:ext cx="326722" cy="12195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84" idx="6"/>
          </p:cNvCxnSpPr>
          <p:nvPr/>
        </p:nvCxnSpPr>
        <p:spPr>
          <a:xfrm flipV="1">
            <a:off x="11527735" y="6032631"/>
            <a:ext cx="619328" cy="425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8" name="文本框 207"/>
          <p:cNvSpPr txBox="1"/>
          <p:nvPr/>
        </p:nvSpPr>
        <p:spPr>
          <a:xfrm>
            <a:off x="6369187" y="5358168"/>
            <a:ext cx="896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文本框 208"/>
          <p:cNvSpPr txBox="1"/>
          <p:nvPr/>
        </p:nvSpPr>
        <p:spPr>
          <a:xfrm>
            <a:off x="5185691" y="5847965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" name="右箭头 209"/>
          <p:cNvSpPr/>
          <p:nvPr/>
        </p:nvSpPr>
        <p:spPr>
          <a:xfrm rot="5400000">
            <a:off x="2071908" y="1088979"/>
            <a:ext cx="602033" cy="309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文本框 210"/>
          <p:cNvSpPr txBox="1"/>
          <p:nvPr/>
        </p:nvSpPr>
        <p:spPr>
          <a:xfrm>
            <a:off x="2527583" y="966838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右箭头 211"/>
          <p:cNvSpPr/>
          <p:nvPr/>
        </p:nvSpPr>
        <p:spPr>
          <a:xfrm>
            <a:off x="7651024" y="657930"/>
            <a:ext cx="994007" cy="309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文本框 212"/>
          <p:cNvSpPr txBox="1"/>
          <p:nvPr/>
        </p:nvSpPr>
        <p:spPr>
          <a:xfrm>
            <a:off x="7783748" y="345344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右箭头 213"/>
          <p:cNvSpPr/>
          <p:nvPr/>
        </p:nvSpPr>
        <p:spPr>
          <a:xfrm rot="5400000">
            <a:off x="8384198" y="1554085"/>
            <a:ext cx="602033" cy="309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文本框 214"/>
          <p:cNvSpPr txBox="1"/>
          <p:nvPr/>
        </p:nvSpPr>
        <p:spPr>
          <a:xfrm>
            <a:off x="7561730" y="1435468"/>
            <a:ext cx="273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Optimal parallel strategy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右箭头 215"/>
          <p:cNvSpPr/>
          <p:nvPr/>
        </p:nvSpPr>
        <p:spPr>
          <a:xfrm rot="5400000">
            <a:off x="8525323" y="4827853"/>
            <a:ext cx="602033" cy="309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文本框 216"/>
          <p:cNvSpPr txBox="1"/>
          <p:nvPr/>
        </p:nvSpPr>
        <p:spPr>
          <a:xfrm>
            <a:off x="8081046" y="4725043"/>
            <a:ext cx="155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959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标注 84"/>
          <p:cNvSpPr/>
          <p:nvPr/>
        </p:nvSpPr>
        <p:spPr>
          <a:xfrm>
            <a:off x="6102344" y="216385"/>
            <a:ext cx="5660166" cy="6451697"/>
          </a:xfrm>
          <a:prstGeom prst="wedgeRectCallout">
            <a:avLst>
              <a:gd name="adj1" fmla="val -80291"/>
              <a:gd name="adj2" fmla="val 287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4953" y="219252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42489" y="219252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2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/>
          <p:cNvCxnSpPr>
            <a:stCxn id="11" idx="3"/>
            <a:endCxn id="12" idx="1"/>
          </p:cNvCxnSpPr>
          <p:nvPr/>
        </p:nvCxnSpPr>
        <p:spPr>
          <a:xfrm>
            <a:off x="850953" y="507252"/>
            <a:ext cx="5915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646031" y="21638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>
            <a:stCxn id="12" idx="3"/>
            <a:endCxn id="16" idx="1"/>
          </p:cNvCxnSpPr>
          <p:nvPr/>
        </p:nvCxnSpPr>
        <p:spPr>
          <a:xfrm flipV="1">
            <a:off x="2018489" y="504386"/>
            <a:ext cx="627542" cy="28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97267" y="21638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7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/>
          <p:cNvCxnSpPr>
            <a:stCxn id="16" idx="3"/>
            <a:endCxn id="20" idx="1"/>
          </p:cNvCxnSpPr>
          <p:nvPr/>
        </p:nvCxnSpPr>
        <p:spPr>
          <a:xfrm>
            <a:off x="3222031" y="504386"/>
            <a:ext cx="7752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流程图: 磁盘 23"/>
          <p:cNvSpPr/>
          <p:nvPr/>
        </p:nvSpPr>
        <p:spPr>
          <a:xfrm>
            <a:off x="638321" y="3713678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流程图: 磁盘 24"/>
          <p:cNvSpPr/>
          <p:nvPr/>
        </p:nvSpPr>
        <p:spPr>
          <a:xfrm>
            <a:off x="2985947" y="3773979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/>
          </a:p>
        </p:txBody>
      </p:sp>
      <p:sp>
        <p:nvSpPr>
          <p:cNvPr id="26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274953" y="4927995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A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1197305" y="4927995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B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2612124" y="4927995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en-US" altLang="zh-CN" sz="1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3544676" y="4927995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en-US" altLang="zh-CN" sz="1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/>
          <p:cNvCxnSpPr>
            <a:stCxn id="26" idx="0"/>
            <a:endCxn id="24" idx="3"/>
          </p:cNvCxnSpPr>
          <p:nvPr/>
        </p:nvCxnSpPr>
        <p:spPr>
          <a:xfrm flipV="1">
            <a:off x="683358" y="4254005"/>
            <a:ext cx="457883" cy="67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7" idx="0"/>
            <a:endCxn id="24" idx="3"/>
          </p:cNvCxnSpPr>
          <p:nvPr/>
        </p:nvCxnSpPr>
        <p:spPr>
          <a:xfrm flipH="1" flipV="1">
            <a:off x="1141241" y="4254005"/>
            <a:ext cx="464469" cy="67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8" idx="0"/>
            <a:endCxn id="25" idx="3"/>
          </p:cNvCxnSpPr>
          <p:nvPr/>
        </p:nvCxnSpPr>
        <p:spPr>
          <a:xfrm flipV="1">
            <a:off x="3020529" y="4314306"/>
            <a:ext cx="468338" cy="613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9" idx="0"/>
            <a:endCxn id="25" idx="3"/>
          </p:cNvCxnSpPr>
          <p:nvPr/>
        </p:nvCxnSpPr>
        <p:spPr>
          <a:xfrm flipH="1" flipV="1">
            <a:off x="3488867" y="4314306"/>
            <a:ext cx="464214" cy="613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流程图: 磁盘 49"/>
          <p:cNvSpPr/>
          <p:nvPr/>
        </p:nvSpPr>
        <p:spPr>
          <a:xfrm>
            <a:off x="638321" y="2626314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流程图: 磁盘 50"/>
          <p:cNvSpPr/>
          <p:nvPr/>
        </p:nvSpPr>
        <p:spPr>
          <a:xfrm>
            <a:off x="2962959" y="2626314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接连接符 51"/>
          <p:cNvCxnSpPr>
            <a:stCxn id="50" idx="3"/>
            <a:endCxn id="24" idx="1"/>
          </p:cNvCxnSpPr>
          <p:nvPr/>
        </p:nvCxnSpPr>
        <p:spPr>
          <a:xfrm>
            <a:off x="1141241" y="3166641"/>
            <a:ext cx="0" cy="54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51" idx="3"/>
            <a:endCxn id="24" idx="1"/>
          </p:cNvCxnSpPr>
          <p:nvPr/>
        </p:nvCxnSpPr>
        <p:spPr>
          <a:xfrm flipH="1">
            <a:off x="1141241" y="3166641"/>
            <a:ext cx="2324638" cy="54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51" idx="3"/>
            <a:endCxn id="25" idx="1"/>
          </p:cNvCxnSpPr>
          <p:nvPr/>
        </p:nvCxnSpPr>
        <p:spPr>
          <a:xfrm>
            <a:off x="3465879" y="3166641"/>
            <a:ext cx="22988" cy="607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endCxn id="25" idx="1"/>
          </p:cNvCxnSpPr>
          <p:nvPr/>
        </p:nvCxnSpPr>
        <p:spPr>
          <a:xfrm>
            <a:off x="1256984" y="3163775"/>
            <a:ext cx="2231883" cy="610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4391710" y="3128903"/>
            <a:ext cx="885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……</a:t>
            </a:r>
            <a:endParaRPr lang="zh-CN" altLang="en-US" sz="3200" b="1" dirty="0"/>
          </a:p>
        </p:txBody>
      </p:sp>
      <p:sp>
        <p:nvSpPr>
          <p:cNvPr id="66" name="文本框 65"/>
          <p:cNvSpPr txBox="1"/>
          <p:nvPr/>
        </p:nvSpPr>
        <p:spPr>
          <a:xfrm>
            <a:off x="2034371" y="1688680"/>
            <a:ext cx="677108" cy="756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68" name="矩形 67"/>
          <p:cNvSpPr/>
          <p:nvPr/>
        </p:nvSpPr>
        <p:spPr>
          <a:xfrm>
            <a:off x="395357" y="6131185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直接箭头连接符 69"/>
          <p:cNvCxnSpPr>
            <a:stCxn id="68" idx="0"/>
          </p:cNvCxnSpPr>
          <p:nvPr/>
        </p:nvCxnSpPr>
        <p:spPr>
          <a:xfrm flipV="1">
            <a:off x="683357" y="5745195"/>
            <a:ext cx="0" cy="38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1317709" y="6142502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2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直接箭头连接符 71"/>
          <p:cNvCxnSpPr>
            <a:stCxn id="71" idx="0"/>
            <a:endCxn id="27" idx="2"/>
          </p:cNvCxnSpPr>
          <p:nvPr/>
        </p:nvCxnSpPr>
        <p:spPr>
          <a:xfrm flipV="1">
            <a:off x="1605709" y="5745195"/>
            <a:ext cx="1" cy="397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2735770" y="614023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3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683773" y="6131185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4~7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接箭头连接符 76"/>
          <p:cNvCxnSpPr>
            <a:stCxn id="75" idx="0"/>
            <a:endCxn id="28" idx="2"/>
          </p:cNvCxnSpPr>
          <p:nvPr/>
        </p:nvCxnSpPr>
        <p:spPr>
          <a:xfrm flipH="1" flipV="1">
            <a:off x="3020529" y="5745195"/>
            <a:ext cx="3241" cy="395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6" idx="0"/>
            <a:endCxn id="29" idx="2"/>
          </p:cNvCxnSpPr>
          <p:nvPr/>
        </p:nvCxnSpPr>
        <p:spPr>
          <a:xfrm flipH="1" flipV="1">
            <a:off x="3953081" y="5745195"/>
            <a:ext cx="18692" cy="38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6610744" y="50438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4~7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8927603" y="298610"/>
            <a:ext cx="2474713" cy="987552"/>
          </a:xfrm>
          <a:prstGeom prst="ellipse">
            <a:avLst/>
          </a:prstGeom>
          <a:solidFill>
            <a:srgbClr val="F8C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generator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861069" y="1663842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7294322" y="2143682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4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6369187" y="3009307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7294322" y="3006523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6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8186264" y="3008610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7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8" name="直接箭头连接符 127"/>
          <p:cNvCxnSpPr>
            <a:stCxn id="124" idx="2"/>
            <a:endCxn id="125" idx="0"/>
          </p:cNvCxnSpPr>
          <p:nvPr/>
        </p:nvCxnSpPr>
        <p:spPr>
          <a:xfrm flipH="1">
            <a:off x="6657187" y="2719682"/>
            <a:ext cx="925135" cy="289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124" idx="2"/>
            <a:endCxn id="126" idx="0"/>
          </p:cNvCxnSpPr>
          <p:nvPr/>
        </p:nvCxnSpPr>
        <p:spPr>
          <a:xfrm>
            <a:off x="7582322" y="2719682"/>
            <a:ext cx="0" cy="2868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24" idx="2"/>
            <a:endCxn id="127" idx="0"/>
          </p:cNvCxnSpPr>
          <p:nvPr/>
        </p:nvCxnSpPr>
        <p:spPr>
          <a:xfrm>
            <a:off x="7582322" y="2719682"/>
            <a:ext cx="891942" cy="2889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6" name="左大括号 165"/>
          <p:cNvSpPr/>
          <p:nvPr/>
        </p:nvSpPr>
        <p:spPr>
          <a:xfrm rot="16200000">
            <a:off x="6858363" y="3260100"/>
            <a:ext cx="212807" cy="1005720"/>
          </a:xfrm>
          <a:prstGeom prst="leftBrace">
            <a:avLst>
              <a:gd name="adj1" fmla="val 8333"/>
              <a:gd name="adj2" fmla="val 499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168"/>
          <p:cNvSpPr txBox="1"/>
          <p:nvPr/>
        </p:nvSpPr>
        <p:spPr>
          <a:xfrm>
            <a:off x="6491913" y="3856050"/>
            <a:ext cx="1010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conflict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左大括号 169"/>
          <p:cNvSpPr/>
          <p:nvPr/>
        </p:nvSpPr>
        <p:spPr>
          <a:xfrm rot="16200000">
            <a:off x="8109299" y="3260099"/>
            <a:ext cx="212807" cy="1005720"/>
          </a:xfrm>
          <a:prstGeom prst="leftBrace">
            <a:avLst>
              <a:gd name="adj1" fmla="val 8333"/>
              <a:gd name="adj2" fmla="val 499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文本框 170"/>
          <p:cNvSpPr txBox="1"/>
          <p:nvPr/>
        </p:nvSpPr>
        <p:spPr>
          <a:xfrm>
            <a:off x="7551319" y="3863150"/>
            <a:ext cx="1591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in field A! Need packet copy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9111399" y="2143681"/>
            <a:ext cx="2476467" cy="2538958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文本框 172"/>
          <p:cNvSpPr txBox="1"/>
          <p:nvPr/>
        </p:nvSpPr>
        <p:spPr>
          <a:xfrm>
            <a:off x="9111399" y="2155234"/>
            <a:ext cx="1145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Running 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文本框 173"/>
          <p:cNvSpPr txBox="1"/>
          <p:nvPr/>
        </p:nvSpPr>
        <p:spPr>
          <a:xfrm>
            <a:off x="9230865" y="2445489"/>
            <a:ext cx="203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Scatter 1: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distribute packet to VNF 4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9250531" y="2832858"/>
            <a:ext cx="203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Gather 1: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NULL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9285618" y="3212011"/>
            <a:ext cx="219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Scatter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distribute packet ID</a:t>
            </a:r>
            <a:r>
              <a:rPr lang="en-US" altLang="zh-CN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VNF 5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distribute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ID</a:t>
            </a:r>
            <a:r>
              <a:rPr lang="en-US" altLang="zh-CN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6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distribute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7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9285618" y="3938941"/>
            <a:ext cx="2030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Gather 2: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ID</a:t>
            </a:r>
            <a:r>
              <a:rPr lang="en-US" altLang="zh-CN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.add field X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adopt ID</a:t>
            </a:r>
            <a:r>
              <a:rPr lang="en-US" altLang="zh-CN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.field A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6309246" y="5325932"/>
            <a:ext cx="5278620" cy="1221746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椭圆 181"/>
          <p:cNvSpPr/>
          <p:nvPr/>
        </p:nvSpPr>
        <p:spPr>
          <a:xfrm>
            <a:off x="7743970" y="5684527"/>
            <a:ext cx="1023028" cy="65593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gather 1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9154957" y="5696722"/>
            <a:ext cx="1023028" cy="655936"/>
          </a:xfrm>
          <a:prstGeom prst="ellipse">
            <a:avLst/>
          </a:prstGeom>
          <a:solidFill>
            <a:srgbClr val="F1C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scatter 2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椭圆 183"/>
          <p:cNvSpPr/>
          <p:nvPr/>
        </p:nvSpPr>
        <p:spPr>
          <a:xfrm>
            <a:off x="10504707" y="5708917"/>
            <a:ext cx="1023028" cy="655936"/>
          </a:xfrm>
          <a:prstGeom prst="ellipse">
            <a:avLst/>
          </a:prstGeom>
          <a:solidFill>
            <a:srgbClr val="F1C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gather 1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椭圆 184"/>
          <p:cNvSpPr/>
          <p:nvPr/>
        </p:nvSpPr>
        <p:spPr>
          <a:xfrm>
            <a:off x="6433673" y="5708917"/>
            <a:ext cx="1023028" cy="655936"/>
          </a:xfrm>
          <a:prstGeom prst="ellipse">
            <a:avLst/>
          </a:prstGeom>
          <a:solidFill>
            <a:srgbClr val="F8C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scatter 1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endCxn id="185" idx="2"/>
          </p:cNvCxnSpPr>
          <p:nvPr/>
        </p:nvCxnSpPr>
        <p:spPr>
          <a:xfrm>
            <a:off x="5814345" y="6036885"/>
            <a:ext cx="619328" cy="0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85" idx="6"/>
            <a:endCxn id="182" idx="2"/>
          </p:cNvCxnSpPr>
          <p:nvPr/>
        </p:nvCxnSpPr>
        <p:spPr>
          <a:xfrm flipV="1">
            <a:off x="7456701" y="6012495"/>
            <a:ext cx="287269" cy="24390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82" idx="6"/>
            <a:endCxn id="183" idx="2"/>
          </p:cNvCxnSpPr>
          <p:nvPr/>
        </p:nvCxnSpPr>
        <p:spPr>
          <a:xfrm>
            <a:off x="8766998" y="6012495"/>
            <a:ext cx="387959" cy="12195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83" idx="6"/>
            <a:endCxn id="184" idx="2"/>
          </p:cNvCxnSpPr>
          <p:nvPr/>
        </p:nvCxnSpPr>
        <p:spPr>
          <a:xfrm>
            <a:off x="10177985" y="6024690"/>
            <a:ext cx="326722" cy="12195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84" idx="6"/>
          </p:cNvCxnSpPr>
          <p:nvPr/>
        </p:nvCxnSpPr>
        <p:spPr>
          <a:xfrm flipV="1">
            <a:off x="11527735" y="6032631"/>
            <a:ext cx="619328" cy="425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8" name="文本框 207"/>
          <p:cNvSpPr txBox="1"/>
          <p:nvPr/>
        </p:nvSpPr>
        <p:spPr>
          <a:xfrm>
            <a:off x="6369187" y="5358168"/>
            <a:ext cx="896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文本框 208"/>
          <p:cNvSpPr txBox="1"/>
          <p:nvPr/>
        </p:nvSpPr>
        <p:spPr>
          <a:xfrm>
            <a:off x="5185691" y="5847965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" name="右箭头 209"/>
          <p:cNvSpPr/>
          <p:nvPr/>
        </p:nvSpPr>
        <p:spPr>
          <a:xfrm rot="5400000">
            <a:off x="2071908" y="1088979"/>
            <a:ext cx="602033" cy="309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文本框 210"/>
          <p:cNvSpPr txBox="1"/>
          <p:nvPr/>
        </p:nvSpPr>
        <p:spPr>
          <a:xfrm>
            <a:off x="2527583" y="966838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右箭头 211"/>
          <p:cNvSpPr/>
          <p:nvPr/>
        </p:nvSpPr>
        <p:spPr>
          <a:xfrm>
            <a:off x="7651024" y="657930"/>
            <a:ext cx="994007" cy="309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文本框 212"/>
          <p:cNvSpPr txBox="1"/>
          <p:nvPr/>
        </p:nvSpPr>
        <p:spPr>
          <a:xfrm>
            <a:off x="7783748" y="345344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右箭头 213"/>
          <p:cNvSpPr/>
          <p:nvPr/>
        </p:nvSpPr>
        <p:spPr>
          <a:xfrm rot="5400000">
            <a:off x="8384198" y="1554085"/>
            <a:ext cx="602033" cy="309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文本框 214"/>
          <p:cNvSpPr txBox="1"/>
          <p:nvPr/>
        </p:nvSpPr>
        <p:spPr>
          <a:xfrm>
            <a:off x="7561730" y="1435468"/>
            <a:ext cx="273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Optimal parallel strategy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右箭头 215"/>
          <p:cNvSpPr/>
          <p:nvPr/>
        </p:nvSpPr>
        <p:spPr>
          <a:xfrm rot="5400000">
            <a:off x="8525323" y="4827853"/>
            <a:ext cx="602033" cy="309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文本框 216"/>
          <p:cNvSpPr txBox="1"/>
          <p:nvPr/>
        </p:nvSpPr>
        <p:spPr>
          <a:xfrm>
            <a:off x="8081046" y="4725043"/>
            <a:ext cx="155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1074228" y="2143681"/>
            <a:ext cx="22505" cy="208117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 flipH="1">
            <a:off x="1296908" y="3243183"/>
            <a:ext cx="2117333" cy="529301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3413907" y="3234666"/>
            <a:ext cx="18332" cy="1029552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508765" y="4101286"/>
            <a:ext cx="1278076" cy="1082917"/>
            <a:chOff x="508765" y="4101286"/>
            <a:chExt cx="1278076" cy="1082917"/>
          </a:xfrm>
        </p:grpSpPr>
        <p:cxnSp>
          <p:nvCxnSpPr>
            <p:cNvPr id="92" name="直接连接符 91"/>
            <p:cNvCxnSpPr/>
            <p:nvPr/>
          </p:nvCxnSpPr>
          <p:spPr>
            <a:xfrm flipH="1">
              <a:off x="523306" y="4224857"/>
              <a:ext cx="554435" cy="83027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flipH="1">
              <a:off x="584266" y="4331537"/>
              <a:ext cx="554435" cy="83027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1135134" y="4331537"/>
              <a:ext cx="505158" cy="762838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1160371" y="4101286"/>
              <a:ext cx="614033" cy="944321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508765" y="5055133"/>
              <a:ext cx="72095" cy="129070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 flipH="1">
              <a:off x="1643698" y="5045607"/>
              <a:ext cx="143143" cy="48768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30" name="组合 129"/>
          <p:cNvGrpSpPr/>
          <p:nvPr/>
        </p:nvGrpSpPr>
        <p:grpSpPr>
          <a:xfrm>
            <a:off x="2872724" y="4254005"/>
            <a:ext cx="1273314" cy="946557"/>
            <a:chOff x="513527" y="4215256"/>
            <a:chExt cx="1273314" cy="946557"/>
          </a:xfrm>
        </p:grpSpPr>
        <p:cxnSp>
          <p:nvCxnSpPr>
            <p:cNvPr id="131" name="直接连接符 130"/>
            <p:cNvCxnSpPr/>
            <p:nvPr/>
          </p:nvCxnSpPr>
          <p:spPr>
            <a:xfrm flipH="1">
              <a:off x="523306" y="4224857"/>
              <a:ext cx="554435" cy="83027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 flipH="1">
              <a:off x="584266" y="4331537"/>
              <a:ext cx="554435" cy="83027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1129670" y="4331537"/>
              <a:ext cx="510622" cy="762838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1230718" y="4215256"/>
              <a:ext cx="543686" cy="830351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>
              <a:off x="513527" y="5055133"/>
              <a:ext cx="70739" cy="106680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 flipH="1">
              <a:off x="1643698" y="5045607"/>
              <a:ext cx="143143" cy="48768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40" name="直接连接符 139"/>
          <p:cNvCxnSpPr/>
          <p:nvPr/>
        </p:nvCxnSpPr>
        <p:spPr>
          <a:xfrm flipH="1">
            <a:off x="1158631" y="3772484"/>
            <a:ext cx="138275" cy="328802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1" flipV="1">
            <a:off x="3580884" y="2155234"/>
            <a:ext cx="9033" cy="20987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1092208" y="2155234"/>
            <a:ext cx="0" cy="4710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608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502547" y="4497567"/>
            <a:ext cx="3820680" cy="1006124"/>
            <a:chOff x="416526" y="1718679"/>
            <a:chExt cx="3820680" cy="1006124"/>
          </a:xfrm>
        </p:grpSpPr>
        <p:sp>
          <p:nvSpPr>
            <p:cNvPr id="59" name="矩形: 圆角 2">
              <a:extLst>
                <a:ext uri="{FF2B5EF4-FFF2-40B4-BE49-F238E27FC236}">
                  <a16:creationId xmlns:a16="http://schemas.microsoft.com/office/drawing/2014/main" id="{754A9402-C3A1-45BC-BD52-D02E72FAB8D6}"/>
                </a:ext>
              </a:extLst>
            </p:cNvPr>
            <p:cNvSpPr/>
            <p:nvPr/>
          </p:nvSpPr>
          <p:spPr>
            <a:xfrm>
              <a:off x="416526" y="1718963"/>
              <a:ext cx="1005840" cy="100584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矩形: 圆角 2">
              <a:extLst>
                <a:ext uri="{FF2B5EF4-FFF2-40B4-BE49-F238E27FC236}">
                  <a16:creationId xmlns:a16="http://schemas.microsoft.com/office/drawing/2014/main" id="{754A9402-C3A1-45BC-BD52-D02E72FAB8D6}"/>
                </a:ext>
              </a:extLst>
            </p:cNvPr>
            <p:cNvSpPr/>
            <p:nvPr/>
          </p:nvSpPr>
          <p:spPr>
            <a:xfrm>
              <a:off x="1823946" y="1718961"/>
              <a:ext cx="1005840" cy="100584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矩形: 圆角 2">
              <a:extLst>
                <a:ext uri="{FF2B5EF4-FFF2-40B4-BE49-F238E27FC236}">
                  <a16:creationId xmlns:a16="http://schemas.microsoft.com/office/drawing/2014/main" id="{754A9402-C3A1-45BC-BD52-D02E72FAB8D6}"/>
                </a:ext>
              </a:extLst>
            </p:cNvPr>
            <p:cNvSpPr/>
            <p:nvPr/>
          </p:nvSpPr>
          <p:spPr>
            <a:xfrm>
              <a:off x="3231366" y="1718679"/>
              <a:ext cx="1005840" cy="100584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6609025" y="4497567"/>
            <a:ext cx="3820680" cy="1006124"/>
            <a:chOff x="416526" y="1718679"/>
            <a:chExt cx="3820680" cy="1006124"/>
          </a:xfrm>
        </p:grpSpPr>
        <p:sp>
          <p:nvSpPr>
            <p:cNvPr id="66" name="矩形: 圆角 2">
              <a:extLst>
                <a:ext uri="{FF2B5EF4-FFF2-40B4-BE49-F238E27FC236}">
                  <a16:creationId xmlns:a16="http://schemas.microsoft.com/office/drawing/2014/main" id="{754A9402-C3A1-45BC-BD52-D02E72FAB8D6}"/>
                </a:ext>
              </a:extLst>
            </p:cNvPr>
            <p:cNvSpPr/>
            <p:nvPr/>
          </p:nvSpPr>
          <p:spPr>
            <a:xfrm>
              <a:off x="416526" y="1718963"/>
              <a:ext cx="1005840" cy="100584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矩形: 圆角 2">
              <a:extLst>
                <a:ext uri="{FF2B5EF4-FFF2-40B4-BE49-F238E27FC236}">
                  <a16:creationId xmlns:a16="http://schemas.microsoft.com/office/drawing/2014/main" id="{754A9402-C3A1-45BC-BD52-D02E72FAB8D6}"/>
                </a:ext>
              </a:extLst>
            </p:cNvPr>
            <p:cNvSpPr/>
            <p:nvPr/>
          </p:nvSpPr>
          <p:spPr>
            <a:xfrm>
              <a:off x="1823946" y="1718961"/>
              <a:ext cx="1005840" cy="100584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矩形: 圆角 2">
              <a:extLst>
                <a:ext uri="{FF2B5EF4-FFF2-40B4-BE49-F238E27FC236}">
                  <a16:creationId xmlns:a16="http://schemas.microsoft.com/office/drawing/2014/main" id="{754A9402-C3A1-45BC-BD52-D02E72FAB8D6}"/>
                </a:ext>
              </a:extLst>
            </p:cNvPr>
            <p:cNvSpPr/>
            <p:nvPr/>
          </p:nvSpPr>
          <p:spPr>
            <a:xfrm>
              <a:off x="3231366" y="1718679"/>
              <a:ext cx="1005840" cy="100584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5" name="矩形 74"/>
          <p:cNvSpPr/>
          <p:nvPr/>
        </p:nvSpPr>
        <p:spPr>
          <a:xfrm>
            <a:off x="6746185" y="4634727"/>
            <a:ext cx="731520" cy="2531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NF1</a:t>
            </a:r>
            <a:endParaRPr lang="zh-CN" altLang="en-US" sz="800" dirty="0"/>
          </a:p>
        </p:txBody>
      </p:sp>
      <p:sp>
        <p:nvSpPr>
          <p:cNvPr id="76" name="矩形 75"/>
          <p:cNvSpPr/>
          <p:nvPr/>
        </p:nvSpPr>
        <p:spPr>
          <a:xfrm>
            <a:off x="6769071" y="4945281"/>
            <a:ext cx="731520" cy="2531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NF2</a:t>
            </a:r>
            <a:endParaRPr lang="zh-CN" altLang="en-US" sz="800" dirty="0"/>
          </a:p>
        </p:txBody>
      </p:sp>
      <p:sp>
        <p:nvSpPr>
          <p:cNvPr id="77" name="矩形 76"/>
          <p:cNvSpPr/>
          <p:nvPr/>
        </p:nvSpPr>
        <p:spPr>
          <a:xfrm>
            <a:off x="8153605" y="4873909"/>
            <a:ext cx="731520" cy="2531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NF3</a:t>
            </a:r>
            <a:endParaRPr lang="zh-CN" altLang="en-US" sz="800" dirty="0"/>
          </a:p>
        </p:txBody>
      </p:sp>
      <p:sp>
        <p:nvSpPr>
          <p:cNvPr id="78" name="矩形 77"/>
          <p:cNvSpPr/>
          <p:nvPr/>
        </p:nvSpPr>
        <p:spPr>
          <a:xfrm>
            <a:off x="639707" y="4873909"/>
            <a:ext cx="731520" cy="2531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NF1</a:t>
            </a:r>
            <a:endParaRPr lang="zh-CN" altLang="en-US" sz="800" dirty="0"/>
          </a:p>
        </p:txBody>
      </p:sp>
      <p:sp>
        <p:nvSpPr>
          <p:cNvPr id="79" name="矩形 78"/>
          <p:cNvSpPr/>
          <p:nvPr/>
        </p:nvSpPr>
        <p:spPr>
          <a:xfrm>
            <a:off x="2047127" y="4873909"/>
            <a:ext cx="731520" cy="2531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NF2</a:t>
            </a:r>
            <a:endParaRPr lang="zh-CN" altLang="en-US" sz="800" dirty="0"/>
          </a:p>
        </p:txBody>
      </p:sp>
      <p:sp>
        <p:nvSpPr>
          <p:cNvPr id="80" name="矩形 79"/>
          <p:cNvSpPr/>
          <p:nvPr/>
        </p:nvSpPr>
        <p:spPr>
          <a:xfrm>
            <a:off x="3454547" y="4875004"/>
            <a:ext cx="731520" cy="2531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NF3</a:t>
            </a:r>
            <a:endParaRPr lang="zh-CN" altLang="en-US" sz="800" dirty="0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82" idx="4"/>
            <a:endCxn id="60" idx="0"/>
          </p:cNvCxnSpPr>
          <p:nvPr/>
        </p:nvCxnSpPr>
        <p:spPr>
          <a:xfrm>
            <a:off x="2412887" y="3898974"/>
            <a:ext cx="0" cy="598875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2" name="椭圆 81"/>
          <p:cNvSpPr/>
          <p:nvPr/>
        </p:nvSpPr>
        <p:spPr>
          <a:xfrm>
            <a:off x="2092847" y="3258894"/>
            <a:ext cx="640080" cy="64008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2092847" y="6115112"/>
            <a:ext cx="640080" cy="64008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82" idx="4"/>
            <a:endCxn id="59" idx="0"/>
          </p:cNvCxnSpPr>
          <p:nvPr/>
        </p:nvCxnSpPr>
        <p:spPr>
          <a:xfrm flipH="1">
            <a:off x="1005467" y="3898974"/>
            <a:ext cx="1407420" cy="59887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82" idx="4"/>
            <a:endCxn id="61" idx="0"/>
          </p:cNvCxnSpPr>
          <p:nvPr/>
        </p:nvCxnSpPr>
        <p:spPr>
          <a:xfrm>
            <a:off x="2412887" y="3898974"/>
            <a:ext cx="1407420" cy="598593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59" idx="2"/>
            <a:endCxn id="83" idx="0"/>
          </p:cNvCxnSpPr>
          <p:nvPr/>
        </p:nvCxnSpPr>
        <p:spPr>
          <a:xfrm>
            <a:off x="1005467" y="5503691"/>
            <a:ext cx="1407420" cy="611421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60" idx="2"/>
            <a:endCxn id="83" idx="0"/>
          </p:cNvCxnSpPr>
          <p:nvPr/>
        </p:nvCxnSpPr>
        <p:spPr>
          <a:xfrm>
            <a:off x="2412887" y="5503689"/>
            <a:ext cx="0" cy="611423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61" idx="2"/>
            <a:endCxn id="83" idx="0"/>
          </p:cNvCxnSpPr>
          <p:nvPr/>
        </p:nvCxnSpPr>
        <p:spPr>
          <a:xfrm flipH="1">
            <a:off x="2412887" y="5503407"/>
            <a:ext cx="1407420" cy="611705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>
            <a:off x="8199325" y="3261672"/>
            <a:ext cx="640080" cy="64008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8199325" y="6115112"/>
            <a:ext cx="640080" cy="64008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06" idx="4"/>
            <a:endCxn id="66" idx="0"/>
          </p:cNvCxnSpPr>
          <p:nvPr/>
        </p:nvCxnSpPr>
        <p:spPr>
          <a:xfrm flipH="1">
            <a:off x="7111945" y="3901752"/>
            <a:ext cx="1407420" cy="59609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 flipV="1">
            <a:off x="7614865" y="5000769"/>
            <a:ext cx="401580" cy="2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67" idx="2"/>
            <a:endCxn id="107" idx="0"/>
          </p:cNvCxnSpPr>
          <p:nvPr/>
        </p:nvCxnSpPr>
        <p:spPr>
          <a:xfrm>
            <a:off x="8519365" y="5503689"/>
            <a:ext cx="0" cy="611423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7335480" y="108937"/>
            <a:ext cx="2116054" cy="533383"/>
            <a:chOff x="6769071" y="232756"/>
            <a:chExt cx="2116054" cy="533383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32ABF27-8963-4BA3-900C-5C8DF9EC45EC}"/>
                </a:ext>
              </a:extLst>
            </p:cNvPr>
            <p:cNvSpPr/>
            <p:nvPr/>
          </p:nvSpPr>
          <p:spPr>
            <a:xfrm>
              <a:off x="6769071" y="232756"/>
              <a:ext cx="2116054" cy="533383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9" name="组合 118"/>
            <p:cNvGrpSpPr/>
            <p:nvPr/>
          </p:nvGrpSpPr>
          <p:grpSpPr>
            <a:xfrm>
              <a:off x="6832240" y="304321"/>
              <a:ext cx="1966830" cy="366043"/>
              <a:chOff x="1130533" y="462641"/>
              <a:chExt cx="1966830" cy="366043"/>
            </a:xfrm>
          </p:grpSpPr>
          <p:sp>
            <p:nvSpPr>
              <p:cNvPr id="120" name="矩形 119"/>
              <p:cNvSpPr/>
              <p:nvPr/>
            </p:nvSpPr>
            <p:spPr>
              <a:xfrm>
                <a:off x="1130533" y="462924"/>
                <a:ext cx="365760" cy="36576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zh-CN" altLang="en-US" dirty="0"/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1931068" y="462923"/>
                <a:ext cx="365760" cy="36576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zh-CN" altLang="en-US" dirty="0"/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2731603" y="462641"/>
                <a:ext cx="365760" cy="36576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zh-CN" altLang="en-US" dirty="0"/>
              </a:p>
            </p:txBody>
          </p:sp>
          <p:cxnSp>
            <p:nvCxnSpPr>
              <p:cNvPr id="123" name="直接箭头连接符 122"/>
              <p:cNvCxnSpPr>
                <a:stCxn id="120" idx="3"/>
                <a:endCxn id="121" idx="1"/>
              </p:cNvCxnSpPr>
              <p:nvPr/>
            </p:nvCxnSpPr>
            <p:spPr>
              <a:xfrm flipV="1">
                <a:off x="1496293" y="645803"/>
                <a:ext cx="434775" cy="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>
                <a:stCxn id="121" idx="3"/>
                <a:endCxn id="122" idx="1"/>
              </p:cNvCxnSpPr>
              <p:nvPr/>
            </p:nvCxnSpPr>
            <p:spPr>
              <a:xfrm flipV="1">
                <a:off x="2296828" y="645521"/>
                <a:ext cx="434775" cy="28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6" name="组合 125"/>
          <p:cNvGrpSpPr/>
          <p:nvPr/>
        </p:nvGrpSpPr>
        <p:grpSpPr>
          <a:xfrm>
            <a:off x="6483167" y="1229051"/>
            <a:ext cx="3820680" cy="1006124"/>
            <a:chOff x="416526" y="1718679"/>
            <a:chExt cx="3820680" cy="1006124"/>
          </a:xfrm>
        </p:grpSpPr>
        <p:sp>
          <p:nvSpPr>
            <p:cNvPr id="127" name="矩形: 圆角 2">
              <a:extLst>
                <a:ext uri="{FF2B5EF4-FFF2-40B4-BE49-F238E27FC236}">
                  <a16:creationId xmlns:a16="http://schemas.microsoft.com/office/drawing/2014/main" id="{754A9402-C3A1-45BC-BD52-D02E72FAB8D6}"/>
                </a:ext>
              </a:extLst>
            </p:cNvPr>
            <p:cNvSpPr/>
            <p:nvPr/>
          </p:nvSpPr>
          <p:spPr>
            <a:xfrm>
              <a:off x="416526" y="1718963"/>
              <a:ext cx="1005840" cy="100584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矩形: 圆角 2">
              <a:extLst>
                <a:ext uri="{FF2B5EF4-FFF2-40B4-BE49-F238E27FC236}">
                  <a16:creationId xmlns:a16="http://schemas.microsoft.com/office/drawing/2014/main" id="{754A9402-C3A1-45BC-BD52-D02E72FAB8D6}"/>
                </a:ext>
              </a:extLst>
            </p:cNvPr>
            <p:cNvSpPr/>
            <p:nvPr/>
          </p:nvSpPr>
          <p:spPr>
            <a:xfrm>
              <a:off x="1823946" y="1718961"/>
              <a:ext cx="1005840" cy="100584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矩形: 圆角 2">
              <a:extLst>
                <a:ext uri="{FF2B5EF4-FFF2-40B4-BE49-F238E27FC236}">
                  <a16:creationId xmlns:a16="http://schemas.microsoft.com/office/drawing/2014/main" id="{754A9402-C3A1-45BC-BD52-D02E72FAB8D6}"/>
                </a:ext>
              </a:extLst>
            </p:cNvPr>
            <p:cNvSpPr/>
            <p:nvPr/>
          </p:nvSpPr>
          <p:spPr>
            <a:xfrm>
              <a:off x="3231366" y="1718679"/>
              <a:ext cx="1005840" cy="100584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31" name="直接箭头连接符 130"/>
          <p:cNvCxnSpPr>
            <a:stCxn id="16" idx="2"/>
            <a:endCxn id="127" idx="0"/>
          </p:cNvCxnSpPr>
          <p:nvPr/>
        </p:nvCxnSpPr>
        <p:spPr>
          <a:xfrm flipH="1">
            <a:off x="6986087" y="642320"/>
            <a:ext cx="1407420" cy="5870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16" idx="2"/>
            <a:endCxn id="128" idx="0"/>
          </p:cNvCxnSpPr>
          <p:nvPr/>
        </p:nvCxnSpPr>
        <p:spPr>
          <a:xfrm>
            <a:off x="8393507" y="642320"/>
            <a:ext cx="0" cy="5870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16" idx="2"/>
            <a:endCxn id="129" idx="0"/>
          </p:cNvCxnSpPr>
          <p:nvPr/>
        </p:nvCxnSpPr>
        <p:spPr>
          <a:xfrm>
            <a:off x="8393507" y="642320"/>
            <a:ext cx="1407420" cy="58673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组合 143"/>
          <p:cNvGrpSpPr/>
          <p:nvPr/>
        </p:nvGrpSpPr>
        <p:grpSpPr>
          <a:xfrm>
            <a:off x="7581529" y="798525"/>
            <a:ext cx="274320" cy="274320"/>
            <a:chOff x="5074920" y="2670048"/>
            <a:chExt cx="914400" cy="914400"/>
          </a:xfrm>
        </p:grpSpPr>
        <p:cxnSp>
          <p:nvCxnSpPr>
            <p:cNvPr id="142" name="直接连接符 141"/>
            <p:cNvCxnSpPr/>
            <p:nvPr/>
          </p:nvCxnSpPr>
          <p:spPr>
            <a:xfrm>
              <a:off x="5074920" y="2670048"/>
              <a:ext cx="914400" cy="914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 flipV="1">
              <a:off x="5074920" y="2670048"/>
              <a:ext cx="914400" cy="914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组合 145"/>
          <p:cNvGrpSpPr/>
          <p:nvPr/>
        </p:nvGrpSpPr>
        <p:grpSpPr>
          <a:xfrm>
            <a:off x="8245045" y="796165"/>
            <a:ext cx="274320" cy="274320"/>
            <a:chOff x="5074920" y="2670048"/>
            <a:chExt cx="914400" cy="914400"/>
          </a:xfrm>
        </p:grpSpPr>
        <p:cxnSp>
          <p:nvCxnSpPr>
            <p:cNvPr id="147" name="直接连接符 146"/>
            <p:cNvCxnSpPr/>
            <p:nvPr/>
          </p:nvCxnSpPr>
          <p:spPr>
            <a:xfrm>
              <a:off x="5074920" y="2670048"/>
              <a:ext cx="914400" cy="914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 flipV="1">
              <a:off x="5074920" y="2670048"/>
              <a:ext cx="914400" cy="914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组合 148"/>
          <p:cNvGrpSpPr/>
          <p:nvPr/>
        </p:nvGrpSpPr>
        <p:grpSpPr>
          <a:xfrm>
            <a:off x="8960057" y="783816"/>
            <a:ext cx="274320" cy="274320"/>
            <a:chOff x="5074920" y="2670048"/>
            <a:chExt cx="914400" cy="914400"/>
          </a:xfrm>
        </p:grpSpPr>
        <p:cxnSp>
          <p:nvCxnSpPr>
            <p:cNvPr id="150" name="直接连接符 149"/>
            <p:cNvCxnSpPr/>
            <p:nvPr/>
          </p:nvCxnSpPr>
          <p:spPr>
            <a:xfrm>
              <a:off x="5074920" y="2670048"/>
              <a:ext cx="914400" cy="914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 flipV="1">
              <a:off x="5074920" y="2670048"/>
              <a:ext cx="914400" cy="914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组合 157"/>
          <p:cNvGrpSpPr/>
          <p:nvPr/>
        </p:nvGrpSpPr>
        <p:grpSpPr>
          <a:xfrm>
            <a:off x="1338513" y="487344"/>
            <a:ext cx="2146703" cy="702528"/>
            <a:chOff x="1338513" y="487344"/>
            <a:chExt cx="2146703" cy="702528"/>
          </a:xfrm>
        </p:grpSpPr>
        <p:grpSp>
          <p:nvGrpSpPr>
            <p:cNvPr id="27" name="组合 26"/>
            <p:cNvGrpSpPr/>
            <p:nvPr/>
          </p:nvGrpSpPr>
          <p:grpSpPr>
            <a:xfrm>
              <a:off x="1429472" y="487344"/>
              <a:ext cx="1966830" cy="366043"/>
              <a:chOff x="1130533" y="462641"/>
              <a:chExt cx="1966830" cy="366043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130533" y="462924"/>
                <a:ext cx="365760" cy="36576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zh-CN" altLang="en-US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931068" y="462923"/>
                <a:ext cx="365760" cy="36576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zh-CN" altLang="en-US" dirty="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731603" y="462641"/>
                <a:ext cx="365760" cy="36576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zh-CN" altLang="en-US" dirty="0"/>
              </a:p>
            </p:txBody>
          </p:sp>
          <p:cxnSp>
            <p:nvCxnSpPr>
              <p:cNvPr id="25" name="直接箭头连接符 24"/>
              <p:cNvCxnSpPr>
                <a:stCxn id="22" idx="3"/>
                <a:endCxn id="23" idx="1"/>
              </p:cNvCxnSpPr>
              <p:nvPr/>
            </p:nvCxnSpPr>
            <p:spPr>
              <a:xfrm flipV="1">
                <a:off x="1496293" y="645803"/>
                <a:ext cx="434775" cy="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>
                <a:stCxn id="23" idx="3"/>
                <a:endCxn id="24" idx="1"/>
              </p:cNvCxnSpPr>
              <p:nvPr/>
            </p:nvCxnSpPr>
            <p:spPr>
              <a:xfrm flipV="1">
                <a:off x="2296828" y="645521"/>
                <a:ext cx="434775" cy="28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152" name="文本框 151"/>
            <p:cNvSpPr txBox="1"/>
            <p:nvPr/>
          </p:nvSpPr>
          <p:spPr>
            <a:xfrm>
              <a:off x="1338513" y="875168"/>
              <a:ext cx="547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2139048" y="882095"/>
              <a:ext cx="547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2937539" y="881813"/>
              <a:ext cx="547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3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9" name="组合 158"/>
          <p:cNvGrpSpPr/>
          <p:nvPr/>
        </p:nvGrpSpPr>
        <p:grpSpPr>
          <a:xfrm>
            <a:off x="409530" y="1227895"/>
            <a:ext cx="3875121" cy="1375172"/>
            <a:chOff x="409530" y="1227895"/>
            <a:chExt cx="3875121" cy="1375172"/>
          </a:xfrm>
        </p:grpSpPr>
        <p:grpSp>
          <p:nvGrpSpPr>
            <p:cNvPr id="28" name="组合 27"/>
            <p:cNvGrpSpPr/>
            <p:nvPr/>
          </p:nvGrpSpPr>
          <p:grpSpPr>
            <a:xfrm>
              <a:off x="420418" y="1227895"/>
              <a:ext cx="3820680" cy="1006124"/>
              <a:chOff x="416526" y="1718679"/>
              <a:chExt cx="3820680" cy="1006124"/>
            </a:xfrm>
          </p:grpSpPr>
          <p:sp>
            <p:nvSpPr>
              <p:cNvPr id="5" name="矩形: 圆角 2">
                <a:extLst>
                  <a:ext uri="{FF2B5EF4-FFF2-40B4-BE49-F238E27FC236}">
                    <a16:creationId xmlns:a16="http://schemas.microsoft.com/office/drawing/2014/main" id="{754A9402-C3A1-45BC-BD52-D02E72FAB8D6}"/>
                  </a:ext>
                </a:extLst>
              </p:cNvPr>
              <p:cNvSpPr/>
              <p:nvPr/>
            </p:nvSpPr>
            <p:spPr>
              <a:xfrm>
                <a:off x="416526" y="1718963"/>
                <a:ext cx="1005840" cy="1005840"/>
              </a:xfrm>
              <a:prstGeom prst="roundRect">
                <a:avLst>
                  <a:gd name="adj" fmla="val 27062"/>
                </a:avLst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矩形: 圆角 2">
                <a:extLst>
                  <a:ext uri="{FF2B5EF4-FFF2-40B4-BE49-F238E27FC236}">
                    <a16:creationId xmlns:a16="http://schemas.microsoft.com/office/drawing/2014/main" id="{754A9402-C3A1-45BC-BD52-D02E72FAB8D6}"/>
                  </a:ext>
                </a:extLst>
              </p:cNvPr>
              <p:cNvSpPr/>
              <p:nvPr/>
            </p:nvSpPr>
            <p:spPr>
              <a:xfrm>
                <a:off x="1823946" y="1718961"/>
                <a:ext cx="1005840" cy="1005840"/>
              </a:xfrm>
              <a:prstGeom prst="roundRect">
                <a:avLst>
                  <a:gd name="adj" fmla="val 27062"/>
                </a:avLst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矩形: 圆角 2">
                <a:extLst>
                  <a:ext uri="{FF2B5EF4-FFF2-40B4-BE49-F238E27FC236}">
                    <a16:creationId xmlns:a16="http://schemas.microsoft.com/office/drawing/2014/main" id="{754A9402-C3A1-45BC-BD52-D02E72FAB8D6}"/>
                  </a:ext>
                </a:extLst>
              </p:cNvPr>
              <p:cNvSpPr/>
              <p:nvPr/>
            </p:nvSpPr>
            <p:spPr>
              <a:xfrm>
                <a:off x="3231366" y="1718679"/>
                <a:ext cx="1005840" cy="1005840"/>
              </a:xfrm>
              <a:prstGeom prst="roundRect">
                <a:avLst>
                  <a:gd name="adj" fmla="val 27062"/>
                </a:avLst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5" name="文本框 154"/>
            <p:cNvSpPr txBox="1"/>
            <p:nvPr/>
          </p:nvSpPr>
          <p:spPr>
            <a:xfrm>
              <a:off x="409530" y="2233735"/>
              <a:ext cx="1027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文本框 155"/>
            <p:cNvSpPr txBox="1"/>
            <p:nvPr/>
          </p:nvSpPr>
          <p:spPr>
            <a:xfrm>
              <a:off x="1838727" y="2233735"/>
              <a:ext cx="1027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3257034" y="2233735"/>
              <a:ext cx="1027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C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8000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文本框 85">
            <a:extLst>
              <a:ext uri="{FF2B5EF4-FFF2-40B4-BE49-F238E27FC236}">
                <a16:creationId xmlns:a16="http://schemas.microsoft.com/office/drawing/2014/main" id="{0A10AC83-45EB-4A8A-9A1D-4BA93FB63765}"/>
              </a:ext>
            </a:extLst>
          </p:cNvPr>
          <p:cNvSpPr txBox="1"/>
          <p:nvPr/>
        </p:nvSpPr>
        <p:spPr>
          <a:xfrm>
            <a:off x="6387294" y="5709350"/>
            <a:ext cx="2543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parallel strategy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3ms latency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340230D4-0FBA-489A-837E-CDC4E8198D7C}"/>
              </a:ext>
            </a:extLst>
          </p:cNvPr>
          <p:cNvGrpSpPr/>
          <p:nvPr/>
        </p:nvGrpSpPr>
        <p:grpSpPr>
          <a:xfrm>
            <a:off x="5178851" y="1798998"/>
            <a:ext cx="1745850" cy="2231616"/>
            <a:chOff x="4601586" y="2027791"/>
            <a:chExt cx="1745850" cy="2231616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0374DC55-CA63-4EEE-AF6A-689FDAA0C5D9}"/>
                </a:ext>
              </a:extLst>
            </p:cNvPr>
            <p:cNvSpPr/>
            <p:nvPr/>
          </p:nvSpPr>
          <p:spPr>
            <a:xfrm>
              <a:off x="5344701" y="2031585"/>
              <a:ext cx="1002735" cy="19179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A232E121-B189-43B1-A975-F9F9F522EC23}"/>
                </a:ext>
              </a:extLst>
            </p:cNvPr>
            <p:cNvGrpSpPr/>
            <p:nvPr/>
          </p:nvGrpSpPr>
          <p:grpSpPr>
            <a:xfrm>
              <a:off x="4601586" y="2901676"/>
              <a:ext cx="576000" cy="576000"/>
              <a:chOff x="938379" y="3981401"/>
              <a:chExt cx="576000" cy="576000"/>
            </a:xfrm>
          </p:grpSpPr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3C56F434-A40A-41EC-9AAD-A66C758983A5}"/>
                  </a:ext>
                </a:extLst>
              </p:cNvPr>
              <p:cNvSpPr/>
              <p:nvPr/>
            </p:nvSpPr>
            <p:spPr>
              <a:xfrm>
                <a:off x="938379" y="3981401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DE811C8B-A970-4D51-9240-4F4B6B03C35D}"/>
                  </a:ext>
                </a:extLst>
              </p:cNvPr>
              <p:cNvSpPr/>
              <p:nvPr/>
            </p:nvSpPr>
            <p:spPr>
              <a:xfrm>
                <a:off x="1226379" y="3981401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7C7D295C-D4CC-4699-9C60-17E223F115B3}"/>
                </a:ext>
              </a:extLst>
            </p:cNvPr>
            <p:cNvGrpSpPr/>
            <p:nvPr/>
          </p:nvGrpSpPr>
          <p:grpSpPr>
            <a:xfrm>
              <a:off x="5583804" y="2613676"/>
              <a:ext cx="576000" cy="576000"/>
              <a:chOff x="1915557" y="4269401"/>
              <a:chExt cx="576000" cy="576000"/>
            </a:xfrm>
          </p:grpSpPr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1A60D512-381C-47A2-BCD6-D8EBF0C1559D}"/>
                  </a:ext>
                </a:extLst>
              </p:cNvPr>
              <p:cNvSpPr/>
              <p:nvPr/>
            </p:nvSpPr>
            <p:spPr>
              <a:xfrm>
                <a:off x="1915557" y="4269401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273DC07E-500B-41B3-9006-DCD4D62E2744}"/>
                  </a:ext>
                </a:extLst>
              </p:cNvPr>
              <p:cNvSpPr/>
              <p:nvPr/>
            </p:nvSpPr>
            <p:spPr>
              <a:xfrm>
                <a:off x="2203557" y="4269401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9BC4FEC0-C2D8-49FF-BFE0-7BE1CB05DFB2}"/>
                </a:ext>
              </a:extLst>
            </p:cNvPr>
            <p:cNvGrpSpPr/>
            <p:nvPr/>
          </p:nvGrpSpPr>
          <p:grpSpPr>
            <a:xfrm>
              <a:off x="5581430" y="3252650"/>
              <a:ext cx="576000" cy="576000"/>
              <a:chOff x="3013168" y="3756375"/>
              <a:chExt cx="576000" cy="576000"/>
            </a:xfrm>
          </p:grpSpPr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EEB63261-5F27-418A-8D10-B384213B82B3}"/>
                  </a:ext>
                </a:extLst>
              </p:cNvPr>
              <p:cNvSpPr/>
              <p:nvPr/>
            </p:nvSpPr>
            <p:spPr>
              <a:xfrm>
                <a:off x="3013168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C4785563-4AAC-40A7-9993-717E9FCEA37D}"/>
                  </a:ext>
                </a:extLst>
              </p:cNvPr>
              <p:cNvSpPr/>
              <p:nvPr/>
            </p:nvSpPr>
            <p:spPr>
              <a:xfrm>
                <a:off x="3301168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A71C5793-0816-4FAD-8D9D-6F3875397908}"/>
                </a:ext>
              </a:extLst>
            </p:cNvPr>
            <p:cNvCxnSpPr>
              <a:stCxn id="101" idx="3"/>
              <a:endCxn id="98" idx="1"/>
            </p:cNvCxnSpPr>
            <p:nvPr/>
          </p:nvCxnSpPr>
          <p:spPr>
            <a:xfrm flipV="1">
              <a:off x="5177586" y="2901676"/>
              <a:ext cx="406218" cy="288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772DB51F-F452-4B9E-863C-40AD5C1E9A17}"/>
                </a:ext>
              </a:extLst>
            </p:cNvPr>
            <p:cNvCxnSpPr>
              <a:stCxn id="101" idx="3"/>
              <a:endCxn id="96" idx="1"/>
            </p:cNvCxnSpPr>
            <p:nvPr/>
          </p:nvCxnSpPr>
          <p:spPr>
            <a:xfrm>
              <a:off x="5177586" y="3189676"/>
              <a:ext cx="403844" cy="3509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AC89E0FB-0BE1-46C6-BDA5-1FCA1138904C}"/>
                </a:ext>
              </a:extLst>
            </p:cNvPr>
            <p:cNvSpPr txBox="1"/>
            <p:nvPr/>
          </p:nvSpPr>
          <p:spPr>
            <a:xfrm>
              <a:off x="4760964" y="3951630"/>
              <a:ext cx="1524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latency: 4ms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B02B8821-D448-4B33-9551-FEDBD5D1D8DD}"/>
                </a:ext>
              </a:extLst>
            </p:cNvPr>
            <p:cNvSpPr txBox="1"/>
            <p:nvPr/>
          </p:nvSpPr>
          <p:spPr>
            <a:xfrm>
              <a:off x="5379508" y="2027791"/>
              <a:ext cx="9293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in parallel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5E64B7DA-5225-44E2-98C8-AE934F049A3C}"/>
              </a:ext>
            </a:extLst>
          </p:cNvPr>
          <p:cNvGrpSpPr/>
          <p:nvPr/>
        </p:nvGrpSpPr>
        <p:grpSpPr>
          <a:xfrm>
            <a:off x="4121612" y="42880"/>
            <a:ext cx="3367642" cy="896836"/>
            <a:chOff x="4120402" y="217364"/>
            <a:chExt cx="3367642" cy="896836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F8EA5A7F-F050-4C77-89E3-975B822BD287}"/>
                </a:ext>
              </a:extLst>
            </p:cNvPr>
            <p:cNvGrpSpPr/>
            <p:nvPr/>
          </p:nvGrpSpPr>
          <p:grpSpPr>
            <a:xfrm>
              <a:off x="4375325" y="217364"/>
              <a:ext cx="576000" cy="576000"/>
              <a:chOff x="722982" y="3756375"/>
              <a:chExt cx="576000" cy="576000"/>
            </a:xfrm>
          </p:grpSpPr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727202F8-67E4-4DB8-A322-D81D47C078BA}"/>
                  </a:ext>
                </a:extLst>
              </p:cNvPr>
              <p:cNvSpPr/>
              <p:nvPr/>
            </p:nvSpPr>
            <p:spPr>
              <a:xfrm>
                <a:off x="722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C833BBDE-19AD-4F16-86AD-E5F8A6C98A2F}"/>
                  </a:ext>
                </a:extLst>
              </p:cNvPr>
              <p:cNvSpPr/>
              <p:nvPr/>
            </p:nvSpPr>
            <p:spPr>
              <a:xfrm>
                <a:off x="1010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3E60F10D-5784-4428-A0E3-BAE3B951D822}"/>
                </a:ext>
              </a:extLst>
            </p:cNvPr>
            <p:cNvGrpSpPr/>
            <p:nvPr/>
          </p:nvGrpSpPr>
          <p:grpSpPr>
            <a:xfrm>
              <a:off x="5516223" y="217364"/>
              <a:ext cx="576000" cy="576000"/>
              <a:chOff x="1899933" y="3756375"/>
              <a:chExt cx="576000" cy="576000"/>
            </a:xfrm>
          </p:grpSpPr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A08B9982-9654-41CC-AF30-E79D04D3BD8A}"/>
                  </a:ext>
                </a:extLst>
              </p:cNvPr>
              <p:cNvSpPr/>
              <p:nvPr/>
            </p:nvSpPr>
            <p:spPr>
              <a:xfrm>
                <a:off x="1899933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F5C96324-AD25-427B-88FC-9257569D6433}"/>
                  </a:ext>
                </a:extLst>
              </p:cNvPr>
              <p:cNvSpPr/>
              <p:nvPr/>
            </p:nvSpPr>
            <p:spPr>
              <a:xfrm>
                <a:off x="2187933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1F1C8F98-4286-46E8-A092-87E2850C1ABA}"/>
                </a:ext>
              </a:extLst>
            </p:cNvPr>
            <p:cNvGrpSpPr/>
            <p:nvPr/>
          </p:nvGrpSpPr>
          <p:grpSpPr>
            <a:xfrm>
              <a:off x="6657122" y="217364"/>
              <a:ext cx="576000" cy="576000"/>
              <a:chOff x="3004779" y="3756375"/>
              <a:chExt cx="576000" cy="576000"/>
            </a:xfrm>
          </p:grpSpPr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F9B6F9F1-C80D-46BB-9CC6-6EF684BFCC8E}"/>
                  </a:ext>
                </a:extLst>
              </p:cNvPr>
              <p:cNvSpPr/>
              <p:nvPr/>
            </p:nvSpPr>
            <p:spPr>
              <a:xfrm>
                <a:off x="3004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0CD36D77-A18F-4B4B-A73F-EF5B8A7AD9DB}"/>
                  </a:ext>
                </a:extLst>
              </p:cNvPr>
              <p:cNvSpPr/>
              <p:nvPr/>
            </p:nvSpPr>
            <p:spPr>
              <a:xfrm>
                <a:off x="3292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017DACFE-6EC6-4203-A7BE-240CB52A6056}"/>
                </a:ext>
              </a:extLst>
            </p:cNvPr>
            <p:cNvCxnSpPr>
              <a:stCxn id="114" idx="3"/>
              <a:endCxn id="111" idx="1"/>
            </p:cNvCxnSpPr>
            <p:nvPr/>
          </p:nvCxnSpPr>
          <p:spPr>
            <a:xfrm>
              <a:off x="6092223" y="505364"/>
              <a:ext cx="56489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57587FDB-8540-4126-ACE4-ED2CD6759C5F}"/>
                </a:ext>
              </a:extLst>
            </p:cNvPr>
            <p:cNvSpPr txBox="1"/>
            <p:nvPr/>
          </p:nvSpPr>
          <p:spPr>
            <a:xfrm>
              <a:off x="4120402" y="785877"/>
              <a:ext cx="1042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</a:t>
              </a:r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(2ms)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33452037-814B-4956-A339-FD8BC783A56E}"/>
                </a:ext>
              </a:extLst>
            </p:cNvPr>
            <p:cNvSpPr txBox="1"/>
            <p:nvPr/>
          </p:nvSpPr>
          <p:spPr>
            <a:xfrm>
              <a:off x="5283001" y="806423"/>
              <a:ext cx="1042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(2ms)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58D0D824-C61F-4F4E-93B7-C2BD25949A72}"/>
                </a:ext>
              </a:extLst>
            </p:cNvPr>
            <p:cNvSpPr txBox="1"/>
            <p:nvPr/>
          </p:nvSpPr>
          <p:spPr>
            <a:xfrm>
              <a:off x="6445600" y="806423"/>
              <a:ext cx="1042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</a:t>
              </a:r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(1ms)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1745DE7E-D013-437C-B982-7B4E66409EFA}"/>
                </a:ext>
              </a:extLst>
            </p:cNvPr>
            <p:cNvCxnSpPr>
              <a:endCxn id="113" idx="1"/>
            </p:cNvCxnSpPr>
            <p:nvPr/>
          </p:nvCxnSpPr>
          <p:spPr>
            <a:xfrm>
              <a:off x="4951325" y="505364"/>
              <a:ext cx="56489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8DE63212-0BBB-4386-9990-4737B285BB27}"/>
              </a:ext>
            </a:extLst>
          </p:cNvPr>
          <p:cNvGrpSpPr/>
          <p:nvPr/>
        </p:nvGrpSpPr>
        <p:grpSpPr>
          <a:xfrm>
            <a:off x="3258160" y="1801890"/>
            <a:ext cx="1778702" cy="2259217"/>
            <a:chOff x="738238" y="862290"/>
            <a:chExt cx="1778702" cy="2259217"/>
          </a:xfrm>
        </p:grpSpPr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FD96179F-37D1-4DA8-B24F-5F3B406050DD}"/>
                </a:ext>
              </a:extLst>
            </p:cNvPr>
            <p:cNvSpPr/>
            <p:nvPr/>
          </p:nvSpPr>
          <p:spPr>
            <a:xfrm>
              <a:off x="738238" y="862290"/>
              <a:ext cx="1002735" cy="19179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52F4B62C-5269-467F-A09D-95F2B168C2FE}"/>
                </a:ext>
              </a:extLst>
            </p:cNvPr>
            <p:cNvGrpSpPr/>
            <p:nvPr/>
          </p:nvGrpSpPr>
          <p:grpSpPr>
            <a:xfrm>
              <a:off x="962129" y="1461632"/>
              <a:ext cx="576000" cy="576000"/>
              <a:chOff x="789279" y="4255952"/>
              <a:chExt cx="576000" cy="576000"/>
            </a:xfrm>
          </p:grpSpPr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95ACC4B5-2BE8-4331-BF68-D476A79A56A1}"/>
                  </a:ext>
                </a:extLst>
              </p:cNvPr>
              <p:cNvSpPr/>
              <p:nvPr/>
            </p:nvSpPr>
            <p:spPr>
              <a:xfrm>
                <a:off x="789279" y="4255952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30619DA-635F-4F69-A940-CBB3A496824D}"/>
                  </a:ext>
                </a:extLst>
              </p:cNvPr>
              <p:cNvSpPr/>
              <p:nvPr/>
            </p:nvSpPr>
            <p:spPr>
              <a:xfrm>
                <a:off x="1077279" y="4255952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BBBB0D70-6DC5-4D9D-89D7-024517CB1BF0}"/>
                </a:ext>
              </a:extLst>
            </p:cNvPr>
            <p:cNvGrpSpPr/>
            <p:nvPr/>
          </p:nvGrpSpPr>
          <p:grpSpPr>
            <a:xfrm>
              <a:off x="962129" y="2107728"/>
              <a:ext cx="576000" cy="576000"/>
              <a:chOff x="1966230" y="3750048"/>
              <a:chExt cx="576000" cy="576000"/>
            </a:xfrm>
          </p:grpSpPr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129AAAC3-9F2D-45F4-B6D3-55A48114538F}"/>
                  </a:ext>
                </a:extLst>
              </p:cNvPr>
              <p:cNvSpPr/>
              <p:nvPr/>
            </p:nvSpPr>
            <p:spPr>
              <a:xfrm>
                <a:off x="1966230" y="3750048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F68A5C93-8A55-4469-9CAA-1F16AEF0AFA2}"/>
                  </a:ext>
                </a:extLst>
              </p:cNvPr>
              <p:cNvSpPr/>
              <p:nvPr/>
            </p:nvSpPr>
            <p:spPr>
              <a:xfrm>
                <a:off x="2254230" y="3750048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31A4CD16-6C1A-4655-B06D-538CD68C4511}"/>
                </a:ext>
              </a:extLst>
            </p:cNvPr>
            <p:cNvGrpSpPr/>
            <p:nvPr/>
          </p:nvGrpSpPr>
          <p:grpSpPr>
            <a:xfrm>
              <a:off x="1940940" y="1752279"/>
              <a:ext cx="576000" cy="576000"/>
              <a:chOff x="2872613" y="3970599"/>
              <a:chExt cx="576000" cy="576000"/>
            </a:xfrm>
          </p:grpSpPr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ED80829A-156B-43F3-BDA6-D79C1AED4BB4}"/>
                  </a:ext>
                </a:extLst>
              </p:cNvPr>
              <p:cNvSpPr/>
              <p:nvPr/>
            </p:nvSpPr>
            <p:spPr>
              <a:xfrm>
                <a:off x="2872613" y="3970599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89D706E6-2727-412D-AECE-29D02D253C10}"/>
                  </a:ext>
                </a:extLst>
              </p:cNvPr>
              <p:cNvSpPr/>
              <p:nvPr/>
            </p:nvSpPr>
            <p:spPr>
              <a:xfrm>
                <a:off x="3160613" y="3970599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F531F9D5-887B-415C-9D41-F7A78F1EE5D4}"/>
                </a:ext>
              </a:extLst>
            </p:cNvPr>
            <p:cNvSpPr txBox="1"/>
            <p:nvPr/>
          </p:nvSpPr>
          <p:spPr>
            <a:xfrm>
              <a:off x="815546" y="2813730"/>
              <a:ext cx="1524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latency: 3ms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A01A5100-9FB4-4986-B304-742D9082DB7B}"/>
                </a:ext>
              </a:extLst>
            </p:cNvPr>
            <p:cNvSpPr txBox="1"/>
            <p:nvPr/>
          </p:nvSpPr>
          <p:spPr>
            <a:xfrm>
              <a:off x="774916" y="880040"/>
              <a:ext cx="9293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in parallel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D2C3082D-5194-4291-A44A-A7D73004FD24}"/>
                </a:ext>
              </a:extLst>
            </p:cNvPr>
            <p:cNvCxnSpPr>
              <a:stCxn id="131" idx="3"/>
              <a:endCxn id="126" idx="1"/>
            </p:cNvCxnSpPr>
            <p:nvPr/>
          </p:nvCxnSpPr>
          <p:spPr>
            <a:xfrm>
              <a:off x="1538129" y="1749632"/>
              <a:ext cx="402811" cy="29064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589D16F1-6699-42CC-9671-C957A51A0241}"/>
                </a:ext>
              </a:extLst>
            </p:cNvPr>
            <p:cNvCxnSpPr>
              <a:stCxn id="129" idx="3"/>
              <a:endCxn id="126" idx="1"/>
            </p:cNvCxnSpPr>
            <p:nvPr/>
          </p:nvCxnSpPr>
          <p:spPr>
            <a:xfrm flipV="1">
              <a:off x="1538129" y="2040279"/>
              <a:ext cx="402811" cy="3554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A34D6886-353A-4F4B-894C-5D9C2174966E}"/>
              </a:ext>
            </a:extLst>
          </p:cNvPr>
          <p:cNvGrpSpPr/>
          <p:nvPr/>
        </p:nvGrpSpPr>
        <p:grpSpPr>
          <a:xfrm rot="5400000">
            <a:off x="6424152" y="2318519"/>
            <a:ext cx="2550955" cy="1524485"/>
            <a:chOff x="8313415" y="1425579"/>
            <a:chExt cx="2550955" cy="1524485"/>
          </a:xfrm>
        </p:grpSpPr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E91AF25C-7474-40D0-BFE6-E7D5A506D19B}"/>
                </a:ext>
              </a:extLst>
            </p:cNvPr>
            <p:cNvGrpSpPr/>
            <p:nvPr/>
          </p:nvGrpSpPr>
          <p:grpSpPr>
            <a:xfrm>
              <a:off x="8313415" y="1940232"/>
              <a:ext cx="576000" cy="576000"/>
              <a:chOff x="722982" y="3756375"/>
              <a:chExt cx="576000" cy="576000"/>
            </a:xfrm>
          </p:grpSpPr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96D4353C-7600-4B9A-89A2-4E3CE4CEB248}"/>
                  </a:ext>
                </a:extLst>
              </p:cNvPr>
              <p:cNvSpPr/>
              <p:nvPr/>
            </p:nvSpPr>
            <p:spPr>
              <a:xfrm>
                <a:off x="722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DB800DC4-C72E-472D-9498-F0723DF79C0A}"/>
                  </a:ext>
                </a:extLst>
              </p:cNvPr>
              <p:cNvSpPr/>
              <p:nvPr/>
            </p:nvSpPr>
            <p:spPr>
              <a:xfrm>
                <a:off x="1010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65480A35-3E95-4C34-AAB6-D04F65D99C8E}"/>
                </a:ext>
              </a:extLst>
            </p:cNvPr>
            <p:cNvGrpSpPr/>
            <p:nvPr/>
          </p:nvGrpSpPr>
          <p:grpSpPr>
            <a:xfrm>
              <a:off x="9141619" y="1940232"/>
              <a:ext cx="576000" cy="576000"/>
              <a:chOff x="1587239" y="3756375"/>
              <a:chExt cx="576000" cy="576000"/>
            </a:xfrm>
          </p:grpSpPr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F0A86D75-897B-4F0F-8B2C-83282B17D15F}"/>
                  </a:ext>
                </a:extLst>
              </p:cNvPr>
              <p:cNvSpPr/>
              <p:nvPr/>
            </p:nvSpPr>
            <p:spPr>
              <a:xfrm>
                <a:off x="1587239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B9426E53-4B1D-430A-ADA3-F3F61177FFB5}"/>
                  </a:ext>
                </a:extLst>
              </p:cNvPr>
              <p:cNvSpPr/>
              <p:nvPr/>
            </p:nvSpPr>
            <p:spPr>
              <a:xfrm>
                <a:off x="187523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2B46EC24-4A8C-4388-A77F-A03B74F62F99}"/>
                </a:ext>
              </a:extLst>
            </p:cNvPr>
            <p:cNvGrpSpPr/>
            <p:nvPr/>
          </p:nvGrpSpPr>
          <p:grpSpPr>
            <a:xfrm>
              <a:off x="9971679" y="1940232"/>
              <a:ext cx="576001" cy="576000"/>
              <a:chOff x="2381246" y="3756375"/>
              <a:chExt cx="576001" cy="576000"/>
            </a:xfrm>
          </p:grpSpPr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D3FB9E0C-3499-4F72-A2EB-C5CFF4A8C83F}"/>
                  </a:ext>
                </a:extLst>
              </p:cNvPr>
              <p:cNvSpPr/>
              <p:nvPr/>
            </p:nvSpPr>
            <p:spPr>
              <a:xfrm>
                <a:off x="2381246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2B8BCA26-EA91-4F84-856F-99A534EAFB73}"/>
                  </a:ext>
                </a:extLst>
              </p:cNvPr>
              <p:cNvSpPr/>
              <p:nvPr/>
            </p:nvSpPr>
            <p:spPr>
              <a:xfrm>
                <a:off x="2669247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E7C69339-DDB7-45D5-9146-0AC2FF065E84}"/>
                </a:ext>
              </a:extLst>
            </p:cNvPr>
            <p:cNvCxnSpPr>
              <a:cxnSpLocks/>
              <a:stCxn id="142" idx="3"/>
              <a:endCxn id="139" idx="1"/>
            </p:cNvCxnSpPr>
            <p:nvPr/>
          </p:nvCxnSpPr>
          <p:spPr>
            <a:xfrm rot="16200000">
              <a:off x="9844650" y="2101202"/>
              <a:ext cx="0" cy="2540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99B782AD-3A2F-48EE-8FA6-C039448DA29C}"/>
                </a:ext>
              </a:extLst>
            </p:cNvPr>
            <p:cNvCxnSpPr>
              <a:endCxn id="141" idx="1"/>
            </p:cNvCxnSpPr>
            <p:nvPr/>
          </p:nvCxnSpPr>
          <p:spPr>
            <a:xfrm>
              <a:off x="8576722" y="2228232"/>
              <a:ext cx="56489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D1378B29-3567-439E-B347-9CAB2BAE9B9C}"/>
                </a:ext>
              </a:extLst>
            </p:cNvPr>
            <p:cNvSpPr txBox="1"/>
            <p:nvPr/>
          </p:nvSpPr>
          <p:spPr>
            <a:xfrm rot="16200000">
              <a:off x="9948239" y="2033933"/>
              <a:ext cx="1524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latency: 5ms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83DFDBAF-2595-414B-A50A-EA75E928CB5D}"/>
              </a:ext>
            </a:extLst>
          </p:cNvPr>
          <p:cNvCxnSpPr>
            <a:cxnSpLocks/>
          </p:cNvCxnSpPr>
          <p:nvPr/>
        </p:nvCxnSpPr>
        <p:spPr>
          <a:xfrm flipH="1">
            <a:off x="4288632" y="958975"/>
            <a:ext cx="1530279" cy="78330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D4CF9782-8DA0-49C9-8346-26149F1CE3C9}"/>
              </a:ext>
            </a:extLst>
          </p:cNvPr>
          <p:cNvCxnSpPr/>
          <p:nvPr/>
        </p:nvCxnSpPr>
        <p:spPr>
          <a:xfrm flipH="1">
            <a:off x="5818909" y="958975"/>
            <a:ext cx="1" cy="82759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9652D810-52DA-45E6-91A6-6EF1ED83D680}"/>
              </a:ext>
            </a:extLst>
          </p:cNvPr>
          <p:cNvCxnSpPr>
            <a:cxnSpLocks/>
          </p:cNvCxnSpPr>
          <p:nvPr/>
        </p:nvCxnSpPr>
        <p:spPr>
          <a:xfrm>
            <a:off x="5815861" y="958975"/>
            <a:ext cx="1591639" cy="78330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文本框 147">
            <a:extLst>
              <a:ext uri="{FF2B5EF4-FFF2-40B4-BE49-F238E27FC236}">
                <a16:creationId xmlns:a16="http://schemas.microsoft.com/office/drawing/2014/main" id="{540D97B7-BAC4-4F88-BFB5-22421A017CFC}"/>
              </a:ext>
            </a:extLst>
          </p:cNvPr>
          <p:cNvSpPr txBox="1"/>
          <p:nvPr/>
        </p:nvSpPr>
        <p:spPr>
          <a:xfrm>
            <a:off x="4039330" y="1110497"/>
            <a:ext cx="913205" cy="297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B683FE1F-1585-4096-99F6-E6EA7EE4D0F4}"/>
              </a:ext>
            </a:extLst>
          </p:cNvPr>
          <p:cNvSpPr txBox="1"/>
          <p:nvPr/>
        </p:nvSpPr>
        <p:spPr>
          <a:xfrm>
            <a:off x="6633729" y="1128235"/>
            <a:ext cx="913205" cy="297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B1055108-388B-4C99-B0CB-1920D8E90BBF}"/>
              </a:ext>
            </a:extLst>
          </p:cNvPr>
          <p:cNvGrpSpPr/>
          <p:nvPr/>
        </p:nvGrpSpPr>
        <p:grpSpPr>
          <a:xfrm>
            <a:off x="4664535" y="4834312"/>
            <a:ext cx="1810146" cy="1939531"/>
            <a:chOff x="663246" y="845499"/>
            <a:chExt cx="1810146" cy="1939531"/>
          </a:xfrm>
        </p:grpSpPr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3B0FF78C-A244-4428-BB8D-537EA98C5A57}"/>
                </a:ext>
              </a:extLst>
            </p:cNvPr>
            <p:cNvSpPr/>
            <p:nvPr/>
          </p:nvSpPr>
          <p:spPr>
            <a:xfrm>
              <a:off x="663246" y="867080"/>
              <a:ext cx="1002735" cy="19179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3" name="组合 152">
              <a:extLst>
                <a:ext uri="{FF2B5EF4-FFF2-40B4-BE49-F238E27FC236}">
                  <a16:creationId xmlns:a16="http://schemas.microsoft.com/office/drawing/2014/main" id="{47251862-7485-4DD4-B624-A73249847DC5}"/>
                </a:ext>
              </a:extLst>
            </p:cNvPr>
            <p:cNvGrpSpPr/>
            <p:nvPr/>
          </p:nvGrpSpPr>
          <p:grpSpPr>
            <a:xfrm>
              <a:off x="895832" y="1460986"/>
              <a:ext cx="576000" cy="576000"/>
              <a:chOff x="722982" y="4255306"/>
              <a:chExt cx="576000" cy="576000"/>
            </a:xfrm>
          </p:grpSpPr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89C116CD-BF8B-44F9-AE27-F59A11993F71}"/>
                  </a:ext>
                </a:extLst>
              </p:cNvPr>
              <p:cNvSpPr/>
              <p:nvPr/>
            </p:nvSpPr>
            <p:spPr>
              <a:xfrm>
                <a:off x="722982" y="4255306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553A596F-EC8E-4833-AA2E-38CD91D22B61}"/>
                  </a:ext>
                </a:extLst>
              </p:cNvPr>
              <p:cNvSpPr/>
              <p:nvPr/>
            </p:nvSpPr>
            <p:spPr>
              <a:xfrm>
                <a:off x="1010982" y="4255306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C45203B1-2CEB-48D0-B139-58BB240D2E58}"/>
                </a:ext>
              </a:extLst>
            </p:cNvPr>
            <p:cNvGrpSpPr/>
            <p:nvPr/>
          </p:nvGrpSpPr>
          <p:grpSpPr>
            <a:xfrm>
              <a:off x="895832" y="2114055"/>
              <a:ext cx="576000" cy="576000"/>
              <a:chOff x="1899933" y="3756375"/>
              <a:chExt cx="576000" cy="576000"/>
            </a:xfrm>
          </p:grpSpPr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5E0C1E87-2F06-4E34-B33B-9A92CA54CDFD}"/>
                  </a:ext>
                </a:extLst>
              </p:cNvPr>
              <p:cNvSpPr/>
              <p:nvPr/>
            </p:nvSpPr>
            <p:spPr>
              <a:xfrm>
                <a:off x="1899933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447B41CC-BC1E-465D-9CA5-3FD560CDEF7B}"/>
                  </a:ext>
                </a:extLst>
              </p:cNvPr>
              <p:cNvSpPr/>
              <p:nvPr/>
            </p:nvSpPr>
            <p:spPr>
              <a:xfrm>
                <a:off x="2187933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5" name="组合 154">
              <a:extLst>
                <a:ext uri="{FF2B5EF4-FFF2-40B4-BE49-F238E27FC236}">
                  <a16:creationId xmlns:a16="http://schemas.microsoft.com/office/drawing/2014/main" id="{05BD908F-F761-469F-82FC-C0F045188917}"/>
                </a:ext>
              </a:extLst>
            </p:cNvPr>
            <p:cNvGrpSpPr/>
            <p:nvPr/>
          </p:nvGrpSpPr>
          <p:grpSpPr>
            <a:xfrm>
              <a:off x="1897392" y="1753152"/>
              <a:ext cx="576000" cy="576000"/>
              <a:chOff x="2829065" y="3971472"/>
              <a:chExt cx="576000" cy="576000"/>
            </a:xfrm>
          </p:grpSpPr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1A163FCD-23C3-4626-8641-19DCEC8C68EF}"/>
                  </a:ext>
                </a:extLst>
              </p:cNvPr>
              <p:cNvSpPr/>
              <p:nvPr/>
            </p:nvSpPr>
            <p:spPr>
              <a:xfrm>
                <a:off x="2829065" y="3971472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B14BFD6B-8AFD-4BC1-ABC0-9CCF89AF08C6}"/>
                  </a:ext>
                </a:extLst>
              </p:cNvPr>
              <p:cNvSpPr/>
              <p:nvPr/>
            </p:nvSpPr>
            <p:spPr>
              <a:xfrm>
                <a:off x="3117065" y="3971472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EAF17B37-1419-4AC5-BE2C-16432955AB06}"/>
                </a:ext>
              </a:extLst>
            </p:cNvPr>
            <p:cNvSpPr txBox="1"/>
            <p:nvPr/>
          </p:nvSpPr>
          <p:spPr>
            <a:xfrm>
              <a:off x="698078" y="845499"/>
              <a:ext cx="9293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in parallel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7" name="直接箭头连接符 156">
              <a:extLst>
                <a:ext uri="{FF2B5EF4-FFF2-40B4-BE49-F238E27FC236}">
                  <a16:creationId xmlns:a16="http://schemas.microsoft.com/office/drawing/2014/main" id="{C18220E1-8111-4D9C-B3EE-A517C311200E}"/>
                </a:ext>
              </a:extLst>
            </p:cNvPr>
            <p:cNvCxnSpPr>
              <a:stCxn id="164" idx="3"/>
              <a:endCxn id="159" idx="1"/>
            </p:cNvCxnSpPr>
            <p:nvPr/>
          </p:nvCxnSpPr>
          <p:spPr>
            <a:xfrm>
              <a:off x="1471832" y="1748986"/>
              <a:ext cx="425560" cy="29216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8" name="直接箭头连接符 157">
              <a:extLst>
                <a:ext uri="{FF2B5EF4-FFF2-40B4-BE49-F238E27FC236}">
                  <a16:creationId xmlns:a16="http://schemas.microsoft.com/office/drawing/2014/main" id="{97BAC545-1195-4CB8-A031-C6EF4A8295E9}"/>
                </a:ext>
              </a:extLst>
            </p:cNvPr>
            <p:cNvCxnSpPr>
              <a:stCxn id="162" idx="3"/>
              <a:endCxn id="159" idx="1"/>
            </p:cNvCxnSpPr>
            <p:nvPr/>
          </p:nvCxnSpPr>
          <p:spPr>
            <a:xfrm flipV="1">
              <a:off x="1471832" y="2041152"/>
              <a:ext cx="425560" cy="36090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80D21A48-0B88-4CD7-8173-A7EA4EDE96D5}"/>
              </a:ext>
            </a:extLst>
          </p:cNvPr>
          <p:cNvCxnSpPr>
            <a:cxnSpLocks/>
          </p:cNvCxnSpPr>
          <p:nvPr/>
        </p:nvCxnSpPr>
        <p:spPr>
          <a:xfrm flipH="1">
            <a:off x="5956795" y="4185093"/>
            <a:ext cx="7179" cy="86341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01BFE5EE-1EBC-4ACA-8924-EEAE4DC5C6A9}"/>
              </a:ext>
            </a:extLst>
          </p:cNvPr>
          <p:cNvSpPr txBox="1"/>
          <p:nvPr/>
        </p:nvSpPr>
        <p:spPr>
          <a:xfrm>
            <a:off x="4547712" y="4256915"/>
            <a:ext cx="246814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 optimal solution 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traversing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BA7E3C4B-0545-4EB1-B8AA-936AE8815D0C}"/>
              </a:ext>
            </a:extLst>
          </p:cNvPr>
          <p:cNvSpPr txBox="1"/>
          <p:nvPr/>
        </p:nvSpPr>
        <p:spPr>
          <a:xfrm>
            <a:off x="5365416" y="1219502"/>
            <a:ext cx="913205" cy="2979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154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05069" y="359232"/>
            <a:ext cx="8510535" cy="6181525"/>
            <a:chOff x="905069" y="359232"/>
            <a:chExt cx="8510535" cy="6181525"/>
          </a:xfrm>
        </p:grpSpPr>
        <p:grpSp>
          <p:nvGrpSpPr>
            <p:cNvPr id="5" name="组合 4"/>
            <p:cNvGrpSpPr/>
            <p:nvPr/>
          </p:nvGrpSpPr>
          <p:grpSpPr>
            <a:xfrm>
              <a:off x="905069" y="359232"/>
              <a:ext cx="8249817" cy="6181525"/>
              <a:chOff x="905069" y="359232"/>
              <a:chExt cx="8249817" cy="6181525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1222310" y="2090059"/>
                <a:ext cx="1035698" cy="2472610"/>
                <a:chOff x="1222310" y="1268964"/>
                <a:chExt cx="1035698" cy="2472610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1222310" y="1268964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A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1222310" y="1763486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B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1222310" y="2258008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C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矩形 20"/>
                <p:cNvSpPr/>
                <p:nvPr/>
              </p:nvSpPr>
              <p:spPr>
                <a:xfrm>
                  <a:off x="1222310" y="2752531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1222310" y="3247052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4615542" y="359232"/>
                <a:ext cx="1035698" cy="2472610"/>
                <a:chOff x="1222310" y="1268964"/>
                <a:chExt cx="1035698" cy="2472610"/>
              </a:xfrm>
            </p:grpSpPr>
            <p:sp>
              <p:nvSpPr>
                <p:cNvPr id="24" name="矩形 23"/>
                <p:cNvSpPr/>
                <p:nvPr/>
              </p:nvSpPr>
              <p:spPr>
                <a:xfrm>
                  <a:off x="1222310" y="1268964"/>
                  <a:ext cx="1035698" cy="49452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A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1222310" y="1763486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B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1222310" y="2258008"/>
                  <a:ext cx="1035698" cy="49452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C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1222310" y="2752531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1222310" y="3247052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4615542" y="3573625"/>
                <a:ext cx="1035698" cy="2967132"/>
                <a:chOff x="4204995" y="3900196"/>
                <a:chExt cx="1035698" cy="2967132"/>
              </a:xfrm>
            </p:grpSpPr>
            <p:grpSp>
              <p:nvGrpSpPr>
                <p:cNvPr id="29" name="组合 28"/>
                <p:cNvGrpSpPr/>
                <p:nvPr/>
              </p:nvGrpSpPr>
              <p:grpSpPr>
                <a:xfrm>
                  <a:off x="4204995" y="3900196"/>
                  <a:ext cx="1035698" cy="2472610"/>
                  <a:chOff x="1222310" y="1268964"/>
                  <a:chExt cx="1035698" cy="2472610"/>
                </a:xfrm>
              </p:grpSpPr>
              <p:sp>
                <p:nvSpPr>
                  <p:cNvPr id="30" name="矩形 29"/>
                  <p:cNvSpPr/>
                  <p:nvPr/>
                </p:nvSpPr>
                <p:spPr>
                  <a:xfrm>
                    <a:off x="1222310" y="1268964"/>
                    <a:ext cx="1035698" cy="494522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A</a:t>
                    </a:r>
                    <a:r>
                      <a:rPr lang="en-US" altLang="zh-CN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zh-CN" altLang="en-US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" name="矩形 30"/>
                  <p:cNvSpPr/>
                  <p:nvPr/>
                </p:nvSpPr>
                <p:spPr>
                  <a:xfrm>
                    <a:off x="1222310" y="1763486"/>
                    <a:ext cx="1035698" cy="494522"/>
                  </a:xfrm>
                  <a:prstGeom prst="rect">
                    <a:avLst/>
                  </a:prstGeom>
                  <a:pattFill prst="wdDnDiag">
                    <a:fgClr>
                      <a:schemeClr val="bg1">
                        <a:lumMod val="75000"/>
                      </a:schemeClr>
                    </a:fgClr>
                    <a:bgClr>
                      <a:schemeClr val="bg1"/>
                    </a:bgClr>
                  </a:patt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B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" name="矩形 31"/>
                  <p:cNvSpPr/>
                  <p:nvPr/>
                </p:nvSpPr>
                <p:spPr>
                  <a:xfrm>
                    <a:off x="1222310" y="2258008"/>
                    <a:ext cx="1035698" cy="494522"/>
                  </a:xfrm>
                  <a:prstGeom prst="rect">
                    <a:avLst/>
                  </a:prstGeom>
                  <a:solidFill>
                    <a:srgbClr val="9DC3E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C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" name="矩形 32"/>
                  <p:cNvSpPr/>
                  <p:nvPr/>
                </p:nvSpPr>
                <p:spPr>
                  <a:xfrm>
                    <a:off x="1222310" y="2752531"/>
                    <a:ext cx="1035698" cy="49452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D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" name="矩形 33"/>
                  <p:cNvSpPr/>
                  <p:nvPr/>
                </p:nvSpPr>
                <p:spPr>
                  <a:xfrm>
                    <a:off x="1222310" y="3247052"/>
                    <a:ext cx="1035698" cy="494522"/>
                  </a:xfrm>
                  <a:prstGeom prst="rect">
                    <a:avLst/>
                  </a:prstGeom>
                  <a:solidFill>
                    <a:srgbClr val="9DC3E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…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1" name="矩形 40"/>
                <p:cNvSpPr/>
                <p:nvPr/>
              </p:nvSpPr>
              <p:spPr>
                <a:xfrm>
                  <a:off x="4204995" y="6372806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8008775" y="2090059"/>
                <a:ext cx="1035698" cy="2472610"/>
                <a:chOff x="1222310" y="1268964"/>
                <a:chExt cx="1035698" cy="2472610"/>
              </a:xfrm>
            </p:grpSpPr>
            <p:sp>
              <p:nvSpPr>
                <p:cNvPr id="43" name="矩形 42"/>
                <p:cNvSpPr/>
                <p:nvPr/>
              </p:nvSpPr>
              <p:spPr>
                <a:xfrm>
                  <a:off x="1222310" y="1268964"/>
                  <a:ext cx="1035698" cy="49452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A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1222310" y="1763486"/>
                  <a:ext cx="1035698" cy="49452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C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1222310" y="2258008"/>
                  <a:ext cx="1035698" cy="49452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D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" name="矩形 45"/>
                <p:cNvSpPr/>
                <p:nvPr/>
              </p:nvSpPr>
              <p:spPr>
                <a:xfrm>
                  <a:off x="1222310" y="2752531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1222310" y="3247052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48" name="直接箭头连接符 47"/>
              <p:cNvCxnSpPr>
                <a:stCxn id="20" idx="3"/>
                <a:endCxn id="26" idx="1"/>
              </p:cNvCxnSpPr>
              <p:nvPr/>
            </p:nvCxnSpPr>
            <p:spPr>
              <a:xfrm flipV="1">
                <a:off x="2258008" y="1595537"/>
                <a:ext cx="2357534" cy="173082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>
                <a:stCxn id="20" idx="3"/>
              </p:cNvCxnSpPr>
              <p:nvPr/>
            </p:nvCxnSpPr>
            <p:spPr>
              <a:xfrm>
                <a:off x="2258008" y="3326364"/>
                <a:ext cx="2357534" cy="17308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>
                <a:stCxn id="26" idx="3"/>
                <a:endCxn id="45" idx="1"/>
              </p:cNvCxnSpPr>
              <p:nvPr/>
            </p:nvCxnSpPr>
            <p:spPr>
              <a:xfrm>
                <a:off x="5651240" y="1595537"/>
                <a:ext cx="2357535" cy="173082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>
                <a:endCxn id="45" idx="1"/>
              </p:cNvCxnSpPr>
              <p:nvPr/>
            </p:nvCxnSpPr>
            <p:spPr>
              <a:xfrm flipV="1">
                <a:off x="5651240" y="3326364"/>
                <a:ext cx="2357535" cy="17308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 rot="19415549">
                <a:off x="2839615" y="2011965"/>
                <a:ext cx="11943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Packet ID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 rot="2170752">
                <a:off x="2839616" y="3758367"/>
                <a:ext cx="11943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Packet ID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905069" y="4625263"/>
                <a:ext cx="16701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Original packet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7898362" y="4612039"/>
                <a:ext cx="1256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Final result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 rot="2269425">
                <a:off x="6367317" y="2010142"/>
                <a:ext cx="886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 rot="19487007">
                <a:off x="6362068" y="3795410"/>
                <a:ext cx="886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7387688" y="5005663"/>
              <a:ext cx="1267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.Field 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7387688" y="5378115"/>
              <a:ext cx="2027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r>
                <a:rPr lang="en-US" altLang="zh-CN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.remove Field 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7387688" y="5747447"/>
              <a:ext cx="2027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r>
                <a:rPr lang="en-US" altLang="zh-CN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.add Field D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0349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 descr="IOSfirew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608" y="1630292"/>
            <a:ext cx="8509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20" y="2123484"/>
            <a:ext cx="1077913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7" descr="icon_col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083" y="1743394"/>
            <a:ext cx="981075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9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733" y="1999119"/>
            <a:ext cx="100806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箭头连接符 2"/>
          <p:cNvCxnSpPr/>
          <p:nvPr/>
        </p:nvCxnSpPr>
        <p:spPr>
          <a:xfrm>
            <a:off x="2318789" y="2352492"/>
            <a:ext cx="106449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523924" y="2331712"/>
            <a:ext cx="1064491" cy="0"/>
          </a:xfrm>
          <a:prstGeom prst="straightConnector1">
            <a:avLst/>
          </a:prstGeom>
          <a:ln w="50800">
            <a:solidFill>
              <a:srgbClr val="0096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897010" y="2330906"/>
            <a:ext cx="1064491" cy="0"/>
          </a:xfrm>
          <a:prstGeom prst="straightConnector1">
            <a:avLst/>
          </a:prstGeom>
          <a:ln w="50800">
            <a:solidFill>
              <a:srgbClr val="0096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270607" y="2715622"/>
            <a:ext cx="64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NAT</a:t>
            </a:r>
            <a:endParaRPr lang="zh-CN" altLang="en-US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3445134" y="2715622"/>
            <a:ext cx="98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Firewall</a:t>
            </a:r>
            <a:endParaRPr lang="zh-CN" altLang="en-US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5874203" y="2715622"/>
            <a:ext cx="55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DPI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7773621" y="2715622"/>
            <a:ext cx="165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Load Balancer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36053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2736052" y="1575569"/>
            <a:ext cx="5424030" cy="3219061"/>
            <a:chOff x="1392443" y="3637635"/>
            <a:chExt cx="5424030" cy="3219061"/>
          </a:xfrm>
        </p:grpSpPr>
        <p:sp>
          <p:nvSpPr>
            <p:cNvPr id="46" name="矩形 45"/>
            <p:cNvSpPr/>
            <p:nvPr/>
          </p:nvSpPr>
          <p:spPr>
            <a:xfrm>
              <a:off x="2662402" y="3637635"/>
              <a:ext cx="2603241" cy="32190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箭头连接符 18"/>
            <p:cNvCxnSpPr>
              <a:stCxn id="8" idx="3"/>
              <a:endCxn id="10" idx="1"/>
            </p:cNvCxnSpPr>
            <p:nvPr/>
          </p:nvCxnSpPr>
          <p:spPr>
            <a:xfrm flipV="1">
              <a:off x="4462764" y="5007604"/>
              <a:ext cx="1020535" cy="768985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组合 47"/>
            <p:cNvGrpSpPr/>
            <p:nvPr/>
          </p:nvGrpSpPr>
          <p:grpSpPr>
            <a:xfrm>
              <a:off x="1392443" y="3854424"/>
              <a:ext cx="5424030" cy="2960229"/>
              <a:chOff x="1392443" y="3854424"/>
              <a:chExt cx="5424030" cy="2960229"/>
            </a:xfrm>
          </p:grpSpPr>
          <p:pic>
            <p:nvPicPr>
              <p:cNvPr id="6" name="Picture 11" descr="IOSfirew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46777" y="3854424"/>
                <a:ext cx="850900" cy="1066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" name="Picture 27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2443" y="4748817"/>
                <a:ext cx="1077913" cy="592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57" descr="icon_color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81689" y="5309070"/>
                <a:ext cx="981075" cy="935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19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83299" y="4675816"/>
                <a:ext cx="1008062" cy="663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3" name="直接箭头连接符 2"/>
              <p:cNvCxnSpPr>
                <a:stCxn id="7" idx="3"/>
                <a:endCxn id="6" idx="1"/>
              </p:cNvCxnSpPr>
              <p:nvPr/>
            </p:nvCxnSpPr>
            <p:spPr>
              <a:xfrm flipV="1">
                <a:off x="2470356" y="4387824"/>
                <a:ext cx="1076421" cy="657062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/>
              <p:cNvSpPr txBox="1"/>
              <p:nvPr/>
            </p:nvSpPr>
            <p:spPr>
              <a:xfrm>
                <a:off x="1603076" y="5309070"/>
                <a:ext cx="648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NAT</a:t>
                </a:r>
                <a:endParaRPr lang="zh-CN" altLang="en-US" b="1" dirty="0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3478916" y="4877834"/>
                <a:ext cx="983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Firewall</a:t>
                </a:r>
                <a:endParaRPr lang="zh-CN" altLang="en-US" b="1" dirty="0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3694931" y="6216533"/>
                <a:ext cx="554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DPI</a:t>
                </a:r>
                <a:endParaRPr lang="zh-CN" altLang="en-US" b="1" dirty="0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5158187" y="5309070"/>
                <a:ext cx="1658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Load Balancer</a:t>
                </a:r>
                <a:endParaRPr lang="zh-CN" altLang="en-US" b="1" dirty="0"/>
              </a:p>
            </p:txBody>
          </p:sp>
          <p:cxnSp>
            <p:nvCxnSpPr>
              <p:cNvPr id="17" name="直接箭头连接符 16"/>
              <p:cNvCxnSpPr>
                <a:stCxn id="7" idx="3"/>
                <a:endCxn id="8" idx="1"/>
              </p:cNvCxnSpPr>
              <p:nvPr/>
            </p:nvCxnSpPr>
            <p:spPr>
              <a:xfrm>
                <a:off x="2470356" y="5044886"/>
                <a:ext cx="1011333" cy="731703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6" idx="3"/>
                <a:endCxn id="10" idx="1"/>
              </p:cNvCxnSpPr>
              <p:nvPr/>
            </p:nvCxnSpPr>
            <p:spPr>
              <a:xfrm>
                <a:off x="4397677" y="4387824"/>
                <a:ext cx="1085622" cy="61978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文本框 46"/>
              <p:cNvSpPr txBox="1"/>
              <p:nvPr/>
            </p:nvSpPr>
            <p:spPr>
              <a:xfrm>
                <a:off x="3096130" y="6506876"/>
                <a:ext cx="17494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/>
                  <a:t>Working in Parallel</a:t>
                </a:r>
                <a:endParaRPr lang="zh-CN" altLang="en-US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6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2475319" y="1157284"/>
            <a:ext cx="1296000" cy="12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7621699" y="1157284"/>
            <a:ext cx="1296000" cy="12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130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5048509" y="2020403"/>
            <a:ext cx="1296000" cy="12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150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5034538" y="509284"/>
            <a:ext cx="1296000" cy="12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120</a:t>
            </a:r>
            <a:endParaRPr lang="zh-CN" altLang="en-US" dirty="0"/>
          </a:p>
        </p:txBody>
      </p:sp>
      <p:cxnSp>
        <p:nvCxnSpPr>
          <p:cNvPr id="20" name="直接连接符 19"/>
          <p:cNvCxnSpPr>
            <a:cxnSpLocks/>
            <a:stCxn id="15" idx="6"/>
            <a:endCxn id="18" idx="2"/>
          </p:cNvCxnSpPr>
          <p:nvPr/>
        </p:nvCxnSpPr>
        <p:spPr>
          <a:xfrm flipV="1">
            <a:off x="3771319" y="1157284"/>
            <a:ext cx="1263219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cxnSpLocks/>
            <a:stCxn id="15" idx="6"/>
            <a:endCxn id="17" idx="2"/>
          </p:cNvCxnSpPr>
          <p:nvPr/>
        </p:nvCxnSpPr>
        <p:spPr>
          <a:xfrm>
            <a:off x="3771319" y="1805284"/>
            <a:ext cx="1277190" cy="8631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cxnSpLocks/>
            <a:stCxn id="17" idx="6"/>
            <a:endCxn id="16" idx="2"/>
          </p:cNvCxnSpPr>
          <p:nvPr/>
        </p:nvCxnSpPr>
        <p:spPr>
          <a:xfrm flipV="1">
            <a:off x="6344509" y="1805284"/>
            <a:ext cx="1277190" cy="8631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cxnSpLocks/>
            <a:stCxn id="16" idx="2"/>
            <a:endCxn id="18" idx="6"/>
          </p:cNvCxnSpPr>
          <p:nvPr/>
        </p:nvCxnSpPr>
        <p:spPr>
          <a:xfrm flipH="1" flipV="1">
            <a:off x="6330538" y="1157284"/>
            <a:ext cx="1291161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EAF4A9A-8AC7-4206-9252-E9670855CF26}"/>
              </a:ext>
            </a:extLst>
          </p:cNvPr>
          <p:cNvGrpSpPr/>
          <p:nvPr/>
        </p:nvGrpSpPr>
        <p:grpSpPr>
          <a:xfrm>
            <a:off x="5505032" y="4331034"/>
            <a:ext cx="3834106" cy="1945329"/>
            <a:chOff x="2078168" y="1083133"/>
            <a:chExt cx="3834106" cy="1945329"/>
          </a:xfrm>
        </p:grpSpPr>
        <p:sp>
          <p:nvSpPr>
            <p:cNvPr id="2" name="矩形 1"/>
            <p:cNvSpPr/>
            <p:nvPr/>
          </p:nvSpPr>
          <p:spPr>
            <a:xfrm>
              <a:off x="2322687" y="1804629"/>
              <a:ext cx="576000" cy="576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50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89976" y="1228629"/>
              <a:ext cx="576000" cy="576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60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4925643" y="1804629"/>
              <a:ext cx="576000" cy="576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70</a:t>
              </a:r>
              <a:endParaRPr lang="zh-CN" altLang="en-US" dirty="0"/>
            </a:p>
          </p:txBody>
        </p:sp>
        <p:cxnSp>
          <p:nvCxnSpPr>
            <p:cNvPr id="11" name="直接箭头连接符 10"/>
            <p:cNvCxnSpPr>
              <a:stCxn id="2" idx="3"/>
              <a:endCxn id="8" idx="1"/>
            </p:cNvCxnSpPr>
            <p:nvPr/>
          </p:nvCxnSpPr>
          <p:spPr>
            <a:xfrm flipV="1">
              <a:off x="2898687" y="1516629"/>
              <a:ext cx="691289" cy="576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8" idx="3"/>
              <a:endCxn id="9" idx="1"/>
            </p:cNvCxnSpPr>
            <p:nvPr/>
          </p:nvCxnSpPr>
          <p:spPr>
            <a:xfrm>
              <a:off x="4165976" y="1516629"/>
              <a:ext cx="759667" cy="576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D44A5360-80C9-4037-A61C-460D8E70C480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3995221" y="2631084"/>
              <a:ext cx="252493" cy="3973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35AAF0A-3EF0-4B70-ADCD-1311A34254E4}"/>
                </a:ext>
              </a:extLst>
            </p:cNvPr>
            <p:cNvSpPr txBox="1"/>
            <p:nvPr/>
          </p:nvSpPr>
          <p:spPr>
            <a:xfrm>
              <a:off x="4247714" y="262294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>
                  <a:latin typeface="Arial" panose="020B0604020202020204" pitchFamily="34" charset="0"/>
                  <a:cs typeface="Arial" panose="020B0604020202020204" pitchFamily="34" charset="0"/>
                </a:rPr>
                <a:t>place</a:t>
              </a:r>
              <a:endParaRPr lang="zh-CN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32ABF27-8963-4BA3-900C-5C8DF9EC45EC}"/>
                </a:ext>
              </a:extLst>
            </p:cNvPr>
            <p:cNvSpPr/>
            <p:nvPr/>
          </p:nvSpPr>
          <p:spPr>
            <a:xfrm>
              <a:off x="2078168" y="1083133"/>
              <a:ext cx="3834106" cy="1547951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2157652" y="255250"/>
            <a:ext cx="7294900" cy="3173750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53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3465521" y="1933902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294482" y="1933902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322810" y="2488157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339055" y="1378582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/>
          <p:cNvCxnSpPr>
            <a:cxnSpLocks/>
            <a:stCxn id="15" idx="6"/>
            <a:endCxn id="18" idx="2"/>
          </p:cNvCxnSpPr>
          <p:nvPr/>
        </p:nvCxnSpPr>
        <p:spPr>
          <a:xfrm flipV="1">
            <a:off x="4353219" y="1822431"/>
            <a:ext cx="985836" cy="555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cxnSpLocks/>
            <a:stCxn id="15" idx="6"/>
            <a:endCxn id="17" idx="2"/>
          </p:cNvCxnSpPr>
          <p:nvPr/>
        </p:nvCxnSpPr>
        <p:spPr>
          <a:xfrm>
            <a:off x="4353219" y="2377751"/>
            <a:ext cx="969591" cy="554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cxnSpLocks/>
            <a:stCxn id="17" idx="6"/>
            <a:endCxn id="16" idx="2"/>
          </p:cNvCxnSpPr>
          <p:nvPr/>
        </p:nvCxnSpPr>
        <p:spPr>
          <a:xfrm flipV="1">
            <a:off x="6210508" y="2377751"/>
            <a:ext cx="1083974" cy="554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cxnSpLocks/>
            <a:stCxn id="16" idx="2"/>
            <a:endCxn id="18" idx="6"/>
          </p:cNvCxnSpPr>
          <p:nvPr/>
        </p:nvCxnSpPr>
        <p:spPr>
          <a:xfrm flipH="1" flipV="1">
            <a:off x="6226753" y="1822431"/>
            <a:ext cx="1067729" cy="555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3028426" y="184558"/>
            <a:ext cx="5570290" cy="3599530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E47E1E7-6324-44D7-AA4C-48D267E5FDE3}"/>
              </a:ext>
            </a:extLst>
          </p:cNvPr>
          <p:cNvSpPr/>
          <p:nvPr/>
        </p:nvSpPr>
        <p:spPr>
          <a:xfrm>
            <a:off x="3028426" y="4170812"/>
            <a:ext cx="5570290" cy="2632660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00FE47E5-F772-4D4E-A901-77EF4CF3D90E}"/>
              </a:ext>
            </a:extLst>
          </p:cNvPr>
          <p:cNvCxnSpPr>
            <a:cxnSpLocks/>
          </p:cNvCxnSpPr>
          <p:nvPr/>
        </p:nvCxnSpPr>
        <p:spPr>
          <a:xfrm>
            <a:off x="3028426" y="3974285"/>
            <a:ext cx="5570290" cy="0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33F44C0-0FBF-447A-B6AE-BB7E4EA5CBBE}"/>
              </a:ext>
            </a:extLst>
          </p:cNvPr>
          <p:cNvCxnSpPr>
            <a:cxnSpLocks/>
            <a:stCxn id="28" idx="2"/>
            <a:endCxn id="56" idx="0"/>
          </p:cNvCxnSpPr>
          <p:nvPr/>
        </p:nvCxnSpPr>
        <p:spPr>
          <a:xfrm>
            <a:off x="5813571" y="3784088"/>
            <a:ext cx="0" cy="386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25E3DD2A-A724-4BB8-BBD3-5B39FFCCA7B8}"/>
              </a:ext>
            </a:extLst>
          </p:cNvPr>
          <p:cNvGrpSpPr/>
          <p:nvPr/>
        </p:nvGrpSpPr>
        <p:grpSpPr>
          <a:xfrm>
            <a:off x="3465521" y="327373"/>
            <a:ext cx="2635857" cy="1399359"/>
            <a:chOff x="2730902" y="68731"/>
            <a:chExt cx="2635857" cy="1399359"/>
          </a:xfrm>
        </p:grpSpPr>
        <p:grpSp>
          <p:nvGrpSpPr>
            <p:cNvPr id="164" name="组合 163">
              <a:extLst>
                <a:ext uri="{FF2B5EF4-FFF2-40B4-BE49-F238E27FC236}">
                  <a16:creationId xmlns:a16="http://schemas.microsoft.com/office/drawing/2014/main" id="{AA228E8E-ECC1-4E93-A1A9-422A5111B85D}"/>
                </a:ext>
              </a:extLst>
            </p:cNvPr>
            <p:cNvGrpSpPr/>
            <p:nvPr/>
          </p:nvGrpSpPr>
          <p:grpSpPr>
            <a:xfrm>
              <a:off x="2730902" y="68731"/>
              <a:ext cx="2635857" cy="1399359"/>
              <a:chOff x="2730902" y="68731"/>
              <a:chExt cx="2635857" cy="1399359"/>
            </a:xfrm>
          </p:grpSpPr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3EAF4A9A-8AC7-4206-9252-E9670855CF26}"/>
                  </a:ext>
                </a:extLst>
              </p:cNvPr>
              <p:cNvGrpSpPr/>
              <p:nvPr/>
            </p:nvGrpSpPr>
            <p:grpSpPr>
              <a:xfrm>
                <a:off x="2730902" y="68731"/>
                <a:ext cx="2635857" cy="1399359"/>
                <a:chOff x="2547176" y="1080081"/>
                <a:chExt cx="2635857" cy="1399359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2678128" y="1449594"/>
                  <a:ext cx="576000" cy="41158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3562628" y="1201271"/>
                  <a:ext cx="576000" cy="41158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4469043" y="1449594"/>
                  <a:ext cx="576000" cy="41158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1" name="直接箭头连接符 10"/>
                <p:cNvCxnSpPr>
                  <a:cxnSpLocks/>
                  <a:stCxn id="2" idx="3"/>
                  <a:endCxn id="8" idx="1"/>
                </p:cNvCxnSpPr>
                <p:nvPr/>
              </p:nvCxnSpPr>
              <p:spPr>
                <a:xfrm flipV="1">
                  <a:off x="3254128" y="1407063"/>
                  <a:ext cx="308500" cy="24832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箭头连接符 11"/>
                <p:cNvCxnSpPr>
                  <a:cxnSpLocks/>
                  <a:stCxn id="8" idx="3"/>
                  <a:endCxn id="9" idx="1"/>
                </p:cNvCxnSpPr>
                <p:nvPr/>
              </p:nvCxnSpPr>
              <p:spPr>
                <a:xfrm>
                  <a:off x="4138628" y="1407063"/>
                  <a:ext cx="330415" cy="24832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箭头连接符 18">
                  <a:extLst>
                    <a:ext uri="{FF2B5EF4-FFF2-40B4-BE49-F238E27FC236}">
                      <a16:creationId xmlns:a16="http://schemas.microsoft.com/office/drawing/2014/main" id="{D44A5360-80C9-4037-A61C-460D8E70C4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34568" y="1983698"/>
                  <a:ext cx="192730" cy="49574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835AAF0A-3EF0-4B70-ADCD-1311A34254E4}"/>
                    </a:ext>
                  </a:extLst>
                </p:cNvPr>
                <p:cNvSpPr txBox="1"/>
                <p:nvPr/>
              </p:nvSpPr>
              <p:spPr>
                <a:xfrm>
                  <a:off x="3534523" y="1980712"/>
                  <a:ext cx="6848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place</a:t>
                  </a:r>
                  <a:endPara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832ABF27-8963-4BA3-900C-5C8DF9EC45EC}"/>
                    </a:ext>
                  </a:extLst>
                </p:cNvPr>
                <p:cNvSpPr/>
                <p:nvPr/>
              </p:nvSpPr>
              <p:spPr>
                <a:xfrm>
                  <a:off x="2547176" y="1080081"/>
                  <a:ext cx="2635857" cy="904301"/>
                </a:xfrm>
                <a:prstGeom prst="rect">
                  <a:avLst/>
                </a:prstGeom>
                <a:noFill/>
                <a:ln w="12700"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758C9BD8-BF25-474B-A2EE-F18C4CACE941}"/>
                  </a:ext>
                </a:extLst>
              </p:cNvPr>
              <p:cNvSpPr txBox="1"/>
              <p:nvPr/>
            </p:nvSpPr>
            <p:spPr>
              <a:xfrm>
                <a:off x="2861854" y="130760"/>
                <a:ext cx="57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A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4E454B0A-3BCF-45F2-8B6A-CED330DFDC38}"/>
                </a:ext>
              </a:extLst>
            </p:cNvPr>
            <p:cNvSpPr txBox="1"/>
            <p:nvPr/>
          </p:nvSpPr>
          <p:spPr>
            <a:xfrm>
              <a:off x="3735058" y="601504"/>
              <a:ext cx="57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B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5BBFC2AC-C247-46EA-9A0D-566237893AB1}"/>
                </a:ext>
              </a:extLst>
            </p:cNvPr>
            <p:cNvSpPr txBox="1"/>
            <p:nvPr/>
          </p:nvSpPr>
          <p:spPr>
            <a:xfrm>
              <a:off x="4654305" y="131489"/>
              <a:ext cx="57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2" name="文本框 111">
            <a:extLst>
              <a:ext uri="{FF2B5EF4-FFF2-40B4-BE49-F238E27FC236}">
                <a16:creationId xmlns:a16="http://schemas.microsoft.com/office/drawing/2014/main" id="{AFC5FA2A-933F-4EE9-A3C8-74DE2CF02B31}"/>
              </a:ext>
            </a:extLst>
          </p:cNvPr>
          <p:cNvSpPr txBox="1"/>
          <p:nvPr/>
        </p:nvSpPr>
        <p:spPr>
          <a:xfrm>
            <a:off x="3496386" y="2858738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E89F80E4-8A1C-4900-9FCE-D506011538C2}"/>
              </a:ext>
            </a:extLst>
          </p:cNvPr>
          <p:cNvSpPr txBox="1"/>
          <p:nvPr/>
        </p:nvSpPr>
        <p:spPr>
          <a:xfrm>
            <a:off x="5376057" y="2222205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7A81C3B8-7A92-499E-B801-F8E78F36959A}"/>
              </a:ext>
            </a:extLst>
          </p:cNvPr>
          <p:cNvSpPr txBox="1"/>
          <p:nvPr/>
        </p:nvSpPr>
        <p:spPr>
          <a:xfrm>
            <a:off x="5353675" y="334243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7D7D0039-1D9C-4B2B-8FC2-AF5AB71DEDA8}"/>
              </a:ext>
            </a:extLst>
          </p:cNvPr>
          <p:cNvSpPr txBox="1"/>
          <p:nvPr/>
        </p:nvSpPr>
        <p:spPr>
          <a:xfrm>
            <a:off x="7345914" y="2778117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FBB2EE7B-5275-44D2-9E9C-68049499D74C}"/>
              </a:ext>
            </a:extLst>
          </p:cNvPr>
          <p:cNvSpPr/>
          <p:nvPr/>
        </p:nvSpPr>
        <p:spPr>
          <a:xfrm>
            <a:off x="3465521" y="4967529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69939EFB-56F9-4715-AA16-099EB635B70B}"/>
              </a:ext>
            </a:extLst>
          </p:cNvPr>
          <p:cNvSpPr/>
          <p:nvPr/>
        </p:nvSpPr>
        <p:spPr>
          <a:xfrm>
            <a:off x="7294482" y="4967529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C414A83A-C6C7-4585-A76C-2847B8C19892}"/>
              </a:ext>
            </a:extLst>
          </p:cNvPr>
          <p:cNvSpPr/>
          <p:nvPr/>
        </p:nvSpPr>
        <p:spPr>
          <a:xfrm>
            <a:off x="5322810" y="5521784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50D27038-DFCA-497E-88C8-5B27C992F44F}"/>
              </a:ext>
            </a:extLst>
          </p:cNvPr>
          <p:cNvSpPr/>
          <p:nvPr/>
        </p:nvSpPr>
        <p:spPr>
          <a:xfrm>
            <a:off x="5339055" y="4412209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275E09F6-FCD9-4A25-9AA6-A5162D77560E}"/>
              </a:ext>
            </a:extLst>
          </p:cNvPr>
          <p:cNvCxnSpPr>
            <a:cxnSpLocks/>
            <a:stCxn id="134" idx="6"/>
            <a:endCxn id="137" idx="2"/>
          </p:cNvCxnSpPr>
          <p:nvPr/>
        </p:nvCxnSpPr>
        <p:spPr>
          <a:xfrm flipV="1">
            <a:off x="4353219" y="4856058"/>
            <a:ext cx="985836" cy="555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9807963A-1FD7-4BCA-9899-30154347E249}"/>
              </a:ext>
            </a:extLst>
          </p:cNvPr>
          <p:cNvCxnSpPr>
            <a:cxnSpLocks/>
            <a:stCxn id="134" idx="6"/>
            <a:endCxn id="136" idx="2"/>
          </p:cNvCxnSpPr>
          <p:nvPr/>
        </p:nvCxnSpPr>
        <p:spPr>
          <a:xfrm>
            <a:off x="4353219" y="5411378"/>
            <a:ext cx="969591" cy="554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C4E7EC34-33D6-48D1-9AA6-3CF2975969E3}"/>
              </a:ext>
            </a:extLst>
          </p:cNvPr>
          <p:cNvCxnSpPr>
            <a:cxnSpLocks/>
            <a:stCxn id="136" idx="6"/>
            <a:endCxn id="135" idx="2"/>
          </p:cNvCxnSpPr>
          <p:nvPr/>
        </p:nvCxnSpPr>
        <p:spPr>
          <a:xfrm flipV="1">
            <a:off x="6210508" y="5411378"/>
            <a:ext cx="1083974" cy="554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B3719238-5327-4DC1-BC27-DFEC642C51E4}"/>
              </a:ext>
            </a:extLst>
          </p:cNvPr>
          <p:cNvCxnSpPr>
            <a:cxnSpLocks/>
            <a:stCxn id="135" idx="2"/>
            <a:endCxn id="137" idx="6"/>
          </p:cNvCxnSpPr>
          <p:nvPr/>
        </p:nvCxnSpPr>
        <p:spPr>
          <a:xfrm flipH="1" flipV="1">
            <a:off x="6226753" y="4856058"/>
            <a:ext cx="1067729" cy="555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C61353F9-ABEF-488B-B4D8-7DB599FA41BC}"/>
              </a:ext>
            </a:extLst>
          </p:cNvPr>
          <p:cNvSpPr txBox="1"/>
          <p:nvPr/>
        </p:nvSpPr>
        <p:spPr>
          <a:xfrm>
            <a:off x="3496386" y="5892365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8F4BCAEC-5A63-4310-AB9B-C5796856758E}"/>
              </a:ext>
            </a:extLst>
          </p:cNvPr>
          <p:cNvSpPr txBox="1"/>
          <p:nvPr/>
        </p:nvSpPr>
        <p:spPr>
          <a:xfrm>
            <a:off x="5376057" y="525583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10852FAA-E44D-45F0-AFE9-6C1FB2D20A38}"/>
              </a:ext>
            </a:extLst>
          </p:cNvPr>
          <p:cNvSpPr txBox="1"/>
          <p:nvPr/>
        </p:nvSpPr>
        <p:spPr>
          <a:xfrm>
            <a:off x="7345914" y="5811744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79BC7E49-2EB7-4181-BF09-3F671F88DD7C}"/>
              </a:ext>
            </a:extLst>
          </p:cNvPr>
          <p:cNvSpPr txBox="1"/>
          <p:nvPr/>
        </p:nvSpPr>
        <p:spPr>
          <a:xfrm>
            <a:off x="5353675" y="640723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ACA6BC67-1F21-4759-A5F6-E6685849D4A5}"/>
              </a:ext>
            </a:extLst>
          </p:cNvPr>
          <p:cNvSpPr/>
          <p:nvPr/>
        </p:nvSpPr>
        <p:spPr>
          <a:xfrm>
            <a:off x="3610866" y="5203928"/>
            <a:ext cx="576000" cy="4115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E3BDD941-C23E-48BE-A3C0-2B6C7395534F}"/>
              </a:ext>
            </a:extLst>
          </p:cNvPr>
          <p:cNvSpPr/>
          <p:nvPr/>
        </p:nvSpPr>
        <p:spPr>
          <a:xfrm>
            <a:off x="5531975" y="4586704"/>
            <a:ext cx="576000" cy="4115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573D86D0-E862-41B4-8C1B-6DE3A4D39C35}"/>
              </a:ext>
            </a:extLst>
          </p:cNvPr>
          <p:cNvSpPr/>
          <p:nvPr/>
        </p:nvSpPr>
        <p:spPr>
          <a:xfrm>
            <a:off x="5457833" y="4738268"/>
            <a:ext cx="576000" cy="4115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1233A379-7985-4173-B7F1-FBA39EF76E59}"/>
              </a:ext>
            </a:extLst>
          </p:cNvPr>
          <p:cNvCxnSpPr>
            <a:cxnSpLocks/>
          </p:cNvCxnSpPr>
          <p:nvPr/>
        </p:nvCxnSpPr>
        <p:spPr>
          <a:xfrm flipH="1">
            <a:off x="6096001" y="4496500"/>
            <a:ext cx="204894" cy="16777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815598E3-0AE0-469C-AC0A-88A54FF2A6C9}"/>
              </a:ext>
            </a:extLst>
          </p:cNvPr>
          <p:cNvSpPr txBox="1"/>
          <p:nvPr/>
        </p:nvSpPr>
        <p:spPr>
          <a:xfrm>
            <a:off x="6243591" y="4324528"/>
            <a:ext cx="57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54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3465521" y="1933902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294482" y="1933902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322810" y="2488157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339055" y="1378582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/>
          <p:cNvCxnSpPr>
            <a:cxnSpLocks/>
            <a:stCxn id="15" idx="6"/>
            <a:endCxn id="18" idx="2"/>
          </p:cNvCxnSpPr>
          <p:nvPr/>
        </p:nvCxnSpPr>
        <p:spPr>
          <a:xfrm flipV="1">
            <a:off x="4353219" y="1822431"/>
            <a:ext cx="985836" cy="555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cxnSpLocks/>
            <a:stCxn id="15" idx="6"/>
            <a:endCxn id="17" idx="2"/>
          </p:cNvCxnSpPr>
          <p:nvPr/>
        </p:nvCxnSpPr>
        <p:spPr>
          <a:xfrm>
            <a:off x="4353219" y="2377751"/>
            <a:ext cx="969591" cy="554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cxnSpLocks/>
            <a:stCxn id="17" idx="6"/>
            <a:endCxn id="16" idx="2"/>
          </p:cNvCxnSpPr>
          <p:nvPr/>
        </p:nvCxnSpPr>
        <p:spPr>
          <a:xfrm flipV="1">
            <a:off x="6210508" y="2377751"/>
            <a:ext cx="1083974" cy="554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cxnSpLocks/>
            <a:stCxn id="16" idx="2"/>
            <a:endCxn id="18" idx="6"/>
          </p:cNvCxnSpPr>
          <p:nvPr/>
        </p:nvCxnSpPr>
        <p:spPr>
          <a:xfrm flipH="1" flipV="1">
            <a:off x="6226753" y="1822431"/>
            <a:ext cx="1067729" cy="555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3028426" y="184558"/>
            <a:ext cx="5570290" cy="3599530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E47E1E7-6324-44D7-AA4C-48D267E5FDE3}"/>
              </a:ext>
            </a:extLst>
          </p:cNvPr>
          <p:cNvSpPr/>
          <p:nvPr/>
        </p:nvSpPr>
        <p:spPr>
          <a:xfrm>
            <a:off x="3028426" y="4170812"/>
            <a:ext cx="5570290" cy="2632660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00FE47E5-F772-4D4E-A901-77EF4CF3D90E}"/>
              </a:ext>
            </a:extLst>
          </p:cNvPr>
          <p:cNvCxnSpPr>
            <a:cxnSpLocks/>
          </p:cNvCxnSpPr>
          <p:nvPr/>
        </p:nvCxnSpPr>
        <p:spPr>
          <a:xfrm>
            <a:off x="3028426" y="3974285"/>
            <a:ext cx="5570290" cy="0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33F44C0-0FBF-447A-B6AE-BB7E4EA5CBBE}"/>
              </a:ext>
            </a:extLst>
          </p:cNvPr>
          <p:cNvCxnSpPr>
            <a:cxnSpLocks/>
            <a:stCxn id="28" idx="2"/>
            <a:endCxn id="56" idx="0"/>
          </p:cNvCxnSpPr>
          <p:nvPr/>
        </p:nvCxnSpPr>
        <p:spPr>
          <a:xfrm>
            <a:off x="5813571" y="3784088"/>
            <a:ext cx="0" cy="386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25E3DD2A-A724-4BB8-BBD3-5B39FFCCA7B8}"/>
              </a:ext>
            </a:extLst>
          </p:cNvPr>
          <p:cNvGrpSpPr/>
          <p:nvPr/>
        </p:nvGrpSpPr>
        <p:grpSpPr>
          <a:xfrm>
            <a:off x="3465521" y="327373"/>
            <a:ext cx="2635857" cy="1399359"/>
            <a:chOff x="2730902" y="68731"/>
            <a:chExt cx="2635857" cy="1399359"/>
          </a:xfrm>
        </p:grpSpPr>
        <p:grpSp>
          <p:nvGrpSpPr>
            <p:cNvPr id="164" name="组合 163">
              <a:extLst>
                <a:ext uri="{FF2B5EF4-FFF2-40B4-BE49-F238E27FC236}">
                  <a16:creationId xmlns:a16="http://schemas.microsoft.com/office/drawing/2014/main" id="{AA228E8E-ECC1-4E93-A1A9-422A5111B85D}"/>
                </a:ext>
              </a:extLst>
            </p:cNvPr>
            <p:cNvGrpSpPr/>
            <p:nvPr/>
          </p:nvGrpSpPr>
          <p:grpSpPr>
            <a:xfrm>
              <a:off x="2730902" y="68731"/>
              <a:ext cx="2635857" cy="1399359"/>
              <a:chOff x="2730902" y="68731"/>
              <a:chExt cx="2635857" cy="1399359"/>
            </a:xfrm>
          </p:grpSpPr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3EAF4A9A-8AC7-4206-9252-E9670855CF26}"/>
                  </a:ext>
                </a:extLst>
              </p:cNvPr>
              <p:cNvGrpSpPr/>
              <p:nvPr/>
            </p:nvGrpSpPr>
            <p:grpSpPr>
              <a:xfrm>
                <a:off x="2730902" y="68731"/>
                <a:ext cx="2635857" cy="1399359"/>
                <a:chOff x="2547176" y="1080081"/>
                <a:chExt cx="2635857" cy="1399359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2678128" y="1449594"/>
                  <a:ext cx="576000" cy="41158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3562628" y="1201271"/>
                  <a:ext cx="576000" cy="41158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4469043" y="1449594"/>
                  <a:ext cx="576000" cy="41158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1" name="直接箭头连接符 10"/>
                <p:cNvCxnSpPr>
                  <a:cxnSpLocks/>
                  <a:stCxn id="2" idx="3"/>
                  <a:endCxn id="8" idx="1"/>
                </p:cNvCxnSpPr>
                <p:nvPr/>
              </p:nvCxnSpPr>
              <p:spPr>
                <a:xfrm flipV="1">
                  <a:off x="3254128" y="1407063"/>
                  <a:ext cx="308500" cy="24832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箭头连接符 11"/>
                <p:cNvCxnSpPr>
                  <a:cxnSpLocks/>
                  <a:stCxn id="8" idx="3"/>
                  <a:endCxn id="9" idx="1"/>
                </p:cNvCxnSpPr>
                <p:nvPr/>
              </p:nvCxnSpPr>
              <p:spPr>
                <a:xfrm>
                  <a:off x="4138628" y="1407063"/>
                  <a:ext cx="330415" cy="24832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箭头连接符 18">
                  <a:extLst>
                    <a:ext uri="{FF2B5EF4-FFF2-40B4-BE49-F238E27FC236}">
                      <a16:creationId xmlns:a16="http://schemas.microsoft.com/office/drawing/2014/main" id="{D44A5360-80C9-4037-A61C-460D8E70C4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34568" y="1983698"/>
                  <a:ext cx="192730" cy="49574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835AAF0A-3EF0-4B70-ADCD-1311A34254E4}"/>
                    </a:ext>
                  </a:extLst>
                </p:cNvPr>
                <p:cNvSpPr txBox="1"/>
                <p:nvPr/>
              </p:nvSpPr>
              <p:spPr>
                <a:xfrm>
                  <a:off x="3534523" y="1980712"/>
                  <a:ext cx="6848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place</a:t>
                  </a:r>
                  <a:endPara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832ABF27-8963-4BA3-900C-5C8DF9EC45EC}"/>
                    </a:ext>
                  </a:extLst>
                </p:cNvPr>
                <p:cNvSpPr/>
                <p:nvPr/>
              </p:nvSpPr>
              <p:spPr>
                <a:xfrm>
                  <a:off x="2547176" y="1080081"/>
                  <a:ext cx="2635857" cy="904301"/>
                </a:xfrm>
                <a:prstGeom prst="rect">
                  <a:avLst/>
                </a:prstGeom>
                <a:noFill/>
                <a:ln w="12700"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758C9BD8-BF25-474B-A2EE-F18C4CACE941}"/>
                  </a:ext>
                </a:extLst>
              </p:cNvPr>
              <p:cNvSpPr txBox="1"/>
              <p:nvPr/>
            </p:nvSpPr>
            <p:spPr>
              <a:xfrm>
                <a:off x="2861854" y="130760"/>
                <a:ext cx="57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A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4E454B0A-3BCF-45F2-8B6A-CED330DFDC38}"/>
                </a:ext>
              </a:extLst>
            </p:cNvPr>
            <p:cNvSpPr txBox="1"/>
            <p:nvPr/>
          </p:nvSpPr>
          <p:spPr>
            <a:xfrm>
              <a:off x="3735058" y="601504"/>
              <a:ext cx="57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B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5BBFC2AC-C247-46EA-9A0D-566237893AB1}"/>
                </a:ext>
              </a:extLst>
            </p:cNvPr>
            <p:cNvSpPr txBox="1"/>
            <p:nvPr/>
          </p:nvSpPr>
          <p:spPr>
            <a:xfrm>
              <a:off x="4654305" y="131489"/>
              <a:ext cx="57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2" name="文本框 111">
            <a:extLst>
              <a:ext uri="{FF2B5EF4-FFF2-40B4-BE49-F238E27FC236}">
                <a16:creationId xmlns:a16="http://schemas.microsoft.com/office/drawing/2014/main" id="{AFC5FA2A-933F-4EE9-A3C8-74DE2CF02B31}"/>
              </a:ext>
            </a:extLst>
          </p:cNvPr>
          <p:cNvSpPr txBox="1"/>
          <p:nvPr/>
        </p:nvSpPr>
        <p:spPr>
          <a:xfrm>
            <a:off x="3496386" y="2858738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E89F80E4-8A1C-4900-9FCE-D506011538C2}"/>
              </a:ext>
            </a:extLst>
          </p:cNvPr>
          <p:cNvSpPr txBox="1"/>
          <p:nvPr/>
        </p:nvSpPr>
        <p:spPr>
          <a:xfrm>
            <a:off x="5376057" y="2222205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7A81C3B8-7A92-499E-B801-F8E78F36959A}"/>
              </a:ext>
            </a:extLst>
          </p:cNvPr>
          <p:cNvSpPr txBox="1"/>
          <p:nvPr/>
        </p:nvSpPr>
        <p:spPr>
          <a:xfrm>
            <a:off x="5353675" y="334243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7D7D0039-1D9C-4B2B-8FC2-AF5AB71DEDA8}"/>
              </a:ext>
            </a:extLst>
          </p:cNvPr>
          <p:cNvSpPr txBox="1"/>
          <p:nvPr/>
        </p:nvSpPr>
        <p:spPr>
          <a:xfrm>
            <a:off x="7345914" y="2778117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FBB2EE7B-5275-44D2-9E9C-68049499D74C}"/>
              </a:ext>
            </a:extLst>
          </p:cNvPr>
          <p:cNvSpPr/>
          <p:nvPr/>
        </p:nvSpPr>
        <p:spPr>
          <a:xfrm>
            <a:off x="3465521" y="4967529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</a:p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69939EFB-56F9-4715-AA16-099EB635B70B}"/>
              </a:ext>
            </a:extLst>
          </p:cNvPr>
          <p:cNvSpPr/>
          <p:nvPr/>
        </p:nvSpPr>
        <p:spPr>
          <a:xfrm>
            <a:off x="7294482" y="4967529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</a:p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C414A83A-C6C7-4585-A76C-2847B8C19892}"/>
              </a:ext>
            </a:extLst>
          </p:cNvPr>
          <p:cNvSpPr/>
          <p:nvPr/>
        </p:nvSpPr>
        <p:spPr>
          <a:xfrm>
            <a:off x="5322810" y="5521784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50D27038-DFCA-497E-88C8-5B27C992F44F}"/>
              </a:ext>
            </a:extLst>
          </p:cNvPr>
          <p:cNvSpPr/>
          <p:nvPr/>
        </p:nvSpPr>
        <p:spPr>
          <a:xfrm>
            <a:off x="5339055" y="4412209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275E09F6-FCD9-4A25-9AA6-A5162D77560E}"/>
              </a:ext>
            </a:extLst>
          </p:cNvPr>
          <p:cNvCxnSpPr>
            <a:cxnSpLocks/>
            <a:stCxn id="134" idx="6"/>
            <a:endCxn id="137" idx="2"/>
          </p:cNvCxnSpPr>
          <p:nvPr/>
        </p:nvCxnSpPr>
        <p:spPr>
          <a:xfrm flipV="1">
            <a:off x="4353219" y="4856058"/>
            <a:ext cx="985836" cy="555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9807963A-1FD7-4BCA-9899-30154347E249}"/>
              </a:ext>
            </a:extLst>
          </p:cNvPr>
          <p:cNvCxnSpPr>
            <a:cxnSpLocks/>
            <a:stCxn id="134" idx="6"/>
            <a:endCxn id="136" idx="2"/>
          </p:cNvCxnSpPr>
          <p:nvPr/>
        </p:nvCxnSpPr>
        <p:spPr>
          <a:xfrm>
            <a:off x="4353219" y="5411378"/>
            <a:ext cx="969591" cy="554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C4E7EC34-33D6-48D1-9AA6-3CF2975969E3}"/>
              </a:ext>
            </a:extLst>
          </p:cNvPr>
          <p:cNvCxnSpPr>
            <a:cxnSpLocks/>
            <a:stCxn id="136" idx="6"/>
            <a:endCxn id="135" idx="2"/>
          </p:cNvCxnSpPr>
          <p:nvPr/>
        </p:nvCxnSpPr>
        <p:spPr>
          <a:xfrm flipV="1">
            <a:off x="6210508" y="5411378"/>
            <a:ext cx="1083974" cy="554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B3719238-5327-4DC1-BC27-DFEC642C51E4}"/>
              </a:ext>
            </a:extLst>
          </p:cNvPr>
          <p:cNvCxnSpPr>
            <a:cxnSpLocks/>
            <a:stCxn id="135" idx="2"/>
            <a:endCxn id="137" idx="6"/>
          </p:cNvCxnSpPr>
          <p:nvPr/>
        </p:nvCxnSpPr>
        <p:spPr>
          <a:xfrm flipH="1" flipV="1">
            <a:off x="6226753" y="4856058"/>
            <a:ext cx="1067729" cy="555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C61353F9-ABEF-488B-B4D8-7DB599FA41BC}"/>
              </a:ext>
            </a:extLst>
          </p:cNvPr>
          <p:cNvSpPr txBox="1"/>
          <p:nvPr/>
        </p:nvSpPr>
        <p:spPr>
          <a:xfrm>
            <a:off x="3496386" y="5892365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8F4BCAEC-5A63-4310-AB9B-C5796856758E}"/>
              </a:ext>
            </a:extLst>
          </p:cNvPr>
          <p:cNvSpPr txBox="1"/>
          <p:nvPr/>
        </p:nvSpPr>
        <p:spPr>
          <a:xfrm>
            <a:off x="5376057" y="525583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10852FAA-E44D-45F0-AFE9-6C1FB2D20A38}"/>
              </a:ext>
            </a:extLst>
          </p:cNvPr>
          <p:cNvSpPr txBox="1"/>
          <p:nvPr/>
        </p:nvSpPr>
        <p:spPr>
          <a:xfrm>
            <a:off x="7345914" y="5811744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79BC7E49-2EB7-4181-BF09-3F671F88DD7C}"/>
              </a:ext>
            </a:extLst>
          </p:cNvPr>
          <p:cNvSpPr txBox="1"/>
          <p:nvPr/>
        </p:nvSpPr>
        <p:spPr>
          <a:xfrm>
            <a:off x="5353675" y="640723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ACA6BC67-1F21-4759-A5F6-E6685849D4A5}"/>
              </a:ext>
            </a:extLst>
          </p:cNvPr>
          <p:cNvSpPr/>
          <p:nvPr/>
        </p:nvSpPr>
        <p:spPr>
          <a:xfrm>
            <a:off x="5478659" y="5758717"/>
            <a:ext cx="576000" cy="4115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E3BDD941-C23E-48BE-A3C0-2B6C7395534F}"/>
              </a:ext>
            </a:extLst>
          </p:cNvPr>
          <p:cNvSpPr/>
          <p:nvPr/>
        </p:nvSpPr>
        <p:spPr>
          <a:xfrm>
            <a:off x="5531975" y="4586704"/>
            <a:ext cx="576000" cy="4115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573D86D0-E862-41B4-8C1B-6DE3A4D39C35}"/>
              </a:ext>
            </a:extLst>
          </p:cNvPr>
          <p:cNvSpPr/>
          <p:nvPr/>
        </p:nvSpPr>
        <p:spPr>
          <a:xfrm>
            <a:off x="5457833" y="4738268"/>
            <a:ext cx="576000" cy="4115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1233A379-7985-4173-B7F1-FBA39EF76E59}"/>
              </a:ext>
            </a:extLst>
          </p:cNvPr>
          <p:cNvCxnSpPr>
            <a:cxnSpLocks/>
          </p:cNvCxnSpPr>
          <p:nvPr/>
        </p:nvCxnSpPr>
        <p:spPr>
          <a:xfrm flipH="1">
            <a:off x="6096001" y="4496500"/>
            <a:ext cx="204894" cy="16777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815598E3-0AE0-469C-AC0A-88A54FF2A6C9}"/>
              </a:ext>
            </a:extLst>
          </p:cNvPr>
          <p:cNvSpPr txBox="1"/>
          <p:nvPr/>
        </p:nvSpPr>
        <p:spPr>
          <a:xfrm>
            <a:off x="6243591" y="4324528"/>
            <a:ext cx="57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4394468" y="4792495"/>
            <a:ext cx="895449" cy="50070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6292401" y="5509936"/>
            <a:ext cx="963995" cy="497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4387352" y="5533828"/>
            <a:ext cx="895449" cy="50070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6292401" y="4792495"/>
            <a:ext cx="963995" cy="507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42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21400" y="2696473"/>
            <a:ext cx="1585695" cy="972929"/>
          </a:xfrm>
          <a:prstGeom prst="rect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NF parallelism analysis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endCxn id="4" idx="1"/>
          </p:cNvCxnSpPr>
          <p:nvPr/>
        </p:nvCxnSpPr>
        <p:spPr>
          <a:xfrm>
            <a:off x="289249" y="3181738"/>
            <a:ext cx="1232151" cy="1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3"/>
            <a:endCxn id="10" idx="1"/>
          </p:cNvCxnSpPr>
          <p:nvPr/>
        </p:nvCxnSpPr>
        <p:spPr>
          <a:xfrm flipV="1">
            <a:off x="3107095" y="3181738"/>
            <a:ext cx="1883546" cy="1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>
            <a:off x="4599999" y="1201846"/>
            <a:ext cx="7638654" cy="3959784"/>
            <a:chOff x="4553346" y="1201846"/>
            <a:chExt cx="7638654" cy="3959784"/>
          </a:xfrm>
        </p:grpSpPr>
        <p:grpSp>
          <p:nvGrpSpPr>
            <p:cNvPr id="40" name="组合 39"/>
            <p:cNvGrpSpPr/>
            <p:nvPr/>
          </p:nvGrpSpPr>
          <p:grpSpPr>
            <a:xfrm>
              <a:off x="4553346" y="1201846"/>
              <a:ext cx="7638654" cy="3959784"/>
              <a:chOff x="4132476" y="1201846"/>
              <a:chExt cx="7638654" cy="3959784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4178388" y="1201846"/>
                <a:ext cx="7419563" cy="3959784"/>
                <a:chOff x="3618552" y="352443"/>
                <a:chExt cx="7869155" cy="5719665"/>
              </a:xfrm>
            </p:grpSpPr>
            <p:grpSp>
              <p:nvGrpSpPr>
                <p:cNvPr id="12" name="组合 11"/>
                <p:cNvGrpSpPr/>
                <p:nvPr/>
              </p:nvGrpSpPr>
              <p:grpSpPr>
                <a:xfrm>
                  <a:off x="3984171" y="352443"/>
                  <a:ext cx="7137919" cy="5719665"/>
                  <a:chOff x="4124131" y="354564"/>
                  <a:chExt cx="7993224" cy="5719665"/>
                </a:xfrm>
              </p:grpSpPr>
              <p:sp>
                <p:nvSpPr>
                  <p:cNvPr id="10" name="矩形 9"/>
                  <p:cNvSpPr/>
                  <p:nvPr/>
                </p:nvSpPr>
                <p:spPr>
                  <a:xfrm>
                    <a:off x="4124131" y="354564"/>
                    <a:ext cx="7993224" cy="57196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4292081" y="494521"/>
                    <a:ext cx="1211272" cy="369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Runtime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16" name="组合 15"/>
                <p:cNvGrpSpPr/>
                <p:nvPr/>
              </p:nvGrpSpPr>
              <p:grpSpPr>
                <a:xfrm>
                  <a:off x="3618552" y="4865827"/>
                  <a:ext cx="7869155" cy="822200"/>
                  <a:chOff x="2929360" y="4613900"/>
                  <a:chExt cx="7869155" cy="822200"/>
                </a:xfrm>
              </p:grpSpPr>
              <p:sp>
                <p:nvSpPr>
                  <p:cNvPr id="6" name="矩形 5"/>
                  <p:cNvSpPr/>
                  <p:nvPr/>
                </p:nvSpPr>
                <p:spPr>
                  <a:xfrm>
                    <a:off x="3844269" y="4613900"/>
                    <a:ext cx="1753533" cy="811595"/>
                  </a:xfrm>
                  <a:prstGeom prst="rect">
                    <a:avLst/>
                  </a:prstGeom>
                  <a:solidFill>
                    <a:srgbClr val="9DC3E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Packet distribute 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3" name="直接箭头连接符 12"/>
                  <p:cNvCxnSpPr/>
                  <p:nvPr/>
                </p:nvCxnSpPr>
                <p:spPr>
                  <a:xfrm>
                    <a:off x="2929360" y="5019698"/>
                    <a:ext cx="914909" cy="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接箭头连接符 13"/>
                  <p:cNvCxnSpPr/>
                  <p:nvPr/>
                </p:nvCxnSpPr>
                <p:spPr>
                  <a:xfrm>
                    <a:off x="9883606" y="5019699"/>
                    <a:ext cx="914909" cy="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矩形 14"/>
                  <p:cNvSpPr/>
                  <p:nvPr/>
                </p:nvSpPr>
                <p:spPr>
                  <a:xfrm>
                    <a:off x="8130073" y="4624505"/>
                    <a:ext cx="1753533" cy="811595"/>
                  </a:xfrm>
                  <a:prstGeom prst="rect">
                    <a:avLst/>
                  </a:prstGeom>
                  <a:solidFill>
                    <a:srgbClr val="9DC3E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Packet merge 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8" name="矩形 17"/>
                <p:cNvSpPr/>
                <p:nvPr/>
              </p:nvSpPr>
              <p:spPr>
                <a:xfrm>
                  <a:off x="5673212" y="1198695"/>
                  <a:ext cx="3759836" cy="262528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文本框 34"/>
              <p:cNvSpPr txBox="1"/>
              <p:nvPr/>
            </p:nvSpPr>
            <p:spPr>
              <a:xfrm>
                <a:off x="5492033" y="2830992"/>
                <a:ext cx="461665" cy="145565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dirty="0"/>
                  <a:t>Packet copies</a:t>
                </a:r>
                <a:endParaRPr lang="zh-CN" altLang="en-US" dirty="0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9862414" y="3079563"/>
                <a:ext cx="461665" cy="8899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dirty="0"/>
                  <a:t>Outputs</a:t>
                </a:r>
                <a:endParaRPr lang="zh-CN" altLang="en-US" dirty="0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4132476" y="4253881"/>
                <a:ext cx="944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Packets</a:t>
                </a:r>
                <a:endParaRPr lang="zh-CN" altLang="en-US" dirty="0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10737808" y="4249079"/>
                <a:ext cx="1033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Outputs</a:t>
                </a:r>
                <a:endParaRPr lang="zh-CN" altLang="en-US" dirty="0"/>
              </a:p>
            </p:txBody>
          </p:sp>
        </p:grpSp>
        <p:cxnSp>
          <p:nvCxnSpPr>
            <p:cNvPr id="30" name="肘形连接符 29"/>
            <p:cNvCxnSpPr>
              <a:stCxn id="6" idx="0"/>
              <a:endCxn id="18" idx="1"/>
            </p:cNvCxnSpPr>
            <p:nvPr/>
          </p:nvCxnSpPr>
          <p:spPr>
            <a:xfrm rot="5400000" flipH="1" flipV="1">
              <a:off x="5597530" y="3387512"/>
              <a:ext cx="1630036" cy="24795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肘形连接符 31"/>
            <p:cNvCxnSpPr>
              <a:stCxn id="18" idx="3"/>
              <a:endCxn id="15" idx="0"/>
            </p:cNvCxnSpPr>
            <p:nvPr/>
          </p:nvCxnSpPr>
          <p:spPr>
            <a:xfrm>
              <a:off x="10081552" y="2696473"/>
              <a:ext cx="247958" cy="1637378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/>
          <p:cNvSpPr txBox="1"/>
          <p:nvPr/>
        </p:nvSpPr>
        <p:spPr>
          <a:xfrm>
            <a:off x="3133977" y="2790308"/>
            <a:ext cx="174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Parallel strategy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133383" y="3155219"/>
            <a:ext cx="174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Running </a:t>
            </a:r>
            <a:r>
              <a:rPr lang="en-US" altLang="zh-CN" dirty="0" err="1"/>
              <a:t>config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295075" y="2790763"/>
            <a:ext cx="122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Sub-chain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6" idx="3"/>
            <a:endCxn id="15" idx="1"/>
          </p:cNvCxnSpPr>
          <p:nvPr/>
        </p:nvCxnSpPr>
        <p:spPr>
          <a:xfrm>
            <a:off x="7161896" y="4607447"/>
            <a:ext cx="2387593" cy="7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7428463" y="4234109"/>
            <a:ext cx="176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Original packets</a:t>
            </a:r>
            <a:endParaRPr lang="zh-CN" altLang="en-US" dirty="0"/>
          </a:p>
        </p:txBody>
      </p:sp>
      <p:grpSp>
        <p:nvGrpSpPr>
          <p:cNvPr id="58" name="组合 57"/>
          <p:cNvGrpSpPr/>
          <p:nvPr/>
        </p:nvGrpSpPr>
        <p:grpSpPr>
          <a:xfrm>
            <a:off x="7484809" y="2189885"/>
            <a:ext cx="1648457" cy="1034762"/>
            <a:chOff x="7161895" y="2082578"/>
            <a:chExt cx="1648457" cy="1034762"/>
          </a:xfrm>
        </p:grpSpPr>
        <p:sp>
          <p:nvSpPr>
            <p:cNvPr id="57" name="矩形 56"/>
            <p:cNvSpPr/>
            <p:nvPr/>
          </p:nvSpPr>
          <p:spPr>
            <a:xfrm>
              <a:off x="7634695" y="2082578"/>
              <a:ext cx="1175657" cy="673276"/>
            </a:xfrm>
            <a:prstGeom prst="rect">
              <a:avLst/>
            </a:prstGeom>
            <a:solidFill>
              <a:srgbClr val="FFDA66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7417961" y="2244224"/>
              <a:ext cx="1175657" cy="673276"/>
            </a:xfrm>
            <a:prstGeom prst="rect">
              <a:avLst/>
            </a:prstGeom>
            <a:solidFill>
              <a:srgbClr val="FFDA66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7161895" y="2444064"/>
              <a:ext cx="1175657" cy="673276"/>
            </a:xfrm>
            <a:prstGeom prst="rect">
              <a:avLst/>
            </a:prstGeom>
            <a:solidFill>
              <a:srgbClr val="FFDA66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NF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583181" y="1783186"/>
            <a:ext cx="239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NFs running in parallel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51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2744032"/>
              </p:ext>
            </p:extLst>
          </p:nvPr>
        </p:nvGraphicFramePr>
        <p:xfrm>
          <a:off x="2292460" y="3228922"/>
          <a:ext cx="6222820" cy="21564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4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9463">
                  <a:extLst>
                    <a:ext uri="{9D8B030D-6E8A-4147-A177-3AD203B41FA5}">
                      <a16:colId xmlns:a16="http://schemas.microsoft.com/office/drawing/2014/main" val="2445124390"/>
                    </a:ext>
                  </a:extLst>
                </a:gridCol>
                <a:gridCol w="1244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4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1482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Add/Rm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Drop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8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zh-CN" alt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9FF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9FF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C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FFCC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9FF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8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9FFC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solidFill>
                      <a:srgbClr val="FFCC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C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9FF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8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Add/Rm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FFCC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9FF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8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Drop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9FF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2373267" y="3440747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NF1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92202" y="3212966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NF2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87871" y="2217478"/>
            <a:ext cx="6831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read-write or write-write case, we need not copy 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687806" y="2636167"/>
            <a:ext cx="5432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ackets if two NFs modify different fields.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1911426" y="1185183"/>
            <a:ext cx="6984888" cy="498472"/>
            <a:chOff x="1093976" y="1297960"/>
            <a:chExt cx="6984888" cy="498472"/>
          </a:xfrm>
        </p:grpSpPr>
        <p:sp>
          <p:nvSpPr>
            <p:cNvPr id="16" name="文本框 15"/>
            <p:cNvSpPr txBox="1"/>
            <p:nvPr/>
          </p:nvSpPr>
          <p:spPr>
            <a:xfrm>
              <a:off x="2246498" y="1316364"/>
              <a:ext cx="58323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blocks denote </a:t>
              </a:r>
              <a:r>
                <a:rPr kumimoji="1"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parallelizable</a:t>
              </a:r>
              <a:r>
                <a:rPr kumimoji="1"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need copy </a:t>
              </a:r>
              <a:r>
                <a:rPr kumimoji="1" lang="en-US" altLang="zh-CN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pkts</a:t>
              </a:r>
              <a:r>
                <a:rPr kumimoji="1"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93976" y="1297960"/>
              <a:ext cx="1278294" cy="498472"/>
            </a:xfrm>
            <a:prstGeom prst="rect">
              <a:avLst/>
            </a:prstGeom>
            <a:solidFill>
              <a:srgbClr val="FFCC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Orange</a:t>
              </a:r>
              <a:endPara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939182" y="645194"/>
            <a:ext cx="6929377" cy="461665"/>
            <a:chOff x="2784388" y="887797"/>
            <a:chExt cx="6929377" cy="461665"/>
          </a:xfrm>
        </p:grpSpPr>
        <p:sp>
          <p:nvSpPr>
            <p:cNvPr id="7" name="文本框 6"/>
            <p:cNvSpPr txBox="1"/>
            <p:nvPr/>
          </p:nvSpPr>
          <p:spPr>
            <a:xfrm>
              <a:off x="3839080" y="887797"/>
              <a:ext cx="58746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blocks denote </a:t>
              </a:r>
              <a:r>
                <a:rPr kumimoji="1"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parallelizable</a:t>
              </a:r>
              <a:r>
                <a:rPr kumimoji="1"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no need to copy.</a:t>
              </a:r>
              <a:endPara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784388" y="901570"/>
              <a:ext cx="1110341" cy="431343"/>
            </a:xfrm>
            <a:prstGeom prst="rect">
              <a:avLst/>
            </a:prstGeom>
            <a:solidFill>
              <a:srgbClr val="C9FF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Green</a:t>
              </a:r>
              <a:endPara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227581" y="1761982"/>
            <a:ext cx="6352579" cy="498472"/>
            <a:chOff x="1758314" y="1741571"/>
            <a:chExt cx="6352579" cy="498472"/>
          </a:xfrm>
        </p:grpSpPr>
        <p:sp>
          <p:nvSpPr>
            <p:cNvPr id="9" name="文本框 8"/>
            <p:cNvSpPr txBox="1"/>
            <p:nvPr/>
          </p:nvSpPr>
          <p:spPr>
            <a:xfrm>
              <a:off x="2543022" y="1756299"/>
              <a:ext cx="55678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kumimoji="1"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locks denote not</a:t>
              </a:r>
              <a:r>
                <a:rPr kumimoji="1" lang="zh-CN" alt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parallelizable situations.</a:t>
              </a:r>
              <a:endPara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758314" y="1741571"/>
              <a:ext cx="886408" cy="49847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Gray</a:t>
              </a:r>
              <a:endPara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456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380775"/>
              </p:ext>
            </p:extLst>
          </p:nvPr>
        </p:nvGraphicFramePr>
        <p:xfrm>
          <a:off x="1018077" y="1458639"/>
          <a:ext cx="9979661" cy="4261984"/>
        </p:xfrm>
        <a:graphic>
          <a:graphicData uri="http://schemas.openxmlformats.org/drawingml/2006/table">
            <a:tbl>
              <a:tblPr firstRow="1" firstCol="1" bandRow="1"/>
              <a:tblGrid>
                <a:gridCol w="2711569">
                  <a:extLst>
                    <a:ext uri="{9D8B030D-6E8A-4147-A177-3AD203B41FA5}">
                      <a16:colId xmlns:a16="http://schemas.microsoft.com/office/drawing/2014/main" val="354735457"/>
                    </a:ext>
                  </a:extLst>
                </a:gridCol>
                <a:gridCol w="7268092">
                  <a:extLst>
                    <a:ext uri="{9D8B030D-6E8A-4147-A177-3AD203B41FA5}">
                      <a16:colId xmlns:a16="http://schemas.microsoft.com/office/drawing/2014/main" val="1090313937"/>
                    </a:ext>
                  </a:extLst>
                </a:gridCol>
              </a:tblGrid>
              <a:tr h="10654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Situation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(NF1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’s Action, NF2’s Action, Conflict or not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881553"/>
                  </a:ext>
                </a:extLst>
              </a:tr>
              <a:tr h="10654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Parallelizable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packet copy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&lt;R, R, *&gt;; 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&lt;R, W,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N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&gt;;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&lt;W, W, N&gt;;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&lt;*,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D, *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221931"/>
                  </a:ext>
                </a:extLst>
              </a:tr>
              <a:tr h="10654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Parallelizable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Need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packet copy</a:t>
                      </a:r>
                      <a:r>
                        <a:rPr lang="en-US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&lt;W, W, Y&gt;;</a:t>
                      </a:r>
                      <a:r>
                        <a:rPr lang="en-US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&lt;R, W, Y&gt;;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&lt;R, A/R, *&gt;;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&lt;W, A/R, *&gt;;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&lt;A/R, A/R, *&gt;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117215"/>
                  </a:ext>
                </a:extLst>
              </a:tr>
              <a:tr h="10654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Non</a:t>
                      </a:r>
                      <a:r>
                        <a:rPr lang="en-US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parallelizable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&lt;W,</a:t>
                      </a:r>
                      <a:r>
                        <a:rPr lang="en-US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R, *</a:t>
                      </a: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&gt;;</a:t>
                      </a:r>
                      <a:r>
                        <a:rPr lang="en-US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&lt;A/R,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R, *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&gt;;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&lt;A/R,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W, *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&gt;;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&lt;D, R, *&gt;;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&lt;D, W, *&gt;;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&lt;D, A/R, *&gt;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804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85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1804</TotalTime>
  <Words>742</Words>
  <Application>Microsoft Office PowerPoint</Application>
  <PresentationFormat>宽屏</PresentationFormat>
  <Paragraphs>361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Arial</vt:lpstr>
      <vt:lpstr>Times New Roman</vt:lpstr>
      <vt:lpstr>Office 主题​​</vt:lpstr>
      <vt:lpstr>INFOCOM 2020 Figure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INFOCOM 2020</dc:title>
  <dc:creator>谢 思豪</dc:creator>
  <cp:lastModifiedBy>谢 思豪</cp:lastModifiedBy>
  <cp:revision>125</cp:revision>
  <cp:lastPrinted>2020-01-13T10:19:52Z</cp:lastPrinted>
  <dcterms:created xsi:type="dcterms:W3CDTF">2019-07-21T13:26:13Z</dcterms:created>
  <dcterms:modified xsi:type="dcterms:W3CDTF">2020-01-13T10:23:33Z</dcterms:modified>
</cp:coreProperties>
</file>