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275" r:id="rId3"/>
    <p:sldId id="274" r:id="rId4"/>
    <p:sldId id="269" r:id="rId5"/>
    <p:sldId id="271" r:id="rId6"/>
    <p:sldId id="266" r:id="rId7"/>
    <p:sldId id="267" r:id="rId8"/>
    <p:sldId id="277" r:id="rId9"/>
    <p:sldId id="270" r:id="rId10"/>
    <p:sldId id="272" r:id="rId11"/>
    <p:sldId id="273" r:id="rId12"/>
    <p:sldId id="257" r:id="rId13"/>
    <p:sldId id="25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Junte" initials="MJ" lastIdx="1" clrIdx="0">
    <p:extLst>
      <p:ext uri="{19B8F6BF-5375-455C-9EA6-DF929625EA0E}">
        <p15:presenceInfo xmlns:p15="http://schemas.microsoft.com/office/powerpoint/2012/main" userId="c4ab3f5d8f6fc7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31T21:00:01.6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FCDA9-C50A-4E7D-9FDA-690CF68DC81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7DBF-CAFA-48A9-AC9D-13EFF850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59C4-FEE0-417E-A0A8-F361C65170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5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9B8469F-DBCD-4875-AC3C-1A658A20263E}"/>
              </a:ext>
            </a:extLst>
          </p:cNvPr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A1BD64D-0604-47C8-92A4-7355E3E7E762}"/>
                </a:ext>
              </a:extLst>
            </p:cNvPr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48431FF-7599-4C06-A64A-0025F5E8B7A9}"/>
                  </a:ext>
                </a:extLst>
              </p:cNvPr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83F1185-AC59-4DC4-BA23-19A6A96706F4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F93C955-3162-4C1F-AF60-254ADF276E68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129DB71-1B6D-4118-BD6C-C6BEF0C87B2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6DB5539-DFC5-4CF2-A628-567B807E18D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9907921-B22F-420A-8334-514377225051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6FD7ADD-3DA9-4DB2-87C3-FCE9964F2856}"/>
                  </a:ext>
                </a:extLst>
              </p:cNvPr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3B8F632-09BB-46FF-AC18-6EFB8D68A1BB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43F2B03-FF9E-4E59-AF62-BE2BB714ED04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D1D6570-6A2F-422D-B727-5112AE131FB1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BD0BBD5-DC86-489E-8451-3344AD09D2E3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B33DCFB-7391-4F0A-AA26-B91A08CDF7BE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83C8FC-022E-4D5D-9C16-918DC886B169}"/>
                  </a:ext>
                </a:extLst>
              </p:cNvPr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1BAFD917-C67C-4E26-B92F-EF3407B655A6}"/>
                    </a:ext>
                  </a:extLst>
                </p:cNvPr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A0F47077-9663-4ADA-A7F7-5ABC55F4A949}"/>
                      </a:ext>
                    </a:extLst>
                  </p:cNvPr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FC016129-B552-4DF6-8194-E487C03F864A}"/>
                      </a:ext>
                    </a:extLst>
                  </p:cNvPr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1AEF63EF-A3A2-4F6C-AE4D-D57A4E3318CB}"/>
                      </a:ext>
                    </a:extLst>
                  </p:cNvPr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8671D435-8A66-4FC2-BCC7-9B3215A2E922}"/>
                      </a:ext>
                    </a:extLst>
                  </p:cNvPr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39615CC5-71B4-46CA-9F8A-3A0393A006C2}"/>
                      </a:ext>
                    </a:extLst>
                  </p:cNvPr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73D6836-C31A-4DE3-A9FD-51551E378469}"/>
                    </a:ext>
                  </a:extLst>
                </p:cNvPr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C937198-D508-41C5-8263-98C632B703F4}"/>
                  </a:ext>
                </a:extLst>
              </p:cNvPr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EFB8D9D-5546-4CC1-9D5A-BD8AB210EFA9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3E0FD06-73D7-4E2A-A763-2C90DB49E679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D1063E-349C-4967-A76F-396D0D7969B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9905789-6549-406D-BF3F-A609D3ED929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64BD6FF-78F6-49E7-8D4D-985888F84709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A37941BF-092C-4D49-8C62-304EBDDA9F0D}"/>
                  </a:ext>
                </a:extLst>
              </p:cNvPr>
              <p:cNvCxnSpPr>
                <a:stCxn id="42" idx="3"/>
                <a:endCxn id="37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B81D83D4-97D2-4397-B87C-E9DED61F3F5D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B6FBD37-8339-492E-8FDD-78E3454319D3}"/>
                  </a:ext>
                </a:extLst>
              </p:cNvPr>
              <p:cNvCxnSpPr>
                <a:stCxn id="37" idx="3"/>
                <a:endCxn id="2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6296C87-1133-4642-8801-C800ABA11150}"/>
                  </a:ext>
                </a:extLst>
              </p:cNvPr>
              <p:cNvCxnSpPr>
                <a:endCxn id="2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F90B6B-56F6-4D22-A8A1-FB3D3AD75521}"/>
                  </a:ext>
                </a:extLst>
              </p:cNvPr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E4FDC3-0DCB-4992-90E5-33F4991D98B1}"/>
                  </a:ext>
                </a:extLst>
              </p:cNvPr>
              <p:cNvSpPr txBox="1"/>
              <p:nvPr/>
            </p:nvSpPr>
            <p:spPr>
              <a:xfrm rot="2186399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7865D5-CB59-4B36-8C1D-56642827C699}"/>
                  </a:ext>
                </a:extLst>
              </p:cNvPr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25E747A-9FAC-441A-8ED4-59E7E0C8E529}"/>
                  </a:ext>
                </a:extLst>
              </p:cNvPr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31BF6A4-B069-4181-B75D-89427EC7561B}"/>
                  </a:ext>
                </a:extLst>
              </p:cNvPr>
              <p:cNvSpPr txBox="1"/>
              <p:nvPr/>
            </p:nvSpPr>
            <p:spPr>
              <a:xfrm rot="216748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8238CA-CEB9-4A6F-9658-7A893E102343}"/>
                  </a:ext>
                </a:extLst>
              </p:cNvPr>
              <p:cNvSpPr txBox="1"/>
              <p:nvPr/>
            </p:nvSpPr>
            <p:spPr>
              <a:xfrm rot="19419471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A4C56-B2AF-4C11-AB5E-3B7B0D971352}"/>
                </a:ext>
              </a:extLst>
            </p:cNvPr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203206-4457-40BD-9DFF-818BE9EC646B}"/>
                </a:ext>
              </a:extLst>
            </p:cNvPr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B1A477-BACF-40F6-A436-225DD2544EB0}"/>
                </a:ext>
              </a:extLst>
            </p:cNvPr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7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Parallelism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70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32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F86AC7E-FC5A-4D8A-82E7-A472DE4E2E6B}"/>
              </a:ext>
            </a:extLst>
          </p:cNvPr>
          <p:cNvSpPr/>
          <p:nvPr/>
        </p:nvSpPr>
        <p:spPr>
          <a:xfrm>
            <a:off x="143599" y="1928777"/>
            <a:ext cx="2264430" cy="1188674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317F776-897E-4D5A-B6F9-8294EA795EED}"/>
              </a:ext>
            </a:extLst>
          </p:cNvPr>
          <p:cNvGrpSpPr/>
          <p:nvPr/>
        </p:nvGrpSpPr>
        <p:grpSpPr>
          <a:xfrm>
            <a:off x="158646" y="2250790"/>
            <a:ext cx="825968" cy="791852"/>
            <a:chOff x="3426067" y="3382289"/>
            <a:chExt cx="825968" cy="79185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FD127C0-21F0-4F38-947F-682A902F509D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BD7C35F-108E-4899-B401-F513D01997B1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C7EC43F-1E2D-4861-8777-9C50D9C88125}"/>
              </a:ext>
            </a:extLst>
          </p:cNvPr>
          <p:cNvSpPr txBox="1"/>
          <p:nvPr/>
        </p:nvSpPr>
        <p:spPr>
          <a:xfrm>
            <a:off x="202937" y="192877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ACB308-AE95-4E7C-BF70-B4A1FA9CD129}"/>
              </a:ext>
            </a:extLst>
          </p:cNvPr>
          <p:cNvGrpSpPr/>
          <p:nvPr/>
        </p:nvGrpSpPr>
        <p:grpSpPr>
          <a:xfrm>
            <a:off x="-23023" y="263565"/>
            <a:ext cx="2886431" cy="1160527"/>
            <a:chOff x="7204735" y="857623"/>
            <a:chExt cx="2886431" cy="116052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3CFCAFC-759E-4CD4-BC93-820397A095F2}"/>
                </a:ext>
              </a:extLst>
            </p:cNvPr>
            <p:cNvGrpSpPr/>
            <p:nvPr/>
          </p:nvGrpSpPr>
          <p:grpSpPr>
            <a:xfrm>
              <a:off x="7204735" y="857623"/>
              <a:ext cx="2886431" cy="1160527"/>
              <a:chOff x="2372900" y="-249744"/>
              <a:chExt cx="2886431" cy="116052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33C0E00-CE4A-49F5-A63A-5E99AC28BB3A}"/>
                  </a:ext>
                </a:extLst>
              </p:cNvPr>
              <p:cNvGrpSpPr/>
              <p:nvPr/>
            </p:nvGrpSpPr>
            <p:grpSpPr>
              <a:xfrm>
                <a:off x="2372900" y="-249744"/>
                <a:ext cx="2886431" cy="1160527"/>
                <a:chOff x="2372900" y="-249744"/>
                <a:chExt cx="2886431" cy="1160527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7C852F85-BD57-41C4-BF63-87F0959C6D1B}"/>
                    </a:ext>
                  </a:extLst>
                </p:cNvPr>
                <p:cNvGrpSpPr/>
                <p:nvPr/>
              </p:nvGrpSpPr>
              <p:grpSpPr>
                <a:xfrm>
                  <a:off x="2372900" y="-249744"/>
                  <a:ext cx="2886431" cy="1160527"/>
                  <a:chOff x="2189174" y="761606"/>
                  <a:chExt cx="2886431" cy="1160527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E49B783-E128-4137-84EA-D866A1307D76}"/>
                      </a:ext>
                    </a:extLst>
                  </p:cNvPr>
                  <p:cNvSpPr/>
                  <p:nvPr/>
                </p:nvSpPr>
                <p:spPr>
                  <a:xfrm>
                    <a:off x="2739910" y="1514972"/>
                    <a:ext cx="429748" cy="260432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F0A29F99-8457-4034-8C94-3C8EB75B7CBD}"/>
                      </a:ext>
                    </a:extLst>
                  </p:cNvPr>
                  <p:cNvSpPr/>
                  <p:nvPr/>
                </p:nvSpPr>
                <p:spPr>
                  <a:xfrm>
                    <a:off x="3360870" y="1514540"/>
                    <a:ext cx="429748" cy="25931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AED648EB-1D6A-409F-958B-228C06E18CEA}"/>
                      </a:ext>
                    </a:extLst>
                  </p:cNvPr>
                  <p:cNvSpPr/>
                  <p:nvPr/>
                </p:nvSpPr>
                <p:spPr>
                  <a:xfrm>
                    <a:off x="3994582" y="1514539"/>
                    <a:ext cx="427398" cy="25932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2" name="直接箭头连接符 31">
                    <a:extLst>
                      <a:ext uri="{FF2B5EF4-FFF2-40B4-BE49-F238E27FC236}">
                        <a16:creationId xmlns:a16="http://schemas.microsoft.com/office/drawing/2014/main" id="{268E5C8F-076D-4E6B-B758-269980129F6A}"/>
                      </a:ext>
                    </a:extLst>
                  </p:cNvPr>
                  <p:cNvCxnSpPr>
                    <a:cxnSpLocks/>
                    <a:stCxn id="29" idx="3"/>
                    <a:endCxn id="30" idx="1"/>
                  </p:cNvCxnSpPr>
                  <p:nvPr/>
                </p:nvCxnSpPr>
                <p:spPr>
                  <a:xfrm flipV="1">
                    <a:off x="3169658" y="1644200"/>
                    <a:ext cx="191212" cy="98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>
                    <a:extLst>
                      <a:ext uri="{FF2B5EF4-FFF2-40B4-BE49-F238E27FC236}">
                        <a16:creationId xmlns:a16="http://schemas.microsoft.com/office/drawing/2014/main" id="{BD92DFE4-34FC-4DE4-9683-EB4AC5FF1E3E}"/>
                      </a:ext>
                    </a:extLst>
                  </p:cNvPr>
                  <p:cNvCxnSpPr>
                    <a:cxnSpLocks/>
                    <a:stCxn id="30" idx="3"/>
                    <a:endCxn id="31" idx="1"/>
                  </p:cNvCxnSpPr>
                  <p:nvPr/>
                </p:nvCxnSpPr>
                <p:spPr>
                  <a:xfrm flipV="1">
                    <a:off x="3790618" y="1644199"/>
                    <a:ext cx="203964" cy="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B8D69DA1-09EA-4F70-BA0D-05EE8327E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189174" y="761606"/>
                    <a:ext cx="2886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Flow </a:t>
                    </a:r>
                    <a:r>
                      <a: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(S</a:t>
                    </a:r>
                    <a:r>
                      <a: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→</a:t>
                    </a:r>
                    <a:r>
                      <a: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D)</a:t>
                    </a:r>
                    <a:r>
                      <a: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needs to be processed by </a:t>
                    </a:r>
                    <a:r>
                      <a:rPr lang="en-US" altLang="zh-CN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SFC</a:t>
                    </a:r>
                    <a:endParaRPr lang="zh-CN" altLang="en-US" sz="1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4BC6F7FA-E0F6-427C-AE7B-D6FBA33C5A66}"/>
                      </a:ext>
                    </a:extLst>
                  </p:cNvPr>
                  <p:cNvSpPr/>
                  <p:nvPr/>
                </p:nvSpPr>
                <p:spPr>
                  <a:xfrm>
                    <a:off x="2547177" y="1040351"/>
                    <a:ext cx="2036197" cy="881782"/>
                  </a:xfrm>
                  <a:prstGeom prst="rect">
                    <a:avLst/>
                  </a:prstGeom>
                  <a:noFill/>
                  <a:ln w="1270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5C6B978-50A4-4903-8244-889C3AB6BCD3}"/>
                    </a:ext>
                  </a:extLst>
                </p:cNvPr>
                <p:cNvSpPr txBox="1"/>
                <p:nvPr/>
              </p:nvSpPr>
              <p:spPr>
                <a:xfrm>
                  <a:off x="2863322" y="192348"/>
                  <a:ext cx="576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1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D4C6FC-CA5F-43F8-A893-E0100287E23D}"/>
                  </a:ext>
                </a:extLst>
              </p:cNvPr>
              <p:cNvSpPr txBox="1"/>
              <p:nvPr/>
            </p:nvSpPr>
            <p:spPr>
              <a:xfrm>
                <a:off x="3488800" y="19018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E5378-A256-4688-BBDC-0A5363D9DDC7}"/>
                  </a:ext>
                </a:extLst>
              </p:cNvPr>
              <p:cNvSpPr txBox="1"/>
              <p:nvPr/>
            </p:nvSpPr>
            <p:spPr>
              <a:xfrm>
                <a:off x="4109021" y="202957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2B631ED-14AF-416E-92DB-B54E09D29D5E}"/>
                </a:ext>
              </a:extLst>
            </p:cNvPr>
            <p:cNvSpPr txBox="1"/>
            <p:nvPr/>
          </p:nvSpPr>
          <p:spPr>
            <a:xfrm>
              <a:off x="7531929" y="1099778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SFC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EE98F58-F300-4FD4-BDD4-EE47F6D6A489}"/>
              </a:ext>
            </a:extLst>
          </p:cNvPr>
          <p:cNvCxnSpPr>
            <a:cxnSpLocks/>
            <a:stCxn id="70" idx="0"/>
            <a:endCxn id="379" idx="4"/>
          </p:cNvCxnSpPr>
          <p:nvPr/>
        </p:nvCxnSpPr>
        <p:spPr>
          <a:xfrm flipV="1">
            <a:off x="1275814" y="1779464"/>
            <a:ext cx="0" cy="149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6F05776-6AA9-4DCE-804A-69C09F1F6D92}"/>
              </a:ext>
            </a:extLst>
          </p:cNvPr>
          <p:cNvCxnSpPr>
            <a:cxnSpLocks/>
            <a:stCxn id="382" idx="0"/>
            <a:endCxn id="70" idx="2"/>
          </p:cNvCxnSpPr>
          <p:nvPr/>
        </p:nvCxnSpPr>
        <p:spPr>
          <a:xfrm flipV="1">
            <a:off x="1275814" y="3117451"/>
            <a:ext cx="0" cy="130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4B7CC54-B23D-4C1B-8976-B0FE17409305}"/>
              </a:ext>
            </a:extLst>
          </p:cNvPr>
          <p:cNvGrpSpPr/>
          <p:nvPr/>
        </p:nvGrpSpPr>
        <p:grpSpPr>
          <a:xfrm>
            <a:off x="876513" y="2250790"/>
            <a:ext cx="813294" cy="791852"/>
            <a:chOff x="3426067" y="3382289"/>
            <a:chExt cx="813294" cy="791852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44987AC3-77F3-4E80-B0C0-74830058673D}"/>
                </a:ext>
              </a:extLst>
            </p:cNvPr>
            <p:cNvSpPr txBox="1"/>
            <p:nvPr/>
          </p:nvSpPr>
          <p:spPr>
            <a:xfrm>
              <a:off x="3426067" y="3866364"/>
              <a:ext cx="813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0B7EE45B-B9B2-4FEE-A824-3BD8F69DEF26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DD6AB8C-2CA9-4093-9D67-A2E8B007328B}"/>
              </a:ext>
            </a:extLst>
          </p:cNvPr>
          <p:cNvGrpSpPr/>
          <p:nvPr/>
        </p:nvGrpSpPr>
        <p:grpSpPr>
          <a:xfrm>
            <a:off x="1587674" y="2250790"/>
            <a:ext cx="813294" cy="791852"/>
            <a:chOff x="3426067" y="3382289"/>
            <a:chExt cx="813294" cy="791852"/>
          </a:xfrm>
        </p:grpSpPr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1A1E0010-5FC0-439D-8A5A-22D237F0D34E}"/>
                </a:ext>
              </a:extLst>
            </p:cNvPr>
            <p:cNvSpPr txBox="1"/>
            <p:nvPr/>
          </p:nvSpPr>
          <p:spPr>
            <a:xfrm>
              <a:off x="3426067" y="3866364"/>
              <a:ext cx="813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68C25C71-596A-4BBE-99F8-55182A887A74}"/>
                </a:ext>
              </a:extLst>
            </p:cNvPr>
            <p:cNvSpPr/>
            <p:nvPr/>
          </p:nvSpPr>
          <p:spPr>
            <a:xfrm>
              <a:off x="3577319" y="3382289"/>
              <a:ext cx="519624" cy="499099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7D7B6CFE-0001-44BA-B63B-37427FCCD65E}"/>
              </a:ext>
            </a:extLst>
          </p:cNvPr>
          <p:cNvGrpSpPr/>
          <p:nvPr/>
        </p:nvGrpSpPr>
        <p:grpSpPr>
          <a:xfrm>
            <a:off x="6610499" y="884988"/>
            <a:ext cx="2359275" cy="1635671"/>
            <a:chOff x="4523998" y="1259924"/>
            <a:chExt cx="2359275" cy="1635671"/>
          </a:xfrm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754F0753-1842-42CA-9AA4-36080A2F7E58}"/>
                </a:ext>
              </a:extLst>
            </p:cNvPr>
            <p:cNvSpPr/>
            <p:nvPr/>
          </p:nvSpPr>
          <p:spPr>
            <a:xfrm>
              <a:off x="5341818" y="1707813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541A1F3E-E65E-49A2-AFB7-37F3FFFB37FF}"/>
                </a:ext>
              </a:extLst>
            </p:cNvPr>
            <p:cNvSpPr/>
            <p:nvPr/>
          </p:nvSpPr>
          <p:spPr>
            <a:xfrm>
              <a:off x="4523998" y="1707814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0016423E-EB94-4005-B8A8-9436985EB561}"/>
                </a:ext>
              </a:extLst>
            </p:cNvPr>
            <p:cNvSpPr/>
            <p:nvPr/>
          </p:nvSpPr>
          <p:spPr>
            <a:xfrm>
              <a:off x="6163273" y="171499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6E04125-0834-41DE-A4C5-23AD3BDBA0C5}"/>
                </a:ext>
              </a:extLst>
            </p:cNvPr>
            <p:cNvCxnSpPr>
              <a:cxnSpLocks/>
              <a:stCxn id="391" idx="4"/>
              <a:endCxn id="126" idx="0"/>
            </p:cNvCxnSpPr>
            <p:nvPr/>
          </p:nvCxnSpPr>
          <p:spPr>
            <a:xfrm>
              <a:off x="5706663" y="1321467"/>
              <a:ext cx="1610" cy="185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370FADBE-F313-43D3-8FFC-F66D664E4C3D}"/>
                </a:ext>
              </a:extLst>
            </p:cNvPr>
            <p:cNvCxnSpPr>
              <a:cxnSpLocks/>
              <a:stCxn id="408" idx="0"/>
              <a:endCxn id="129" idx="3"/>
            </p:cNvCxnSpPr>
            <p:nvPr/>
          </p:nvCxnSpPr>
          <p:spPr>
            <a:xfrm flipV="1">
              <a:off x="5706725" y="2635992"/>
              <a:ext cx="0" cy="19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368B1DA2-3EE1-42AD-8437-46D8E0EF3EB2}"/>
                </a:ext>
              </a:extLst>
            </p:cNvPr>
            <p:cNvSpPr/>
            <p:nvPr/>
          </p:nvSpPr>
          <p:spPr>
            <a:xfrm>
              <a:off x="4862698" y="1503656"/>
              <a:ext cx="847090" cy="309446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426085 w 1110615"/>
                <a:gd name="connsiteY2" fmla="*/ 320040 h 525780"/>
                <a:gd name="connsiteX3" fmla="*/ 0 w 1110615"/>
                <a:gd name="connsiteY3" fmla="*/ 525780 h 525780"/>
                <a:gd name="connsiteX0" fmla="*/ 847090 w 847090"/>
                <a:gd name="connsiteY0" fmla="*/ 0 h 525780"/>
                <a:gd name="connsiteX1" fmla="*/ 664210 w 847090"/>
                <a:gd name="connsiteY1" fmla="*/ 205740 h 525780"/>
                <a:gd name="connsiteX2" fmla="*/ 162560 w 847090"/>
                <a:gd name="connsiteY2" fmla="*/ 320040 h 525780"/>
                <a:gd name="connsiteX3" fmla="*/ 0 w 847090"/>
                <a:gd name="connsiteY3" fmla="*/ 525780 h 525780"/>
                <a:gd name="connsiteX0" fmla="*/ 847124 w 847124"/>
                <a:gd name="connsiteY0" fmla="*/ 0 h 525780"/>
                <a:gd name="connsiteX1" fmla="*/ 664244 w 847124"/>
                <a:gd name="connsiteY1" fmla="*/ 205740 h 525780"/>
                <a:gd name="connsiteX2" fmla="*/ 162594 w 847124"/>
                <a:gd name="connsiteY2" fmla="*/ 320040 h 525780"/>
                <a:gd name="connsiteX3" fmla="*/ 34 w 847124"/>
                <a:gd name="connsiteY3" fmla="*/ 525780 h 525780"/>
                <a:gd name="connsiteX0" fmla="*/ 847090 w 847090"/>
                <a:gd name="connsiteY0" fmla="*/ 0 h 525780"/>
                <a:gd name="connsiteX1" fmla="*/ 664210 w 847090"/>
                <a:gd name="connsiteY1" fmla="*/ 205740 h 525780"/>
                <a:gd name="connsiteX2" fmla="*/ 162560 w 847090"/>
                <a:gd name="connsiteY2" fmla="*/ 320040 h 525780"/>
                <a:gd name="connsiteX3" fmla="*/ 0 w 847090"/>
                <a:gd name="connsiteY3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090" h="525780">
                  <a:moveTo>
                    <a:pt x="847090" y="0"/>
                  </a:moveTo>
                  <a:cubicBezTo>
                    <a:pt x="808990" y="42862"/>
                    <a:pt x="778298" y="152400"/>
                    <a:pt x="664210" y="205740"/>
                  </a:cubicBezTo>
                  <a:cubicBezTo>
                    <a:pt x="550122" y="259080"/>
                    <a:pt x="273262" y="266700"/>
                    <a:pt x="162560" y="320040"/>
                  </a:cubicBezTo>
                  <a:cubicBezTo>
                    <a:pt x="51858" y="373380"/>
                    <a:pt x="14288" y="497205"/>
                    <a:pt x="0" y="52578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BA4C1D9-F2F3-4DAA-84C6-EE3ADEA56A2C}"/>
                </a:ext>
              </a:extLst>
            </p:cNvPr>
            <p:cNvSpPr/>
            <p:nvPr/>
          </p:nvSpPr>
          <p:spPr>
            <a:xfrm>
              <a:off x="5432390" y="1817638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7173DBC9-2414-4F9D-A0B8-6E234E976B42}"/>
                </a:ext>
              </a:extLst>
            </p:cNvPr>
            <p:cNvSpPr/>
            <p:nvPr/>
          </p:nvSpPr>
          <p:spPr>
            <a:xfrm>
              <a:off x="4604364" y="1820943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DEAB9A6-82FF-4336-B180-4856D8F1B96E}"/>
                </a:ext>
              </a:extLst>
            </p:cNvPr>
            <p:cNvSpPr/>
            <p:nvPr/>
          </p:nvSpPr>
          <p:spPr>
            <a:xfrm>
              <a:off x="6257073" y="1820712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755B7FC1-8BD3-43EA-9B12-27230178E9E2}"/>
                </a:ext>
              </a:extLst>
            </p:cNvPr>
            <p:cNvSpPr/>
            <p:nvPr/>
          </p:nvSpPr>
          <p:spPr>
            <a:xfrm>
              <a:off x="5704869" y="1503656"/>
              <a:ext cx="822799" cy="327242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20140 w 1405339"/>
                <a:gd name="connsiteY0" fmla="*/ 0 h 563880"/>
                <a:gd name="connsiteX1" fmla="*/ 1371600 w 1405339"/>
                <a:gd name="connsiteY1" fmla="*/ 205740 h 563880"/>
                <a:gd name="connsiteX2" fmla="*/ 175260 w 1405339"/>
                <a:gd name="connsiteY2" fmla="*/ 320040 h 563880"/>
                <a:gd name="connsiteX3" fmla="*/ 0 w 1405339"/>
                <a:gd name="connsiteY3" fmla="*/ 563880 h 563880"/>
                <a:gd name="connsiteX0" fmla="*/ 1120140 w 2078055"/>
                <a:gd name="connsiteY0" fmla="*/ 0 h 563880"/>
                <a:gd name="connsiteX1" fmla="*/ 1371600 w 2078055"/>
                <a:gd name="connsiteY1" fmla="*/ 205740 h 563880"/>
                <a:gd name="connsiteX2" fmla="*/ 2034540 w 2078055"/>
                <a:gd name="connsiteY2" fmla="*/ 289560 h 563880"/>
                <a:gd name="connsiteX3" fmla="*/ 0 w 2078055"/>
                <a:gd name="connsiteY3" fmla="*/ 563880 h 563880"/>
                <a:gd name="connsiteX0" fmla="*/ 6435 w 1075074"/>
                <a:gd name="connsiteY0" fmla="*/ 0 h 556260"/>
                <a:gd name="connsiteX1" fmla="*/ 257895 w 1075074"/>
                <a:gd name="connsiteY1" fmla="*/ 205740 h 556260"/>
                <a:gd name="connsiteX2" fmla="*/ 920835 w 1075074"/>
                <a:gd name="connsiteY2" fmla="*/ 289560 h 556260"/>
                <a:gd name="connsiteX3" fmla="*/ 1065615 w 1075074"/>
                <a:gd name="connsiteY3" fmla="*/ 556260 h 556260"/>
                <a:gd name="connsiteX0" fmla="*/ 5812 w 1068739"/>
                <a:gd name="connsiteY0" fmla="*/ 0 h 556260"/>
                <a:gd name="connsiteX1" fmla="*/ 257272 w 1068739"/>
                <a:gd name="connsiteY1" fmla="*/ 205740 h 556260"/>
                <a:gd name="connsiteX2" fmla="*/ 802737 w 1068739"/>
                <a:gd name="connsiteY2" fmla="*/ 311785 h 556260"/>
                <a:gd name="connsiteX3" fmla="*/ 1064992 w 1068739"/>
                <a:gd name="connsiteY3" fmla="*/ 556260 h 556260"/>
                <a:gd name="connsiteX0" fmla="*/ 5812 w 1064992"/>
                <a:gd name="connsiteY0" fmla="*/ 0 h 556260"/>
                <a:gd name="connsiteX1" fmla="*/ 257272 w 1064992"/>
                <a:gd name="connsiteY1" fmla="*/ 205740 h 556260"/>
                <a:gd name="connsiteX2" fmla="*/ 802737 w 1064992"/>
                <a:gd name="connsiteY2" fmla="*/ 311785 h 556260"/>
                <a:gd name="connsiteX3" fmla="*/ 1064992 w 1064992"/>
                <a:gd name="connsiteY3" fmla="*/ 556260 h 556260"/>
                <a:gd name="connsiteX0" fmla="*/ 5812 w 838456"/>
                <a:gd name="connsiteY0" fmla="*/ 0 h 537210"/>
                <a:gd name="connsiteX1" fmla="*/ 257272 w 838456"/>
                <a:gd name="connsiteY1" fmla="*/ 205740 h 537210"/>
                <a:gd name="connsiteX2" fmla="*/ 802737 w 838456"/>
                <a:gd name="connsiteY2" fmla="*/ 311785 h 537210"/>
                <a:gd name="connsiteX3" fmla="*/ 823692 w 838456"/>
                <a:gd name="connsiteY3" fmla="*/ 537210 h 537210"/>
                <a:gd name="connsiteX0" fmla="*/ 5812 w 847937"/>
                <a:gd name="connsiteY0" fmla="*/ 0 h 537210"/>
                <a:gd name="connsiteX1" fmla="*/ 257272 w 847937"/>
                <a:gd name="connsiteY1" fmla="*/ 205740 h 537210"/>
                <a:gd name="connsiteX2" fmla="*/ 802737 w 847937"/>
                <a:gd name="connsiteY2" fmla="*/ 311785 h 537210"/>
                <a:gd name="connsiteX3" fmla="*/ 823692 w 847937"/>
                <a:gd name="connsiteY3" fmla="*/ 537210 h 537210"/>
                <a:gd name="connsiteX0" fmla="*/ 4919 w 822799"/>
                <a:gd name="connsiteY0" fmla="*/ 0 h 537210"/>
                <a:gd name="connsiteX1" fmla="*/ 256379 w 822799"/>
                <a:gd name="connsiteY1" fmla="*/ 205740 h 537210"/>
                <a:gd name="connsiteX2" fmla="*/ 585944 w 822799"/>
                <a:gd name="connsiteY2" fmla="*/ 318135 h 537210"/>
                <a:gd name="connsiteX3" fmla="*/ 822799 w 822799"/>
                <a:gd name="connsiteY3" fmla="*/ 537210 h 537210"/>
                <a:gd name="connsiteX0" fmla="*/ 4919 w 822799"/>
                <a:gd name="connsiteY0" fmla="*/ 0 h 537210"/>
                <a:gd name="connsiteX1" fmla="*/ 256379 w 822799"/>
                <a:gd name="connsiteY1" fmla="*/ 205740 h 537210"/>
                <a:gd name="connsiteX2" fmla="*/ 585944 w 822799"/>
                <a:gd name="connsiteY2" fmla="*/ 318135 h 537210"/>
                <a:gd name="connsiteX3" fmla="*/ 822799 w 822799"/>
                <a:gd name="connsiteY3" fmla="*/ 53721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799" h="537210">
                  <a:moveTo>
                    <a:pt x="4919" y="0"/>
                  </a:moveTo>
                  <a:cubicBezTo>
                    <a:pt x="-33181" y="42862"/>
                    <a:pt x="159542" y="152718"/>
                    <a:pt x="256379" y="205740"/>
                  </a:cubicBezTo>
                  <a:cubicBezTo>
                    <a:pt x="353217" y="258763"/>
                    <a:pt x="491541" y="262890"/>
                    <a:pt x="585944" y="318135"/>
                  </a:cubicBezTo>
                  <a:cubicBezTo>
                    <a:pt x="680347" y="373380"/>
                    <a:pt x="773587" y="464185"/>
                    <a:pt x="822799" y="53721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8D1A41F8-3CF8-46F8-890F-2AA75DE1E1AF}"/>
                </a:ext>
              </a:extLst>
            </p:cNvPr>
            <p:cNvSpPr/>
            <p:nvPr/>
          </p:nvSpPr>
          <p:spPr>
            <a:xfrm>
              <a:off x="5671876" y="1506960"/>
              <a:ext cx="36397" cy="335367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20140 w 1405339"/>
                <a:gd name="connsiteY0" fmla="*/ 0 h 563880"/>
                <a:gd name="connsiteX1" fmla="*/ 1371600 w 1405339"/>
                <a:gd name="connsiteY1" fmla="*/ 205740 h 563880"/>
                <a:gd name="connsiteX2" fmla="*/ 175260 w 1405339"/>
                <a:gd name="connsiteY2" fmla="*/ 320040 h 563880"/>
                <a:gd name="connsiteX3" fmla="*/ 0 w 1405339"/>
                <a:gd name="connsiteY3" fmla="*/ 563880 h 563880"/>
                <a:gd name="connsiteX0" fmla="*/ 1120140 w 2078055"/>
                <a:gd name="connsiteY0" fmla="*/ 0 h 563880"/>
                <a:gd name="connsiteX1" fmla="*/ 1371600 w 2078055"/>
                <a:gd name="connsiteY1" fmla="*/ 205740 h 563880"/>
                <a:gd name="connsiteX2" fmla="*/ 2034540 w 2078055"/>
                <a:gd name="connsiteY2" fmla="*/ 289560 h 563880"/>
                <a:gd name="connsiteX3" fmla="*/ 0 w 2078055"/>
                <a:gd name="connsiteY3" fmla="*/ 563880 h 563880"/>
                <a:gd name="connsiteX0" fmla="*/ 6435 w 1075074"/>
                <a:gd name="connsiteY0" fmla="*/ 0 h 556260"/>
                <a:gd name="connsiteX1" fmla="*/ 257895 w 1075074"/>
                <a:gd name="connsiteY1" fmla="*/ 205740 h 556260"/>
                <a:gd name="connsiteX2" fmla="*/ 920835 w 1075074"/>
                <a:gd name="connsiteY2" fmla="*/ 289560 h 556260"/>
                <a:gd name="connsiteX3" fmla="*/ 1065615 w 1075074"/>
                <a:gd name="connsiteY3" fmla="*/ 556260 h 556260"/>
                <a:gd name="connsiteX0" fmla="*/ 86694 w 1146532"/>
                <a:gd name="connsiteY0" fmla="*/ 0 h 556260"/>
                <a:gd name="connsiteX1" fmla="*/ 338154 w 1146532"/>
                <a:gd name="connsiteY1" fmla="*/ 205740 h 556260"/>
                <a:gd name="connsiteX2" fmla="*/ 25734 w 1146532"/>
                <a:gd name="connsiteY2" fmla="*/ 358140 h 556260"/>
                <a:gd name="connsiteX3" fmla="*/ 1145874 w 1146532"/>
                <a:gd name="connsiteY3" fmla="*/ 556260 h 556260"/>
                <a:gd name="connsiteX0" fmla="*/ 73016 w 324728"/>
                <a:gd name="connsiteY0" fmla="*/ 0 h 548640"/>
                <a:gd name="connsiteX1" fmla="*/ 324476 w 324728"/>
                <a:gd name="connsiteY1" fmla="*/ 205740 h 548640"/>
                <a:gd name="connsiteX2" fmla="*/ 12056 w 324728"/>
                <a:gd name="connsiteY2" fmla="*/ 358140 h 548640"/>
                <a:gd name="connsiteX3" fmla="*/ 42536 w 324728"/>
                <a:gd name="connsiteY3" fmla="*/ 548640 h 548640"/>
                <a:gd name="connsiteX0" fmla="*/ 61035 w 61035"/>
                <a:gd name="connsiteY0" fmla="*/ 0 h 548640"/>
                <a:gd name="connsiteX1" fmla="*/ 45795 w 61035"/>
                <a:gd name="connsiteY1" fmla="*/ 220980 h 548640"/>
                <a:gd name="connsiteX2" fmla="*/ 75 w 61035"/>
                <a:gd name="connsiteY2" fmla="*/ 358140 h 548640"/>
                <a:gd name="connsiteX3" fmla="*/ 30555 w 61035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30480 w 30480"/>
                <a:gd name="connsiteY0" fmla="*/ 0 h 548640"/>
                <a:gd name="connsiteX1" fmla="*/ 15240 w 30480"/>
                <a:gd name="connsiteY1" fmla="*/ 220980 h 548640"/>
                <a:gd name="connsiteX2" fmla="*/ 0 w 30480"/>
                <a:gd name="connsiteY2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" h="548640">
                  <a:moveTo>
                    <a:pt x="30480" y="0"/>
                  </a:moveTo>
                  <a:cubicBezTo>
                    <a:pt x="-7620" y="42862"/>
                    <a:pt x="20320" y="129540"/>
                    <a:pt x="15240" y="220980"/>
                  </a:cubicBezTo>
                  <a:cubicBezTo>
                    <a:pt x="10160" y="312420"/>
                    <a:pt x="3175" y="480378"/>
                    <a:pt x="0" y="54864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97BD13D-59CE-4FAD-AA0B-3328ED62E72C}"/>
                </a:ext>
              </a:extLst>
            </p:cNvPr>
            <p:cNvSpPr/>
            <p:nvPr/>
          </p:nvSpPr>
          <p:spPr>
            <a:xfrm>
              <a:off x="4866745" y="2051636"/>
              <a:ext cx="800454" cy="584358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1504 w 1389556"/>
                <a:gd name="connsiteY0" fmla="*/ 0 h 525780"/>
                <a:gd name="connsiteX1" fmla="*/ 1355344 w 1389556"/>
                <a:gd name="connsiteY1" fmla="*/ 220980 h 525780"/>
                <a:gd name="connsiteX2" fmla="*/ 166624 w 1389556"/>
                <a:gd name="connsiteY2" fmla="*/ 320040 h 525780"/>
                <a:gd name="connsiteX3" fmla="*/ 889 w 1389556"/>
                <a:gd name="connsiteY3" fmla="*/ 525780 h 525780"/>
                <a:gd name="connsiteX0" fmla="*/ 1110615 w 1835725"/>
                <a:gd name="connsiteY0" fmla="*/ 0 h 525780"/>
                <a:gd name="connsiteX1" fmla="*/ 1354455 w 1835725"/>
                <a:gd name="connsiteY1" fmla="*/ 220980 h 525780"/>
                <a:gd name="connsiteX2" fmla="*/ 1781175 w 1835725"/>
                <a:gd name="connsiteY2" fmla="*/ 434340 h 525780"/>
                <a:gd name="connsiteX3" fmla="*/ 0 w 1835725"/>
                <a:gd name="connsiteY3" fmla="*/ 525780 h 525780"/>
                <a:gd name="connsiteX0" fmla="*/ 1110615 w 1818429"/>
                <a:gd name="connsiteY0" fmla="*/ 0 h 525780"/>
                <a:gd name="connsiteX1" fmla="*/ 1202055 w 1818429"/>
                <a:gd name="connsiteY1" fmla="*/ 327660 h 525780"/>
                <a:gd name="connsiteX2" fmla="*/ 1781175 w 1818429"/>
                <a:gd name="connsiteY2" fmla="*/ 434340 h 525780"/>
                <a:gd name="connsiteX3" fmla="*/ 0 w 1818429"/>
                <a:gd name="connsiteY3" fmla="*/ 525780 h 525780"/>
                <a:gd name="connsiteX0" fmla="*/ 18189 w 1095087"/>
                <a:gd name="connsiteY0" fmla="*/ 0 h 739140"/>
                <a:gd name="connsiteX1" fmla="*/ 109629 w 1095087"/>
                <a:gd name="connsiteY1" fmla="*/ 327660 h 739140"/>
                <a:gd name="connsiteX2" fmla="*/ 688749 w 1095087"/>
                <a:gd name="connsiteY2" fmla="*/ 434340 h 739140"/>
                <a:gd name="connsiteX3" fmla="*/ 1094514 w 1095087"/>
                <a:gd name="connsiteY3" fmla="*/ 739140 h 739140"/>
                <a:gd name="connsiteX0" fmla="*/ 18189 w 1064667"/>
                <a:gd name="connsiteY0" fmla="*/ 0 h 609600"/>
                <a:gd name="connsiteX1" fmla="*/ 109629 w 1064667"/>
                <a:gd name="connsiteY1" fmla="*/ 327660 h 609600"/>
                <a:gd name="connsiteX2" fmla="*/ 688749 w 1064667"/>
                <a:gd name="connsiteY2" fmla="*/ 434340 h 609600"/>
                <a:gd name="connsiteX3" fmla="*/ 1064034 w 1064667"/>
                <a:gd name="connsiteY3" fmla="*/ 609600 h 609600"/>
                <a:gd name="connsiteX0" fmla="*/ 18189 w 1117909"/>
                <a:gd name="connsiteY0" fmla="*/ 0 h 739140"/>
                <a:gd name="connsiteX1" fmla="*/ 109629 w 1117909"/>
                <a:gd name="connsiteY1" fmla="*/ 327660 h 739140"/>
                <a:gd name="connsiteX2" fmla="*/ 688749 w 1117909"/>
                <a:gd name="connsiteY2" fmla="*/ 434340 h 739140"/>
                <a:gd name="connsiteX3" fmla="*/ 1117374 w 1117909"/>
                <a:gd name="connsiteY3" fmla="*/ 739140 h 739140"/>
                <a:gd name="connsiteX0" fmla="*/ 18189 w 1064667"/>
                <a:gd name="connsiteY0" fmla="*/ 0 h 617220"/>
                <a:gd name="connsiteX1" fmla="*/ 109629 w 1064667"/>
                <a:gd name="connsiteY1" fmla="*/ 327660 h 617220"/>
                <a:gd name="connsiteX2" fmla="*/ 688749 w 1064667"/>
                <a:gd name="connsiteY2" fmla="*/ 434340 h 617220"/>
                <a:gd name="connsiteX3" fmla="*/ 1064034 w 1064667"/>
                <a:gd name="connsiteY3" fmla="*/ 617220 h 617220"/>
                <a:gd name="connsiteX0" fmla="*/ 18189 w 1112203"/>
                <a:gd name="connsiteY0" fmla="*/ 0 h 724376"/>
                <a:gd name="connsiteX1" fmla="*/ 109629 w 1112203"/>
                <a:gd name="connsiteY1" fmla="*/ 327660 h 724376"/>
                <a:gd name="connsiteX2" fmla="*/ 688749 w 1112203"/>
                <a:gd name="connsiteY2" fmla="*/ 434340 h 724376"/>
                <a:gd name="connsiteX3" fmla="*/ 1111659 w 1112203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0 w 1093470"/>
                <a:gd name="connsiteY0" fmla="*/ 0 h 724376"/>
                <a:gd name="connsiteX1" fmla="*/ 91440 w 1093470"/>
                <a:gd name="connsiteY1" fmla="*/ 327660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93470"/>
                <a:gd name="connsiteY0" fmla="*/ 0 h 724376"/>
                <a:gd name="connsiteX1" fmla="*/ 141446 w 1093470"/>
                <a:gd name="connsiteY1" fmla="*/ 325279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93470"/>
                <a:gd name="connsiteY0" fmla="*/ 0 h 724376"/>
                <a:gd name="connsiteX1" fmla="*/ 181927 w 1093470"/>
                <a:gd name="connsiteY1" fmla="*/ 325279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57752"/>
                <a:gd name="connsiteY0" fmla="*/ 0 h 719614"/>
                <a:gd name="connsiteX1" fmla="*/ 181927 w 1057752"/>
                <a:gd name="connsiteY1" fmla="*/ 325279 h 719614"/>
                <a:gd name="connsiteX2" fmla="*/ 670560 w 1057752"/>
                <a:gd name="connsiteY2" fmla="*/ 434340 h 719614"/>
                <a:gd name="connsiteX3" fmla="*/ 1057752 w 1057752"/>
                <a:gd name="connsiteY3" fmla="*/ 719614 h 719614"/>
                <a:gd name="connsiteX0" fmla="*/ 85047 w 895149"/>
                <a:gd name="connsiteY0" fmla="*/ 0 h 754539"/>
                <a:gd name="connsiteX1" fmla="*/ 19324 w 895149"/>
                <a:gd name="connsiteY1" fmla="*/ 360204 h 754539"/>
                <a:gd name="connsiteX2" fmla="*/ 507957 w 895149"/>
                <a:gd name="connsiteY2" fmla="*/ 469265 h 754539"/>
                <a:gd name="connsiteX3" fmla="*/ 895149 w 895149"/>
                <a:gd name="connsiteY3" fmla="*/ 754539 h 754539"/>
                <a:gd name="connsiteX0" fmla="*/ 0 w 810102"/>
                <a:gd name="connsiteY0" fmla="*/ 0 h 754539"/>
                <a:gd name="connsiteX1" fmla="*/ 204152 w 810102"/>
                <a:gd name="connsiteY1" fmla="*/ 347504 h 754539"/>
                <a:gd name="connsiteX2" fmla="*/ 422910 w 810102"/>
                <a:gd name="connsiteY2" fmla="*/ 469265 h 754539"/>
                <a:gd name="connsiteX3" fmla="*/ 810102 w 810102"/>
                <a:gd name="connsiteY3" fmla="*/ 754539 h 754539"/>
                <a:gd name="connsiteX0" fmla="*/ 0 w 810102"/>
                <a:gd name="connsiteY0" fmla="*/ 0 h 754539"/>
                <a:gd name="connsiteX1" fmla="*/ 422910 w 810102"/>
                <a:gd name="connsiteY1" fmla="*/ 469265 h 754539"/>
                <a:gd name="connsiteX2" fmla="*/ 810102 w 810102"/>
                <a:gd name="connsiteY2" fmla="*/ 754539 h 754539"/>
                <a:gd name="connsiteX0" fmla="*/ 0 w 810102"/>
                <a:gd name="connsiteY0" fmla="*/ 0 h 754539"/>
                <a:gd name="connsiteX1" fmla="*/ 203835 w 810102"/>
                <a:gd name="connsiteY1" fmla="*/ 377190 h 754539"/>
                <a:gd name="connsiteX2" fmla="*/ 810102 w 810102"/>
                <a:gd name="connsiteY2" fmla="*/ 754539 h 754539"/>
                <a:gd name="connsiteX0" fmla="*/ 0 w 810102"/>
                <a:gd name="connsiteY0" fmla="*/ 0 h 754539"/>
                <a:gd name="connsiteX1" fmla="*/ 203835 w 810102"/>
                <a:gd name="connsiteY1" fmla="*/ 377190 h 754539"/>
                <a:gd name="connsiteX2" fmla="*/ 557635 w 810102"/>
                <a:gd name="connsiteY2" fmla="*/ 488583 h 754539"/>
                <a:gd name="connsiteX3" fmla="*/ 810102 w 810102"/>
                <a:gd name="connsiteY3" fmla="*/ 754539 h 754539"/>
                <a:gd name="connsiteX0" fmla="*/ 0 w 829152"/>
                <a:gd name="connsiteY0" fmla="*/ 0 h 681514"/>
                <a:gd name="connsiteX1" fmla="*/ 203835 w 829152"/>
                <a:gd name="connsiteY1" fmla="*/ 377190 h 681514"/>
                <a:gd name="connsiteX2" fmla="*/ 557635 w 829152"/>
                <a:gd name="connsiteY2" fmla="*/ 488583 h 681514"/>
                <a:gd name="connsiteX3" fmla="*/ 829152 w 829152"/>
                <a:gd name="connsiteY3" fmla="*/ 681514 h 681514"/>
                <a:gd name="connsiteX0" fmla="*/ 0 w 778352"/>
                <a:gd name="connsiteY0" fmla="*/ 0 h 671989"/>
                <a:gd name="connsiteX1" fmla="*/ 203835 w 778352"/>
                <a:gd name="connsiteY1" fmla="*/ 377190 h 671989"/>
                <a:gd name="connsiteX2" fmla="*/ 557635 w 778352"/>
                <a:gd name="connsiteY2" fmla="*/ 488583 h 671989"/>
                <a:gd name="connsiteX3" fmla="*/ 778352 w 778352"/>
                <a:gd name="connsiteY3" fmla="*/ 671989 h 671989"/>
                <a:gd name="connsiteX0" fmla="*/ 0 w 778352"/>
                <a:gd name="connsiteY0" fmla="*/ 0 h 671989"/>
                <a:gd name="connsiteX1" fmla="*/ 203835 w 778352"/>
                <a:gd name="connsiteY1" fmla="*/ 377190 h 671989"/>
                <a:gd name="connsiteX2" fmla="*/ 557635 w 778352"/>
                <a:gd name="connsiteY2" fmla="*/ 488583 h 671989"/>
                <a:gd name="connsiteX3" fmla="*/ 778352 w 778352"/>
                <a:gd name="connsiteY3" fmla="*/ 671989 h 671989"/>
                <a:gd name="connsiteX0" fmla="*/ 309 w 778661"/>
                <a:gd name="connsiteY0" fmla="*/ 0 h 671989"/>
                <a:gd name="connsiteX1" fmla="*/ 204144 w 778661"/>
                <a:gd name="connsiteY1" fmla="*/ 377190 h 671989"/>
                <a:gd name="connsiteX2" fmla="*/ 557944 w 778661"/>
                <a:gd name="connsiteY2" fmla="*/ 488583 h 671989"/>
                <a:gd name="connsiteX3" fmla="*/ 778661 w 778661"/>
                <a:gd name="connsiteY3" fmla="*/ 671989 h 67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661" h="671989">
                  <a:moveTo>
                    <a:pt x="309" y="0"/>
                  </a:moveTo>
                  <a:cubicBezTo>
                    <a:pt x="-6835" y="151739"/>
                    <a:pt x="111205" y="295760"/>
                    <a:pt x="204144" y="377190"/>
                  </a:cubicBezTo>
                  <a:cubicBezTo>
                    <a:pt x="297083" y="458620"/>
                    <a:pt x="456900" y="425692"/>
                    <a:pt x="557944" y="488583"/>
                  </a:cubicBezTo>
                  <a:cubicBezTo>
                    <a:pt x="658988" y="551474"/>
                    <a:pt x="749812" y="629251"/>
                    <a:pt x="778661" y="671989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159E0011-35E1-4AFF-80E7-FEC326727065}"/>
                </a:ext>
              </a:extLst>
            </p:cNvPr>
            <p:cNvSpPr/>
            <p:nvPr/>
          </p:nvSpPr>
          <p:spPr>
            <a:xfrm>
              <a:off x="5749470" y="2084423"/>
              <a:ext cx="769076" cy="541303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1504 w 1389556"/>
                <a:gd name="connsiteY0" fmla="*/ 0 h 525780"/>
                <a:gd name="connsiteX1" fmla="*/ 1355344 w 1389556"/>
                <a:gd name="connsiteY1" fmla="*/ 220980 h 525780"/>
                <a:gd name="connsiteX2" fmla="*/ 166624 w 1389556"/>
                <a:gd name="connsiteY2" fmla="*/ 320040 h 525780"/>
                <a:gd name="connsiteX3" fmla="*/ 889 w 1389556"/>
                <a:gd name="connsiteY3" fmla="*/ 525780 h 525780"/>
                <a:gd name="connsiteX0" fmla="*/ 1110615 w 1835725"/>
                <a:gd name="connsiteY0" fmla="*/ 0 h 525780"/>
                <a:gd name="connsiteX1" fmla="*/ 1354455 w 1835725"/>
                <a:gd name="connsiteY1" fmla="*/ 220980 h 525780"/>
                <a:gd name="connsiteX2" fmla="*/ 1781175 w 1835725"/>
                <a:gd name="connsiteY2" fmla="*/ 434340 h 525780"/>
                <a:gd name="connsiteX3" fmla="*/ 0 w 1835725"/>
                <a:gd name="connsiteY3" fmla="*/ 525780 h 525780"/>
                <a:gd name="connsiteX0" fmla="*/ 1110615 w 1818429"/>
                <a:gd name="connsiteY0" fmla="*/ 0 h 525780"/>
                <a:gd name="connsiteX1" fmla="*/ 1202055 w 1818429"/>
                <a:gd name="connsiteY1" fmla="*/ 327660 h 525780"/>
                <a:gd name="connsiteX2" fmla="*/ 1781175 w 1818429"/>
                <a:gd name="connsiteY2" fmla="*/ 434340 h 525780"/>
                <a:gd name="connsiteX3" fmla="*/ 0 w 1818429"/>
                <a:gd name="connsiteY3" fmla="*/ 525780 h 525780"/>
                <a:gd name="connsiteX0" fmla="*/ 18189 w 1095087"/>
                <a:gd name="connsiteY0" fmla="*/ 0 h 739140"/>
                <a:gd name="connsiteX1" fmla="*/ 109629 w 1095087"/>
                <a:gd name="connsiteY1" fmla="*/ 327660 h 739140"/>
                <a:gd name="connsiteX2" fmla="*/ 688749 w 1095087"/>
                <a:gd name="connsiteY2" fmla="*/ 434340 h 739140"/>
                <a:gd name="connsiteX3" fmla="*/ 1094514 w 1095087"/>
                <a:gd name="connsiteY3" fmla="*/ 739140 h 739140"/>
                <a:gd name="connsiteX0" fmla="*/ 18189 w 1064667"/>
                <a:gd name="connsiteY0" fmla="*/ 0 h 609600"/>
                <a:gd name="connsiteX1" fmla="*/ 109629 w 1064667"/>
                <a:gd name="connsiteY1" fmla="*/ 327660 h 609600"/>
                <a:gd name="connsiteX2" fmla="*/ 688749 w 1064667"/>
                <a:gd name="connsiteY2" fmla="*/ 434340 h 609600"/>
                <a:gd name="connsiteX3" fmla="*/ 1064034 w 1064667"/>
                <a:gd name="connsiteY3" fmla="*/ 609600 h 609600"/>
                <a:gd name="connsiteX0" fmla="*/ 18189 w 1117909"/>
                <a:gd name="connsiteY0" fmla="*/ 0 h 739140"/>
                <a:gd name="connsiteX1" fmla="*/ 109629 w 1117909"/>
                <a:gd name="connsiteY1" fmla="*/ 327660 h 739140"/>
                <a:gd name="connsiteX2" fmla="*/ 688749 w 1117909"/>
                <a:gd name="connsiteY2" fmla="*/ 434340 h 739140"/>
                <a:gd name="connsiteX3" fmla="*/ 1117374 w 1117909"/>
                <a:gd name="connsiteY3" fmla="*/ 739140 h 739140"/>
                <a:gd name="connsiteX0" fmla="*/ 18189 w 1064667"/>
                <a:gd name="connsiteY0" fmla="*/ 0 h 617220"/>
                <a:gd name="connsiteX1" fmla="*/ 109629 w 1064667"/>
                <a:gd name="connsiteY1" fmla="*/ 327660 h 617220"/>
                <a:gd name="connsiteX2" fmla="*/ 688749 w 1064667"/>
                <a:gd name="connsiteY2" fmla="*/ 434340 h 617220"/>
                <a:gd name="connsiteX3" fmla="*/ 1064034 w 1064667"/>
                <a:gd name="connsiteY3" fmla="*/ 617220 h 617220"/>
                <a:gd name="connsiteX0" fmla="*/ 18189 w 1112203"/>
                <a:gd name="connsiteY0" fmla="*/ 0 h 724376"/>
                <a:gd name="connsiteX1" fmla="*/ 109629 w 1112203"/>
                <a:gd name="connsiteY1" fmla="*/ 327660 h 724376"/>
                <a:gd name="connsiteX2" fmla="*/ 688749 w 1112203"/>
                <a:gd name="connsiteY2" fmla="*/ 434340 h 724376"/>
                <a:gd name="connsiteX3" fmla="*/ 1111659 w 1112203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18189 w 1111659"/>
                <a:gd name="connsiteY0" fmla="*/ 0 h 724376"/>
                <a:gd name="connsiteX1" fmla="*/ 109629 w 1111659"/>
                <a:gd name="connsiteY1" fmla="*/ 327660 h 724376"/>
                <a:gd name="connsiteX2" fmla="*/ 688749 w 1111659"/>
                <a:gd name="connsiteY2" fmla="*/ 434340 h 724376"/>
                <a:gd name="connsiteX3" fmla="*/ 1111659 w 1111659"/>
                <a:gd name="connsiteY3" fmla="*/ 724376 h 724376"/>
                <a:gd name="connsiteX0" fmla="*/ 0 w 1093470"/>
                <a:gd name="connsiteY0" fmla="*/ 0 h 724376"/>
                <a:gd name="connsiteX1" fmla="*/ 91440 w 1093470"/>
                <a:gd name="connsiteY1" fmla="*/ 327660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93470"/>
                <a:gd name="connsiteY0" fmla="*/ 0 h 724376"/>
                <a:gd name="connsiteX1" fmla="*/ 141446 w 1093470"/>
                <a:gd name="connsiteY1" fmla="*/ 325279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0 w 1093470"/>
                <a:gd name="connsiteY0" fmla="*/ 0 h 724376"/>
                <a:gd name="connsiteX1" fmla="*/ 181927 w 1093470"/>
                <a:gd name="connsiteY1" fmla="*/ 325279 h 724376"/>
                <a:gd name="connsiteX2" fmla="*/ 670560 w 1093470"/>
                <a:gd name="connsiteY2" fmla="*/ 434340 h 724376"/>
                <a:gd name="connsiteX3" fmla="*/ 1093470 w 1093470"/>
                <a:gd name="connsiteY3" fmla="*/ 724376 h 724376"/>
                <a:gd name="connsiteX0" fmla="*/ 2040965 w 2041003"/>
                <a:gd name="connsiteY0" fmla="*/ 0 h 724376"/>
                <a:gd name="connsiteX1" fmla="*/ 60717 w 2041003"/>
                <a:gd name="connsiteY1" fmla="*/ 325279 h 724376"/>
                <a:gd name="connsiteX2" fmla="*/ 549350 w 2041003"/>
                <a:gd name="connsiteY2" fmla="*/ 434340 h 724376"/>
                <a:gd name="connsiteX3" fmla="*/ 972260 w 2041003"/>
                <a:gd name="connsiteY3" fmla="*/ 724376 h 724376"/>
                <a:gd name="connsiteX0" fmla="*/ 1525312 w 1629435"/>
                <a:gd name="connsiteY0" fmla="*/ 0 h 724376"/>
                <a:gd name="connsiteX1" fmla="*/ 1513564 w 1629435"/>
                <a:gd name="connsiteY1" fmla="*/ 366554 h 724376"/>
                <a:gd name="connsiteX2" fmla="*/ 33697 w 1629435"/>
                <a:gd name="connsiteY2" fmla="*/ 434340 h 724376"/>
                <a:gd name="connsiteX3" fmla="*/ 456607 w 1629435"/>
                <a:gd name="connsiteY3" fmla="*/ 724376 h 724376"/>
                <a:gd name="connsiteX0" fmla="*/ 1070286 w 1105434"/>
                <a:gd name="connsiteY0" fmla="*/ 0 h 724376"/>
                <a:gd name="connsiteX1" fmla="*/ 1058538 w 1105434"/>
                <a:gd name="connsiteY1" fmla="*/ 366554 h 724376"/>
                <a:gd name="connsiteX2" fmla="*/ 515296 w 1105434"/>
                <a:gd name="connsiteY2" fmla="*/ 447040 h 724376"/>
                <a:gd name="connsiteX3" fmla="*/ 1581 w 1105434"/>
                <a:gd name="connsiteY3" fmla="*/ 724376 h 724376"/>
                <a:gd name="connsiteX0" fmla="*/ 1068705 w 1103853"/>
                <a:gd name="connsiteY0" fmla="*/ 0 h 724376"/>
                <a:gd name="connsiteX1" fmla="*/ 1056957 w 1103853"/>
                <a:gd name="connsiteY1" fmla="*/ 366554 h 724376"/>
                <a:gd name="connsiteX2" fmla="*/ 513715 w 1103853"/>
                <a:gd name="connsiteY2" fmla="*/ 447040 h 724376"/>
                <a:gd name="connsiteX3" fmla="*/ 0 w 1103853"/>
                <a:gd name="connsiteY3" fmla="*/ 724376 h 724376"/>
                <a:gd name="connsiteX0" fmla="*/ 1068705 w 1103853"/>
                <a:gd name="connsiteY0" fmla="*/ 0 h 724376"/>
                <a:gd name="connsiteX1" fmla="*/ 1056957 w 1103853"/>
                <a:gd name="connsiteY1" fmla="*/ 366554 h 724376"/>
                <a:gd name="connsiteX2" fmla="*/ 513715 w 1103853"/>
                <a:gd name="connsiteY2" fmla="*/ 447040 h 724376"/>
                <a:gd name="connsiteX3" fmla="*/ 0 w 1103853"/>
                <a:gd name="connsiteY3" fmla="*/ 724376 h 724376"/>
                <a:gd name="connsiteX0" fmla="*/ 1018699 w 1053847"/>
                <a:gd name="connsiteY0" fmla="*/ 0 h 721995"/>
                <a:gd name="connsiteX1" fmla="*/ 1006951 w 1053847"/>
                <a:gd name="connsiteY1" fmla="*/ 366554 h 721995"/>
                <a:gd name="connsiteX2" fmla="*/ 463709 w 1053847"/>
                <a:gd name="connsiteY2" fmla="*/ 447040 h 721995"/>
                <a:gd name="connsiteX3" fmla="*/ 0 w 1053847"/>
                <a:gd name="connsiteY3" fmla="*/ 721995 h 721995"/>
                <a:gd name="connsiteX0" fmla="*/ 1018699 w 1034463"/>
                <a:gd name="connsiteY0" fmla="*/ 0 h 721995"/>
                <a:gd name="connsiteX1" fmla="*/ 973613 w 1034463"/>
                <a:gd name="connsiteY1" fmla="*/ 373698 h 721995"/>
                <a:gd name="connsiteX2" fmla="*/ 463709 w 1034463"/>
                <a:gd name="connsiteY2" fmla="*/ 447040 h 721995"/>
                <a:gd name="connsiteX3" fmla="*/ 0 w 1034463"/>
                <a:gd name="connsiteY3" fmla="*/ 721995 h 721995"/>
                <a:gd name="connsiteX0" fmla="*/ 1018699 w 1019841"/>
                <a:gd name="connsiteY0" fmla="*/ 0 h 721995"/>
                <a:gd name="connsiteX1" fmla="*/ 973613 w 1019841"/>
                <a:gd name="connsiteY1" fmla="*/ 373698 h 721995"/>
                <a:gd name="connsiteX2" fmla="*/ 463709 w 1019841"/>
                <a:gd name="connsiteY2" fmla="*/ 447040 h 721995"/>
                <a:gd name="connsiteX3" fmla="*/ 0 w 1019841"/>
                <a:gd name="connsiteY3" fmla="*/ 721995 h 721995"/>
                <a:gd name="connsiteX0" fmla="*/ 1018699 w 1018699"/>
                <a:gd name="connsiteY0" fmla="*/ 0 h 721995"/>
                <a:gd name="connsiteX1" fmla="*/ 887888 w 1018699"/>
                <a:gd name="connsiteY1" fmla="*/ 359410 h 721995"/>
                <a:gd name="connsiteX2" fmla="*/ 463709 w 1018699"/>
                <a:gd name="connsiteY2" fmla="*/ 447040 h 721995"/>
                <a:gd name="connsiteX3" fmla="*/ 0 w 1018699"/>
                <a:gd name="connsiteY3" fmla="*/ 721995 h 721995"/>
                <a:gd name="connsiteX0" fmla="*/ 1018699 w 1018699"/>
                <a:gd name="connsiteY0" fmla="*/ 0 h 721995"/>
                <a:gd name="connsiteX1" fmla="*/ 887888 w 1018699"/>
                <a:gd name="connsiteY1" fmla="*/ 359410 h 721995"/>
                <a:gd name="connsiteX2" fmla="*/ 463709 w 1018699"/>
                <a:gd name="connsiteY2" fmla="*/ 447040 h 721995"/>
                <a:gd name="connsiteX3" fmla="*/ 0 w 1018699"/>
                <a:gd name="connsiteY3" fmla="*/ 721995 h 721995"/>
                <a:gd name="connsiteX0" fmla="*/ 1018699 w 1018699"/>
                <a:gd name="connsiteY0" fmla="*/ 0 h 721995"/>
                <a:gd name="connsiteX1" fmla="*/ 887888 w 1018699"/>
                <a:gd name="connsiteY1" fmla="*/ 359410 h 721995"/>
                <a:gd name="connsiteX2" fmla="*/ 475615 w 1018699"/>
                <a:gd name="connsiteY2" fmla="*/ 470853 h 721995"/>
                <a:gd name="connsiteX3" fmla="*/ 0 w 1018699"/>
                <a:gd name="connsiteY3" fmla="*/ 721995 h 721995"/>
                <a:gd name="connsiteX0" fmla="*/ 1018699 w 1018699"/>
                <a:gd name="connsiteY0" fmla="*/ 0 h 721995"/>
                <a:gd name="connsiteX1" fmla="*/ 887888 w 1018699"/>
                <a:gd name="connsiteY1" fmla="*/ 359410 h 721995"/>
                <a:gd name="connsiteX2" fmla="*/ 475615 w 1018699"/>
                <a:gd name="connsiteY2" fmla="*/ 470853 h 721995"/>
                <a:gd name="connsiteX3" fmla="*/ 0 w 1018699"/>
                <a:gd name="connsiteY3" fmla="*/ 721995 h 721995"/>
                <a:gd name="connsiteX0" fmla="*/ 758349 w 895879"/>
                <a:gd name="connsiteY0" fmla="*/ 0 h 721995"/>
                <a:gd name="connsiteX1" fmla="*/ 887888 w 895879"/>
                <a:gd name="connsiteY1" fmla="*/ 359410 h 721995"/>
                <a:gd name="connsiteX2" fmla="*/ 475615 w 895879"/>
                <a:gd name="connsiteY2" fmla="*/ 470853 h 721995"/>
                <a:gd name="connsiteX3" fmla="*/ 0 w 895879"/>
                <a:gd name="connsiteY3" fmla="*/ 721995 h 721995"/>
                <a:gd name="connsiteX0" fmla="*/ 758349 w 758349"/>
                <a:gd name="connsiteY0" fmla="*/ 0 h 721995"/>
                <a:gd name="connsiteX1" fmla="*/ 668813 w 758349"/>
                <a:gd name="connsiteY1" fmla="*/ 343535 h 721995"/>
                <a:gd name="connsiteX2" fmla="*/ 475615 w 758349"/>
                <a:gd name="connsiteY2" fmla="*/ 470853 h 721995"/>
                <a:gd name="connsiteX3" fmla="*/ 0 w 758349"/>
                <a:gd name="connsiteY3" fmla="*/ 721995 h 721995"/>
                <a:gd name="connsiteX0" fmla="*/ 786924 w 786924"/>
                <a:gd name="connsiteY0" fmla="*/ 0 h 623570"/>
                <a:gd name="connsiteX1" fmla="*/ 697388 w 786924"/>
                <a:gd name="connsiteY1" fmla="*/ 343535 h 623570"/>
                <a:gd name="connsiteX2" fmla="*/ 504190 w 786924"/>
                <a:gd name="connsiteY2" fmla="*/ 470853 h 623570"/>
                <a:gd name="connsiteX3" fmla="*/ 0 w 786924"/>
                <a:gd name="connsiteY3" fmla="*/ 623570 h 623570"/>
                <a:gd name="connsiteX0" fmla="*/ 786924 w 786924"/>
                <a:gd name="connsiteY0" fmla="*/ 0 h 623570"/>
                <a:gd name="connsiteX1" fmla="*/ 697388 w 786924"/>
                <a:gd name="connsiteY1" fmla="*/ 343535 h 623570"/>
                <a:gd name="connsiteX2" fmla="*/ 504190 w 786924"/>
                <a:gd name="connsiteY2" fmla="*/ 470853 h 623570"/>
                <a:gd name="connsiteX3" fmla="*/ 0 w 786924"/>
                <a:gd name="connsiteY3" fmla="*/ 623570 h 623570"/>
                <a:gd name="connsiteX0" fmla="*/ 786924 w 786924"/>
                <a:gd name="connsiteY0" fmla="*/ 0 h 623570"/>
                <a:gd name="connsiteX1" fmla="*/ 697388 w 786924"/>
                <a:gd name="connsiteY1" fmla="*/ 343535 h 623570"/>
                <a:gd name="connsiteX2" fmla="*/ 504190 w 786924"/>
                <a:gd name="connsiteY2" fmla="*/ 470853 h 623570"/>
                <a:gd name="connsiteX3" fmla="*/ 0 w 786924"/>
                <a:gd name="connsiteY3" fmla="*/ 623570 h 623570"/>
                <a:gd name="connsiteX0" fmla="*/ 786924 w 786931"/>
                <a:gd name="connsiteY0" fmla="*/ 0 h 623570"/>
                <a:gd name="connsiteX1" fmla="*/ 697388 w 786931"/>
                <a:gd name="connsiteY1" fmla="*/ 343535 h 623570"/>
                <a:gd name="connsiteX2" fmla="*/ 234315 w 786931"/>
                <a:gd name="connsiteY2" fmla="*/ 474028 h 623570"/>
                <a:gd name="connsiteX3" fmla="*/ 0 w 786931"/>
                <a:gd name="connsiteY3" fmla="*/ 623570 h 62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931" h="623570">
                  <a:moveTo>
                    <a:pt x="786924" y="0"/>
                  </a:moveTo>
                  <a:cubicBezTo>
                    <a:pt x="786924" y="83343"/>
                    <a:pt x="789490" y="264530"/>
                    <a:pt x="697388" y="343535"/>
                  </a:cubicBezTo>
                  <a:cubicBezTo>
                    <a:pt x="605287" y="422540"/>
                    <a:pt x="350546" y="427356"/>
                    <a:pt x="234315" y="474028"/>
                  </a:cubicBezTo>
                  <a:cubicBezTo>
                    <a:pt x="118084" y="520701"/>
                    <a:pt x="40481" y="578327"/>
                    <a:pt x="0" y="62357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6FFAD18-B4F8-4EB6-AAA8-2151317EA93F}"/>
                </a:ext>
              </a:extLst>
            </p:cNvPr>
            <p:cNvSpPr/>
            <p:nvPr/>
          </p:nvSpPr>
          <p:spPr>
            <a:xfrm>
              <a:off x="5663772" y="2081374"/>
              <a:ext cx="45719" cy="554618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20140 w 1405339"/>
                <a:gd name="connsiteY0" fmla="*/ 0 h 563880"/>
                <a:gd name="connsiteX1" fmla="*/ 1371600 w 1405339"/>
                <a:gd name="connsiteY1" fmla="*/ 205740 h 563880"/>
                <a:gd name="connsiteX2" fmla="*/ 175260 w 1405339"/>
                <a:gd name="connsiteY2" fmla="*/ 320040 h 563880"/>
                <a:gd name="connsiteX3" fmla="*/ 0 w 1405339"/>
                <a:gd name="connsiteY3" fmla="*/ 563880 h 563880"/>
                <a:gd name="connsiteX0" fmla="*/ 1120140 w 2078055"/>
                <a:gd name="connsiteY0" fmla="*/ 0 h 563880"/>
                <a:gd name="connsiteX1" fmla="*/ 1371600 w 2078055"/>
                <a:gd name="connsiteY1" fmla="*/ 205740 h 563880"/>
                <a:gd name="connsiteX2" fmla="*/ 2034540 w 2078055"/>
                <a:gd name="connsiteY2" fmla="*/ 289560 h 563880"/>
                <a:gd name="connsiteX3" fmla="*/ 0 w 2078055"/>
                <a:gd name="connsiteY3" fmla="*/ 563880 h 563880"/>
                <a:gd name="connsiteX0" fmla="*/ 6435 w 1075074"/>
                <a:gd name="connsiteY0" fmla="*/ 0 h 556260"/>
                <a:gd name="connsiteX1" fmla="*/ 257895 w 1075074"/>
                <a:gd name="connsiteY1" fmla="*/ 205740 h 556260"/>
                <a:gd name="connsiteX2" fmla="*/ 920835 w 1075074"/>
                <a:gd name="connsiteY2" fmla="*/ 289560 h 556260"/>
                <a:gd name="connsiteX3" fmla="*/ 1065615 w 1075074"/>
                <a:gd name="connsiteY3" fmla="*/ 556260 h 556260"/>
                <a:gd name="connsiteX0" fmla="*/ 86694 w 1146532"/>
                <a:gd name="connsiteY0" fmla="*/ 0 h 556260"/>
                <a:gd name="connsiteX1" fmla="*/ 338154 w 1146532"/>
                <a:gd name="connsiteY1" fmla="*/ 205740 h 556260"/>
                <a:gd name="connsiteX2" fmla="*/ 25734 w 1146532"/>
                <a:gd name="connsiteY2" fmla="*/ 358140 h 556260"/>
                <a:gd name="connsiteX3" fmla="*/ 1145874 w 1146532"/>
                <a:gd name="connsiteY3" fmla="*/ 556260 h 556260"/>
                <a:gd name="connsiteX0" fmla="*/ 73016 w 324728"/>
                <a:gd name="connsiteY0" fmla="*/ 0 h 548640"/>
                <a:gd name="connsiteX1" fmla="*/ 324476 w 324728"/>
                <a:gd name="connsiteY1" fmla="*/ 205740 h 548640"/>
                <a:gd name="connsiteX2" fmla="*/ 12056 w 324728"/>
                <a:gd name="connsiteY2" fmla="*/ 358140 h 548640"/>
                <a:gd name="connsiteX3" fmla="*/ 42536 w 324728"/>
                <a:gd name="connsiteY3" fmla="*/ 548640 h 548640"/>
                <a:gd name="connsiteX0" fmla="*/ 61035 w 61035"/>
                <a:gd name="connsiteY0" fmla="*/ 0 h 548640"/>
                <a:gd name="connsiteX1" fmla="*/ 45795 w 61035"/>
                <a:gd name="connsiteY1" fmla="*/ 220980 h 548640"/>
                <a:gd name="connsiteX2" fmla="*/ 75 w 61035"/>
                <a:gd name="connsiteY2" fmla="*/ 358140 h 548640"/>
                <a:gd name="connsiteX3" fmla="*/ 30555 w 61035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22476 w 57018"/>
                <a:gd name="connsiteY0" fmla="*/ 0 h 726440"/>
                <a:gd name="connsiteX1" fmla="*/ 7236 w 57018"/>
                <a:gd name="connsiteY1" fmla="*/ 220980 h 726440"/>
                <a:gd name="connsiteX2" fmla="*/ 30096 w 57018"/>
                <a:gd name="connsiteY2" fmla="*/ 373380 h 726440"/>
                <a:gd name="connsiteX3" fmla="*/ 55496 w 57018"/>
                <a:gd name="connsiteY3" fmla="*/ 726440 h 726440"/>
                <a:gd name="connsiteX0" fmla="*/ 15349 w 49891"/>
                <a:gd name="connsiteY0" fmla="*/ 0 h 726440"/>
                <a:gd name="connsiteX1" fmla="*/ 109 w 49891"/>
                <a:gd name="connsiteY1" fmla="*/ 220980 h 726440"/>
                <a:gd name="connsiteX2" fmla="*/ 22969 w 49891"/>
                <a:gd name="connsiteY2" fmla="*/ 373380 h 726440"/>
                <a:gd name="connsiteX3" fmla="*/ 48369 w 49891"/>
                <a:gd name="connsiteY3" fmla="*/ 726440 h 726440"/>
                <a:gd name="connsiteX0" fmla="*/ 15349 w 27503"/>
                <a:gd name="connsiteY0" fmla="*/ 0 h 653415"/>
                <a:gd name="connsiteX1" fmla="*/ 109 w 27503"/>
                <a:gd name="connsiteY1" fmla="*/ 220980 h 653415"/>
                <a:gd name="connsiteX2" fmla="*/ 22969 w 27503"/>
                <a:gd name="connsiteY2" fmla="*/ 373380 h 653415"/>
                <a:gd name="connsiteX3" fmla="*/ 22969 w 27503"/>
                <a:gd name="connsiteY3" fmla="*/ 653415 h 653415"/>
                <a:gd name="connsiteX0" fmla="*/ 15349 w 27503"/>
                <a:gd name="connsiteY0" fmla="*/ 0 h 653415"/>
                <a:gd name="connsiteX1" fmla="*/ 109 w 27503"/>
                <a:gd name="connsiteY1" fmla="*/ 220980 h 653415"/>
                <a:gd name="connsiteX2" fmla="*/ 22969 w 27503"/>
                <a:gd name="connsiteY2" fmla="*/ 373380 h 653415"/>
                <a:gd name="connsiteX3" fmla="*/ 22969 w 27503"/>
                <a:gd name="connsiteY3" fmla="*/ 653415 h 653415"/>
                <a:gd name="connsiteX0" fmla="*/ 15349 w 37966"/>
                <a:gd name="connsiteY0" fmla="*/ 0 h 624840"/>
                <a:gd name="connsiteX1" fmla="*/ 109 w 37966"/>
                <a:gd name="connsiteY1" fmla="*/ 220980 h 624840"/>
                <a:gd name="connsiteX2" fmla="*/ 22969 w 37966"/>
                <a:gd name="connsiteY2" fmla="*/ 373380 h 624840"/>
                <a:gd name="connsiteX3" fmla="*/ 35669 w 37966"/>
                <a:gd name="connsiteY3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66" h="624840">
                  <a:moveTo>
                    <a:pt x="15349" y="0"/>
                  </a:moveTo>
                  <a:cubicBezTo>
                    <a:pt x="8999" y="68262"/>
                    <a:pt x="-1161" y="158750"/>
                    <a:pt x="109" y="220980"/>
                  </a:cubicBezTo>
                  <a:cubicBezTo>
                    <a:pt x="1379" y="283210"/>
                    <a:pt x="17042" y="306070"/>
                    <a:pt x="22969" y="373380"/>
                  </a:cubicBezTo>
                  <a:cubicBezTo>
                    <a:pt x="28896" y="440690"/>
                    <a:pt x="43607" y="583565"/>
                    <a:pt x="35669" y="62484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7065A65C-A53B-462E-980B-550B892AF6AD}"/>
                </a:ext>
              </a:extLst>
            </p:cNvPr>
            <p:cNvSpPr txBox="1"/>
            <p:nvPr/>
          </p:nvSpPr>
          <p:spPr>
            <a:xfrm>
              <a:off x="5663013" y="1259924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Copy</a:t>
              </a:r>
              <a:endParaRPr lang="zh-CN" altLang="en-US" sz="1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FCFED89D-BD5E-4C08-8FDC-1C8B4F03836C}"/>
                </a:ext>
              </a:extLst>
            </p:cNvPr>
            <p:cNvSpPr txBox="1"/>
            <p:nvPr/>
          </p:nvSpPr>
          <p:spPr>
            <a:xfrm>
              <a:off x="5655865" y="2587818"/>
              <a:ext cx="1175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Merge</a:t>
              </a:r>
              <a:endParaRPr lang="zh-CN" altLang="en-US" sz="1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8A548A0B-E6A9-483F-94A7-1D1A87ACC590}"/>
              </a:ext>
            </a:extLst>
          </p:cNvPr>
          <p:cNvGrpSpPr/>
          <p:nvPr/>
        </p:nvGrpSpPr>
        <p:grpSpPr>
          <a:xfrm>
            <a:off x="9347599" y="897610"/>
            <a:ext cx="2657788" cy="1512053"/>
            <a:chOff x="7669553" y="1323500"/>
            <a:chExt cx="2657788" cy="1512053"/>
          </a:xfrm>
        </p:grpSpPr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A2130469-CBE7-46A1-A275-3D6B5FC334E9}"/>
                </a:ext>
              </a:extLst>
            </p:cNvPr>
            <p:cNvSpPr/>
            <p:nvPr/>
          </p:nvSpPr>
          <p:spPr>
            <a:xfrm>
              <a:off x="7717282" y="1711873"/>
              <a:ext cx="903036" cy="833421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598C7FA6-9E6C-43E0-A8B5-2931A2442B09}"/>
                </a:ext>
              </a:extLst>
            </p:cNvPr>
            <p:cNvSpPr/>
            <p:nvPr/>
          </p:nvSpPr>
          <p:spPr>
            <a:xfrm>
              <a:off x="7829978" y="1796898"/>
              <a:ext cx="647847" cy="65887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EE33E2AF-7E37-4EFB-92B3-9E101FC8BF58}"/>
                </a:ext>
              </a:extLst>
            </p:cNvPr>
            <p:cNvSpPr/>
            <p:nvPr/>
          </p:nvSpPr>
          <p:spPr>
            <a:xfrm>
              <a:off x="8770310" y="1825294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BB931B2A-2FBD-4FFC-B286-0ACFEAC5E685}"/>
                </a:ext>
              </a:extLst>
            </p:cNvPr>
            <p:cNvCxnSpPr>
              <a:cxnSpLocks/>
              <a:stCxn id="390" idx="4"/>
              <a:endCxn id="146" idx="0"/>
            </p:cNvCxnSpPr>
            <p:nvPr/>
          </p:nvCxnSpPr>
          <p:spPr>
            <a:xfrm>
              <a:off x="9023756" y="1323500"/>
              <a:ext cx="0" cy="204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8D96A94E-166C-4374-BDDB-7AC86601646A}"/>
                </a:ext>
              </a:extLst>
            </p:cNvPr>
            <p:cNvCxnSpPr>
              <a:cxnSpLocks/>
              <a:stCxn id="403" idx="0"/>
              <a:endCxn id="154" idx="2"/>
            </p:cNvCxnSpPr>
            <p:nvPr/>
          </p:nvCxnSpPr>
          <p:spPr>
            <a:xfrm flipV="1">
              <a:off x="9024994" y="2699076"/>
              <a:ext cx="0" cy="1364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4E7B120-B13E-482D-AFDE-925E33618960}"/>
                </a:ext>
              </a:extLst>
            </p:cNvPr>
            <p:cNvSpPr/>
            <p:nvPr/>
          </p:nvSpPr>
          <p:spPr>
            <a:xfrm>
              <a:off x="7669553" y="1528394"/>
              <a:ext cx="1354203" cy="720566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323975 w 1323975"/>
                <a:gd name="connsiteY0" fmla="*/ 0 h 670560"/>
                <a:gd name="connsiteX1" fmla="*/ 1141095 w 1323975"/>
                <a:gd name="connsiteY1" fmla="*/ 205740 h 670560"/>
                <a:gd name="connsiteX2" fmla="*/ 379095 w 1323975"/>
                <a:gd name="connsiteY2" fmla="*/ 320040 h 670560"/>
                <a:gd name="connsiteX3" fmla="*/ 0 w 1323975"/>
                <a:gd name="connsiteY3" fmla="*/ 670560 h 670560"/>
                <a:gd name="connsiteX0" fmla="*/ 1430655 w 1430655"/>
                <a:gd name="connsiteY0" fmla="*/ 0 h 716280"/>
                <a:gd name="connsiteX1" fmla="*/ 1247775 w 1430655"/>
                <a:gd name="connsiteY1" fmla="*/ 205740 h 716280"/>
                <a:gd name="connsiteX2" fmla="*/ 485775 w 1430655"/>
                <a:gd name="connsiteY2" fmla="*/ 320040 h 716280"/>
                <a:gd name="connsiteX3" fmla="*/ 0 w 1430655"/>
                <a:gd name="connsiteY3" fmla="*/ 716280 h 716280"/>
                <a:gd name="connsiteX0" fmla="*/ 1601595 w 1601595"/>
                <a:gd name="connsiteY0" fmla="*/ 0 h 716280"/>
                <a:gd name="connsiteX1" fmla="*/ 1418715 w 1601595"/>
                <a:gd name="connsiteY1" fmla="*/ 205740 h 716280"/>
                <a:gd name="connsiteX2" fmla="*/ 69975 w 1601595"/>
                <a:gd name="connsiteY2" fmla="*/ 449580 h 716280"/>
                <a:gd name="connsiteX3" fmla="*/ 170940 w 1601595"/>
                <a:gd name="connsiteY3" fmla="*/ 716280 h 716280"/>
                <a:gd name="connsiteX0" fmla="*/ 1579552 w 1579552"/>
                <a:gd name="connsiteY0" fmla="*/ 0 h 640080"/>
                <a:gd name="connsiteX1" fmla="*/ 1396672 w 1579552"/>
                <a:gd name="connsiteY1" fmla="*/ 205740 h 640080"/>
                <a:gd name="connsiteX2" fmla="*/ 47932 w 1579552"/>
                <a:gd name="connsiteY2" fmla="*/ 449580 h 640080"/>
                <a:gd name="connsiteX3" fmla="*/ 270817 w 1579552"/>
                <a:gd name="connsiteY3" fmla="*/ 640080 h 640080"/>
                <a:gd name="connsiteX0" fmla="*/ 1598326 w 1598326"/>
                <a:gd name="connsiteY0" fmla="*/ 0 h 678180"/>
                <a:gd name="connsiteX1" fmla="*/ 1415446 w 1598326"/>
                <a:gd name="connsiteY1" fmla="*/ 205740 h 678180"/>
                <a:gd name="connsiteX2" fmla="*/ 66706 w 1598326"/>
                <a:gd name="connsiteY2" fmla="*/ 449580 h 678180"/>
                <a:gd name="connsiteX3" fmla="*/ 182911 w 1598326"/>
                <a:gd name="connsiteY3" fmla="*/ 678180 h 678180"/>
                <a:gd name="connsiteX0" fmla="*/ 1583050 w 1583050"/>
                <a:gd name="connsiteY0" fmla="*/ 0 h 670560"/>
                <a:gd name="connsiteX1" fmla="*/ 1400170 w 1583050"/>
                <a:gd name="connsiteY1" fmla="*/ 205740 h 670560"/>
                <a:gd name="connsiteX2" fmla="*/ 51430 w 1583050"/>
                <a:gd name="connsiteY2" fmla="*/ 449580 h 670560"/>
                <a:gd name="connsiteX3" fmla="*/ 251455 w 1583050"/>
                <a:gd name="connsiteY3" fmla="*/ 670560 h 670560"/>
                <a:gd name="connsiteX0" fmla="*/ 1587622 w 1587622"/>
                <a:gd name="connsiteY0" fmla="*/ 0 h 670572"/>
                <a:gd name="connsiteX1" fmla="*/ 1404742 w 1587622"/>
                <a:gd name="connsiteY1" fmla="*/ 205740 h 670572"/>
                <a:gd name="connsiteX2" fmla="*/ 56002 w 1587622"/>
                <a:gd name="connsiteY2" fmla="*/ 449580 h 670572"/>
                <a:gd name="connsiteX3" fmla="*/ 256027 w 1587622"/>
                <a:gd name="connsiteY3" fmla="*/ 670560 h 670572"/>
                <a:gd name="connsiteX0" fmla="*/ 1589345 w 1589345"/>
                <a:gd name="connsiteY0" fmla="*/ 0 h 901546"/>
                <a:gd name="connsiteX1" fmla="*/ 1406465 w 1589345"/>
                <a:gd name="connsiteY1" fmla="*/ 205740 h 901546"/>
                <a:gd name="connsiteX2" fmla="*/ 57725 w 1589345"/>
                <a:gd name="connsiteY2" fmla="*/ 449580 h 901546"/>
                <a:gd name="connsiteX3" fmla="*/ 248225 w 1589345"/>
                <a:gd name="connsiteY3" fmla="*/ 901541 h 901546"/>
                <a:gd name="connsiteX0" fmla="*/ 1547331 w 1547331"/>
                <a:gd name="connsiteY0" fmla="*/ 0 h 901546"/>
                <a:gd name="connsiteX1" fmla="*/ 1364451 w 1547331"/>
                <a:gd name="connsiteY1" fmla="*/ 205740 h 901546"/>
                <a:gd name="connsiteX2" fmla="*/ 673263 w 1547331"/>
                <a:gd name="connsiteY2" fmla="*/ 200259 h 901546"/>
                <a:gd name="connsiteX3" fmla="*/ 15711 w 1547331"/>
                <a:gd name="connsiteY3" fmla="*/ 449580 h 901546"/>
                <a:gd name="connsiteX4" fmla="*/ 206211 w 1547331"/>
                <a:gd name="connsiteY4" fmla="*/ 901541 h 901546"/>
                <a:gd name="connsiteX0" fmla="*/ 1547331 w 1547331"/>
                <a:gd name="connsiteY0" fmla="*/ 0 h 901546"/>
                <a:gd name="connsiteX1" fmla="*/ 988213 w 1547331"/>
                <a:gd name="connsiteY1" fmla="*/ 134303 h 901546"/>
                <a:gd name="connsiteX2" fmla="*/ 673263 w 1547331"/>
                <a:gd name="connsiteY2" fmla="*/ 200259 h 901546"/>
                <a:gd name="connsiteX3" fmla="*/ 15711 w 1547331"/>
                <a:gd name="connsiteY3" fmla="*/ 449580 h 901546"/>
                <a:gd name="connsiteX4" fmla="*/ 206211 w 1547331"/>
                <a:gd name="connsiteY4" fmla="*/ 901541 h 901546"/>
                <a:gd name="connsiteX0" fmla="*/ 1547452 w 1547452"/>
                <a:gd name="connsiteY0" fmla="*/ 0 h 902601"/>
                <a:gd name="connsiteX1" fmla="*/ 988334 w 1547452"/>
                <a:gd name="connsiteY1" fmla="*/ 134303 h 902601"/>
                <a:gd name="connsiteX2" fmla="*/ 673384 w 1547452"/>
                <a:gd name="connsiteY2" fmla="*/ 200259 h 902601"/>
                <a:gd name="connsiteX3" fmla="*/ 15832 w 1547452"/>
                <a:gd name="connsiteY3" fmla="*/ 449580 h 902601"/>
                <a:gd name="connsiteX4" fmla="*/ 206332 w 1547452"/>
                <a:gd name="connsiteY4" fmla="*/ 901541 h 902601"/>
                <a:gd name="connsiteX0" fmla="*/ 1555536 w 1555536"/>
                <a:gd name="connsiteY0" fmla="*/ 0 h 901541"/>
                <a:gd name="connsiteX1" fmla="*/ 996418 w 1555536"/>
                <a:gd name="connsiteY1" fmla="*/ 134303 h 901541"/>
                <a:gd name="connsiteX2" fmla="*/ 681468 w 1555536"/>
                <a:gd name="connsiteY2" fmla="*/ 200259 h 901541"/>
                <a:gd name="connsiteX3" fmla="*/ 23916 w 1555536"/>
                <a:gd name="connsiteY3" fmla="*/ 449580 h 901541"/>
                <a:gd name="connsiteX4" fmla="*/ 150449 w 1555536"/>
                <a:gd name="connsiteY4" fmla="*/ 743184 h 901541"/>
                <a:gd name="connsiteX5" fmla="*/ 214416 w 1555536"/>
                <a:gd name="connsiteY5" fmla="*/ 901541 h 901541"/>
                <a:gd name="connsiteX0" fmla="*/ 1555536 w 1555536"/>
                <a:gd name="connsiteY0" fmla="*/ 0 h 901541"/>
                <a:gd name="connsiteX1" fmla="*/ 1072618 w 1555536"/>
                <a:gd name="connsiteY1" fmla="*/ 203359 h 901541"/>
                <a:gd name="connsiteX2" fmla="*/ 681468 w 1555536"/>
                <a:gd name="connsiteY2" fmla="*/ 200259 h 901541"/>
                <a:gd name="connsiteX3" fmla="*/ 23916 w 1555536"/>
                <a:gd name="connsiteY3" fmla="*/ 449580 h 901541"/>
                <a:gd name="connsiteX4" fmla="*/ 150449 w 1555536"/>
                <a:gd name="connsiteY4" fmla="*/ 743184 h 901541"/>
                <a:gd name="connsiteX5" fmla="*/ 214416 w 1555536"/>
                <a:gd name="connsiteY5" fmla="*/ 901541 h 901541"/>
                <a:gd name="connsiteX0" fmla="*/ 1533679 w 1533679"/>
                <a:gd name="connsiteY0" fmla="*/ 0 h 901541"/>
                <a:gd name="connsiteX1" fmla="*/ 1050761 w 1533679"/>
                <a:gd name="connsiteY1" fmla="*/ 203359 h 901541"/>
                <a:gd name="connsiteX2" fmla="*/ 240511 w 1533679"/>
                <a:gd name="connsiteY2" fmla="*/ 195497 h 901541"/>
                <a:gd name="connsiteX3" fmla="*/ 2059 w 1533679"/>
                <a:gd name="connsiteY3" fmla="*/ 449580 h 901541"/>
                <a:gd name="connsiteX4" fmla="*/ 128592 w 1533679"/>
                <a:gd name="connsiteY4" fmla="*/ 743184 h 901541"/>
                <a:gd name="connsiteX5" fmla="*/ 192559 w 1533679"/>
                <a:gd name="connsiteY5" fmla="*/ 901541 h 901541"/>
                <a:gd name="connsiteX0" fmla="*/ 1533679 w 1533679"/>
                <a:gd name="connsiteY0" fmla="*/ 0 h 844391"/>
                <a:gd name="connsiteX1" fmla="*/ 1050761 w 1533679"/>
                <a:gd name="connsiteY1" fmla="*/ 203359 h 844391"/>
                <a:gd name="connsiteX2" fmla="*/ 240511 w 1533679"/>
                <a:gd name="connsiteY2" fmla="*/ 195497 h 844391"/>
                <a:gd name="connsiteX3" fmla="*/ 2059 w 1533679"/>
                <a:gd name="connsiteY3" fmla="*/ 449580 h 844391"/>
                <a:gd name="connsiteX4" fmla="*/ 128592 w 1533679"/>
                <a:gd name="connsiteY4" fmla="*/ 743184 h 844391"/>
                <a:gd name="connsiteX5" fmla="*/ 292571 w 1533679"/>
                <a:gd name="connsiteY5" fmla="*/ 844391 h 844391"/>
                <a:gd name="connsiteX0" fmla="*/ 1533679 w 1533679"/>
                <a:gd name="connsiteY0" fmla="*/ 0 h 845386"/>
                <a:gd name="connsiteX1" fmla="*/ 1050761 w 1533679"/>
                <a:gd name="connsiteY1" fmla="*/ 203359 h 845386"/>
                <a:gd name="connsiteX2" fmla="*/ 240511 w 1533679"/>
                <a:gd name="connsiteY2" fmla="*/ 195497 h 845386"/>
                <a:gd name="connsiteX3" fmla="*/ 2059 w 1533679"/>
                <a:gd name="connsiteY3" fmla="*/ 449580 h 845386"/>
                <a:gd name="connsiteX4" fmla="*/ 128592 w 1533679"/>
                <a:gd name="connsiteY4" fmla="*/ 743184 h 845386"/>
                <a:gd name="connsiteX5" fmla="*/ 292571 w 1533679"/>
                <a:gd name="connsiteY5" fmla="*/ 844391 h 845386"/>
                <a:gd name="connsiteX0" fmla="*/ 1533679 w 1533679"/>
                <a:gd name="connsiteY0" fmla="*/ 0 h 844391"/>
                <a:gd name="connsiteX1" fmla="*/ 1050761 w 1533679"/>
                <a:gd name="connsiteY1" fmla="*/ 203359 h 844391"/>
                <a:gd name="connsiteX2" fmla="*/ 240511 w 1533679"/>
                <a:gd name="connsiteY2" fmla="*/ 195497 h 844391"/>
                <a:gd name="connsiteX3" fmla="*/ 2059 w 1533679"/>
                <a:gd name="connsiteY3" fmla="*/ 449580 h 844391"/>
                <a:gd name="connsiteX4" fmla="*/ 128592 w 1533679"/>
                <a:gd name="connsiteY4" fmla="*/ 743184 h 844391"/>
                <a:gd name="connsiteX5" fmla="*/ 292571 w 1533679"/>
                <a:gd name="connsiteY5" fmla="*/ 844391 h 844391"/>
                <a:gd name="connsiteX0" fmla="*/ 1533679 w 1533679"/>
                <a:gd name="connsiteY0" fmla="*/ 0 h 844391"/>
                <a:gd name="connsiteX1" fmla="*/ 1050761 w 1533679"/>
                <a:gd name="connsiteY1" fmla="*/ 203359 h 844391"/>
                <a:gd name="connsiteX2" fmla="*/ 240511 w 1533679"/>
                <a:gd name="connsiteY2" fmla="*/ 195497 h 844391"/>
                <a:gd name="connsiteX3" fmla="*/ 2059 w 1533679"/>
                <a:gd name="connsiteY3" fmla="*/ 449580 h 844391"/>
                <a:gd name="connsiteX4" fmla="*/ 128592 w 1533679"/>
                <a:gd name="connsiteY4" fmla="*/ 743184 h 844391"/>
                <a:gd name="connsiteX5" fmla="*/ 292571 w 1533679"/>
                <a:gd name="connsiteY5" fmla="*/ 844391 h 844391"/>
                <a:gd name="connsiteX0" fmla="*/ 1457479 w 1457479"/>
                <a:gd name="connsiteY0" fmla="*/ 0 h 839628"/>
                <a:gd name="connsiteX1" fmla="*/ 1050761 w 1457479"/>
                <a:gd name="connsiteY1" fmla="*/ 198596 h 839628"/>
                <a:gd name="connsiteX2" fmla="*/ 240511 w 1457479"/>
                <a:gd name="connsiteY2" fmla="*/ 190734 h 839628"/>
                <a:gd name="connsiteX3" fmla="*/ 2059 w 1457479"/>
                <a:gd name="connsiteY3" fmla="*/ 444817 h 839628"/>
                <a:gd name="connsiteX4" fmla="*/ 128592 w 1457479"/>
                <a:gd name="connsiteY4" fmla="*/ 738421 h 839628"/>
                <a:gd name="connsiteX5" fmla="*/ 292571 w 1457479"/>
                <a:gd name="connsiteY5" fmla="*/ 839628 h 839628"/>
                <a:gd name="connsiteX0" fmla="*/ 1370301 w 1370301"/>
                <a:gd name="connsiteY0" fmla="*/ 0 h 839628"/>
                <a:gd name="connsiteX1" fmla="*/ 963583 w 1370301"/>
                <a:gd name="connsiteY1" fmla="*/ 198596 h 839628"/>
                <a:gd name="connsiteX2" fmla="*/ 153333 w 1370301"/>
                <a:gd name="connsiteY2" fmla="*/ 190734 h 839628"/>
                <a:gd name="connsiteX3" fmla="*/ 6956 w 1370301"/>
                <a:gd name="connsiteY3" fmla="*/ 374967 h 839628"/>
                <a:gd name="connsiteX4" fmla="*/ 41414 w 1370301"/>
                <a:gd name="connsiteY4" fmla="*/ 738421 h 839628"/>
                <a:gd name="connsiteX5" fmla="*/ 205393 w 1370301"/>
                <a:gd name="connsiteY5" fmla="*/ 839628 h 839628"/>
                <a:gd name="connsiteX0" fmla="*/ 1384365 w 1384365"/>
                <a:gd name="connsiteY0" fmla="*/ 0 h 839628"/>
                <a:gd name="connsiteX1" fmla="*/ 977647 w 1384365"/>
                <a:gd name="connsiteY1" fmla="*/ 198596 h 839628"/>
                <a:gd name="connsiteX2" fmla="*/ 361072 w 1384365"/>
                <a:gd name="connsiteY2" fmla="*/ 216134 h 839628"/>
                <a:gd name="connsiteX3" fmla="*/ 21020 w 1384365"/>
                <a:gd name="connsiteY3" fmla="*/ 374967 h 839628"/>
                <a:gd name="connsiteX4" fmla="*/ 55478 w 1384365"/>
                <a:gd name="connsiteY4" fmla="*/ 738421 h 839628"/>
                <a:gd name="connsiteX5" fmla="*/ 219457 w 1384365"/>
                <a:gd name="connsiteY5" fmla="*/ 839628 h 839628"/>
                <a:gd name="connsiteX0" fmla="*/ 1384365 w 1384365"/>
                <a:gd name="connsiteY0" fmla="*/ 0 h 839628"/>
                <a:gd name="connsiteX1" fmla="*/ 1018922 w 1384365"/>
                <a:gd name="connsiteY1" fmla="*/ 252571 h 839628"/>
                <a:gd name="connsiteX2" fmla="*/ 361072 w 1384365"/>
                <a:gd name="connsiteY2" fmla="*/ 216134 h 839628"/>
                <a:gd name="connsiteX3" fmla="*/ 21020 w 1384365"/>
                <a:gd name="connsiteY3" fmla="*/ 374967 h 839628"/>
                <a:gd name="connsiteX4" fmla="*/ 55478 w 1384365"/>
                <a:gd name="connsiteY4" fmla="*/ 738421 h 839628"/>
                <a:gd name="connsiteX5" fmla="*/ 219457 w 1384365"/>
                <a:gd name="connsiteY5" fmla="*/ 839628 h 839628"/>
                <a:gd name="connsiteX0" fmla="*/ 1358965 w 1358965"/>
                <a:gd name="connsiteY0" fmla="*/ 0 h 677703"/>
                <a:gd name="connsiteX1" fmla="*/ 1018922 w 1358965"/>
                <a:gd name="connsiteY1" fmla="*/ 90646 h 677703"/>
                <a:gd name="connsiteX2" fmla="*/ 361072 w 1358965"/>
                <a:gd name="connsiteY2" fmla="*/ 54209 h 677703"/>
                <a:gd name="connsiteX3" fmla="*/ 21020 w 1358965"/>
                <a:gd name="connsiteY3" fmla="*/ 213042 h 677703"/>
                <a:gd name="connsiteX4" fmla="*/ 55478 w 1358965"/>
                <a:gd name="connsiteY4" fmla="*/ 576496 h 677703"/>
                <a:gd name="connsiteX5" fmla="*/ 219457 w 1358965"/>
                <a:gd name="connsiteY5" fmla="*/ 677703 h 677703"/>
                <a:gd name="connsiteX0" fmla="*/ 1354203 w 1354203"/>
                <a:gd name="connsiteY0" fmla="*/ 0 h 720566"/>
                <a:gd name="connsiteX1" fmla="*/ 1018922 w 1354203"/>
                <a:gd name="connsiteY1" fmla="*/ 133509 h 720566"/>
                <a:gd name="connsiteX2" fmla="*/ 361072 w 1354203"/>
                <a:gd name="connsiteY2" fmla="*/ 97072 h 720566"/>
                <a:gd name="connsiteX3" fmla="*/ 21020 w 1354203"/>
                <a:gd name="connsiteY3" fmla="*/ 255905 h 720566"/>
                <a:gd name="connsiteX4" fmla="*/ 55478 w 1354203"/>
                <a:gd name="connsiteY4" fmla="*/ 619359 h 720566"/>
                <a:gd name="connsiteX5" fmla="*/ 219457 w 1354203"/>
                <a:gd name="connsiteY5" fmla="*/ 720566 h 720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203" h="720566">
                  <a:moveTo>
                    <a:pt x="1354203" y="0"/>
                  </a:moveTo>
                  <a:cubicBezTo>
                    <a:pt x="1316103" y="42862"/>
                    <a:pt x="1184444" y="117330"/>
                    <a:pt x="1018922" y="133509"/>
                  </a:cubicBezTo>
                  <a:cubicBezTo>
                    <a:pt x="853400" y="149688"/>
                    <a:pt x="585862" y="56432"/>
                    <a:pt x="361072" y="97072"/>
                  </a:cubicBezTo>
                  <a:cubicBezTo>
                    <a:pt x="136282" y="137712"/>
                    <a:pt x="71952" y="168857"/>
                    <a:pt x="21020" y="255905"/>
                  </a:cubicBezTo>
                  <a:cubicBezTo>
                    <a:pt x="-29912" y="342953"/>
                    <a:pt x="23728" y="544032"/>
                    <a:pt x="55478" y="619359"/>
                  </a:cubicBezTo>
                  <a:cubicBezTo>
                    <a:pt x="87228" y="694686"/>
                    <a:pt x="174268" y="706477"/>
                    <a:pt x="219457" y="720566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10A6F81-C281-4BE4-B327-C894D68E2E3F}"/>
                </a:ext>
              </a:extLst>
            </p:cNvPr>
            <p:cNvSpPr/>
            <p:nvPr/>
          </p:nvSpPr>
          <p:spPr>
            <a:xfrm>
              <a:off x="7890895" y="2156137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D98AADB-CD29-43D0-856B-F8FC06E2C313}"/>
                </a:ext>
              </a:extLst>
            </p:cNvPr>
            <p:cNvSpPr/>
            <p:nvPr/>
          </p:nvSpPr>
          <p:spPr>
            <a:xfrm>
              <a:off x="7890895" y="1842230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5A4482E9-D307-458B-A167-E253C7524C36}"/>
                </a:ext>
              </a:extLst>
            </p:cNvPr>
            <p:cNvSpPr/>
            <p:nvPr/>
          </p:nvSpPr>
          <p:spPr>
            <a:xfrm>
              <a:off x="8860478" y="2047468"/>
              <a:ext cx="541164" cy="260432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30FAA73-BB53-4247-9362-C94343426FC9}"/>
                </a:ext>
              </a:extLst>
            </p:cNvPr>
            <p:cNvSpPr/>
            <p:nvPr/>
          </p:nvSpPr>
          <p:spPr>
            <a:xfrm>
              <a:off x="9024994" y="2307899"/>
              <a:ext cx="89838" cy="391177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20140 w 1405339"/>
                <a:gd name="connsiteY0" fmla="*/ 0 h 563880"/>
                <a:gd name="connsiteX1" fmla="*/ 1371600 w 1405339"/>
                <a:gd name="connsiteY1" fmla="*/ 205740 h 563880"/>
                <a:gd name="connsiteX2" fmla="*/ 175260 w 1405339"/>
                <a:gd name="connsiteY2" fmla="*/ 320040 h 563880"/>
                <a:gd name="connsiteX3" fmla="*/ 0 w 1405339"/>
                <a:gd name="connsiteY3" fmla="*/ 563880 h 563880"/>
                <a:gd name="connsiteX0" fmla="*/ 1120140 w 2078055"/>
                <a:gd name="connsiteY0" fmla="*/ 0 h 563880"/>
                <a:gd name="connsiteX1" fmla="*/ 1371600 w 2078055"/>
                <a:gd name="connsiteY1" fmla="*/ 205740 h 563880"/>
                <a:gd name="connsiteX2" fmla="*/ 2034540 w 2078055"/>
                <a:gd name="connsiteY2" fmla="*/ 289560 h 563880"/>
                <a:gd name="connsiteX3" fmla="*/ 0 w 2078055"/>
                <a:gd name="connsiteY3" fmla="*/ 563880 h 563880"/>
                <a:gd name="connsiteX0" fmla="*/ 6435 w 1075074"/>
                <a:gd name="connsiteY0" fmla="*/ 0 h 556260"/>
                <a:gd name="connsiteX1" fmla="*/ 257895 w 1075074"/>
                <a:gd name="connsiteY1" fmla="*/ 205740 h 556260"/>
                <a:gd name="connsiteX2" fmla="*/ 920835 w 1075074"/>
                <a:gd name="connsiteY2" fmla="*/ 289560 h 556260"/>
                <a:gd name="connsiteX3" fmla="*/ 1065615 w 1075074"/>
                <a:gd name="connsiteY3" fmla="*/ 556260 h 556260"/>
                <a:gd name="connsiteX0" fmla="*/ 86694 w 1146532"/>
                <a:gd name="connsiteY0" fmla="*/ 0 h 556260"/>
                <a:gd name="connsiteX1" fmla="*/ 338154 w 1146532"/>
                <a:gd name="connsiteY1" fmla="*/ 205740 h 556260"/>
                <a:gd name="connsiteX2" fmla="*/ 25734 w 1146532"/>
                <a:gd name="connsiteY2" fmla="*/ 358140 h 556260"/>
                <a:gd name="connsiteX3" fmla="*/ 1145874 w 1146532"/>
                <a:gd name="connsiteY3" fmla="*/ 556260 h 556260"/>
                <a:gd name="connsiteX0" fmla="*/ 73016 w 324728"/>
                <a:gd name="connsiteY0" fmla="*/ 0 h 548640"/>
                <a:gd name="connsiteX1" fmla="*/ 324476 w 324728"/>
                <a:gd name="connsiteY1" fmla="*/ 205740 h 548640"/>
                <a:gd name="connsiteX2" fmla="*/ 12056 w 324728"/>
                <a:gd name="connsiteY2" fmla="*/ 358140 h 548640"/>
                <a:gd name="connsiteX3" fmla="*/ 42536 w 324728"/>
                <a:gd name="connsiteY3" fmla="*/ 548640 h 548640"/>
                <a:gd name="connsiteX0" fmla="*/ 61035 w 61035"/>
                <a:gd name="connsiteY0" fmla="*/ 0 h 548640"/>
                <a:gd name="connsiteX1" fmla="*/ 45795 w 61035"/>
                <a:gd name="connsiteY1" fmla="*/ 220980 h 548640"/>
                <a:gd name="connsiteX2" fmla="*/ 75 w 61035"/>
                <a:gd name="connsiteY2" fmla="*/ 358140 h 548640"/>
                <a:gd name="connsiteX3" fmla="*/ 30555 w 61035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30480 w 38287"/>
                <a:gd name="connsiteY0" fmla="*/ 0 h 548640"/>
                <a:gd name="connsiteX1" fmla="*/ 15240 w 38287"/>
                <a:gd name="connsiteY1" fmla="*/ 220980 h 548640"/>
                <a:gd name="connsiteX2" fmla="*/ 38100 w 38287"/>
                <a:gd name="connsiteY2" fmla="*/ 373380 h 548640"/>
                <a:gd name="connsiteX3" fmla="*/ 0 w 38287"/>
                <a:gd name="connsiteY3" fmla="*/ 548640 h 548640"/>
                <a:gd name="connsiteX0" fmla="*/ 22476 w 57018"/>
                <a:gd name="connsiteY0" fmla="*/ 0 h 726440"/>
                <a:gd name="connsiteX1" fmla="*/ 7236 w 57018"/>
                <a:gd name="connsiteY1" fmla="*/ 220980 h 726440"/>
                <a:gd name="connsiteX2" fmla="*/ 30096 w 57018"/>
                <a:gd name="connsiteY2" fmla="*/ 373380 h 726440"/>
                <a:gd name="connsiteX3" fmla="*/ 55496 w 57018"/>
                <a:gd name="connsiteY3" fmla="*/ 726440 h 726440"/>
                <a:gd name="connsiteX0" fmla="*/ 15349 w 49891"/>
                <a:gd name="connsiteY0" fmla="*/ 0 h 726440"/>
                <a:gd name="connsiteX1" fmla="*/ 109 w 49891"/>
                <a:gd name="connsiteY1" fmla="*/ 220980 h 726440"/>
                <a:gd name="connsiteX2" fmla="*/ 22969 w 49891"/>
                <a:gd name="connsiteY2" fmla="*/ 373380 h 726440"/>
                <a:gd name="connsiteX3" fmla="*/ 48369 w 49891"/>
                <a:gd name="connsiteY3" fmla="*/ 726440 h 726440"/>
                <a:gd name="connsiteX0" fmla="*/ 37282 w 45266"/>
                <a:gd name="connsiteY0" fmla="*/ 0 h 737647"/>
                <a:gd name="connsiteX1" fmla="*/ 22042 w 45266"/>
                <a:gd name="connsiteY1" fmla="*/ 220980 h 737647"/>
                <a:gd name="connsiteX2" fmla="*/ 44902 w 45266"/>
                <a:gd name="connsiteY2" fmla="*/ 373380 h 737647"/>
                <a:gd name="connsiteX3" fmla="*/ 0 w 45266"/>
                <a:gd name="connsiteY3" fmla="*/ 737647 h 737647"/>
                <a:gd name="connsiteX0" fmla="*/ 37282 w 37282"/>
                <a:gd name="connsiteY0" fmla="*/ 0 h 737647"/>
                <a:gd name="connsiteX1" fmla="*/ 22042 w 37282"/>
                <a:gd name="connsiteY1" fmla="*/ 220980 h 737647"/>
                <a:gd name="connsiteX2" fmla="*/ 0 w 37282"/>
                <a:gd name="connsiteY2" fmla="*/ 737647 h 737647"/>
                <a:gd name="connsiteX0" fmla="*/ 57660 w 57660"/>
                <a:gd name="connsiteY0" fmla="*/ 0 h 569537"/>
                <a:gd name="connsiteX1" fmla="*/ 42420 w 57660"/>
                <a:gd name="connsiteY1" fmla="*/ 220980 h 569537"/>
                <a:gd name="connsiteX2" fmla="*/ 0 w 57660"/>
                <a:gd name="connsiteY2" fmla="*/ 569537 h 569537"/>
                <a:gd name="connsiteX0" fmla="*/ 63773 w 63773"/>
                <a:gd name="connsiteY0" fmla="*/ 0 h 482681"/>
                <a:gd name="connsiteX1" fmla="*/ 48533 w 63773"/>
                <a:gd name="connsiteY1" fmla="*/ 220980 h 482681"/>
                <a:gd name="connsiteX2" fmla="*/ 0 w 63773"/>
                <a:gd name="connsiteY2" fmla="*/ 482681 h 482681"/>
                <a:gd name="connsiteX0" fmla="*/ 63773 w 63773"/>
                <a:gd name="connsiteY0" fmla="*/ 0 h 482681"/>
                <a:gd name="connsiteX1" fmla="*/ 48533 w 63773"/>
                <a:gd name="connsiteY1" fmla="*/ 220980 h 482681"/>
                <a:gd name="connsiteX2" fmla="*/ 0 w 63773"/>
                <a:gd name="connsiteY2" fmla="*/ 482681 h 482681"/>
                <a:gd name="connsiteX0" fmla="*/ 57660 w 57660"/>
                <a:gd name="connsiteY0" fmla="*/ 0 h 460266"/>
                <a:gd name="connsiteX1" fmla="*/ 42420 w 57660"/>
                <a:gd name="connsiteY1" fmla="*/ 220980 h 460266"/>
                <a:gd name="connsiteX2" fmla="*/ 0 w 57660"/>
                <a:gd name="connsiteY2" fmla="*/ 460266 h 46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0" h="460266">
                  <a:moveTo>
                    <a:pt x="57660" y="0"/>
                  </a:moveTo>
                  <a:cubicBezTo>
                    <a:pt x="51310" y="68262"/>
                    <a:pt x="52030" y="144269"/>
                    <a:pt x="42420" y="220980"/>
                  </a:cubicBezTo>
                  <a:cubicBezTo>
                    <a:pt x="32810" y="297691"/>
                    <a:pt x="16819" y="355428"/>
                    <a:pt x="0" y="460266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C036D578-A4C6-496A-A53B-2371C5EEEFAE}"/>
                </a:ext>
              </a:extLst>
            </p:cNvPr>
            <p:cNvSpPr/>
            <p:nvPr/>
          </p:nvSpPr>
          <p:spPr>
            <a:xfrm>
              <a:off x="7734708" y="1994168"/>
              <a:ext cx="154304" cy="120014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323975 w 1323975"/>
                <a:gd name="connsiteY0" fmla="*/ 0 h 670560"/>
                <a:gd name="connsiteX1" fmla="*/ 1141095 w 1323975"/>
                <a:gd name="connsiteY1" fmla="*/ 205740 h 670560"/>
                <a:gd name="connsiteX2" fmla="*/ 379095 w 1323975"/>
                <a:gd name="connsiteY2" fmla="*/ 320040 h 670560"/>
                <a:gd name="connsiteX3" fmla="*/ 0 w 1323975"/>
                <a:gd name="connsiteY3" fmla="*/ 670560 h 670560"/>
                <a:gd name="connsiteX0" fmla="*/ 1430655 w 1430655"/>
                <a:gd name="connsiteY0" fmla="*/ 0 h 716280"/>
                <a:gd name="connsiteX1" fmla="*/ 1247775 w 1430655"/>
                <a:gd name="connsiteY1" fmla="*/ 205740 h 716280"/>
                <a:gd name="connsiteX2" fmla="*/ 485775 w 1430655"/>
                <a:gd name="connsiteY2" fmla="*/ 320040 h 716280"/>
                <a:gd name="connsiteX3" fmla="*/ 0 w 1430655"/>
                <a:gd name="connsiteY3" fmla="*/ 716280 h 716280"/>
                <a:gd name="connsiteX0" fmla="*/ 1601595 w 1601595"/>
                <a:gd name="connsiteY0" fmla="*/ 0 h 716280"/>
                <a:gd name="connsiteX1" fmla="*/ 1418715 w 1601595"/>
                <a:gd name="connsiteY1" fmla="*/ 205740 h 716280"/>
                <a:gd name="connsiteX2" fmla="*/ 69975 w 1601595"/>
                <a:gd name="connsiteY2" fmla="*/ 449580 h 716280"/>
                <a:gd name="connsiteX3" fmla="*/ 170940 w 1601595"/>
                <a:gd name="connsiteY3" fmla="*/ 716280 h 716280"/>
                <a:gd name="connsiteX0" fmla="*/ 1579552 w 1579552"/>
                <a:gd name="connsiteY0" fmla="*/ 0 h 640080"/>
                <a:gd name="connsiteX1" fmla="*/ 1396672 w 1579552"/>
                <a:gd name="connsiteY1" fmla="*/ 205740 h 640080"/>
                <a:gd name="connsiteX2" fmla="*/ 47932 w 1579552"/>
                <a:gd name="connsiteY2" fmla="*/ 449580 h 640080"/>
                <a:gd name="connsiteX3" fmla="*/ 270817 w 1579552"/>
                <a:gd name="connsiteY3" fmla="*/ 640080 h 640080"/>
                <a:gd name="connsiteX0" fmla="*/ 1598326 w 1598326"/>
                <a:gd name="connsiteY0" fmla="*/ 0 h 678180"/>
                <a:gd name="connsiteX1" fmla="*/ 1415446 w 1598326"/>
                <a:gd name="connsiteY1" fmla="*/ 205740 h 678180"/>
                <a:gd name="connsiteX2" fmla="*/ 66706 w 1598326"/>
                <a:gd name="connsiteY2" fmla="*/ 449580 h 678180"/>
                <a:gd name="connsiteX3" fmla="*/ 182911 w 1598326"/>
                <a:gd name="connsiteY3" fmla="*/ 678180 h 678180"/>
                <a:gd name="connsiteX0" fmla="*/ 1583050 w 1583050"/>
                <a:gd name="connsiteY0" fmla="*/ 0 h 670560"/>
                <a:gd name="connsiteX1" fmla="*/ 1400170 w 1583050"/>
                <a:gd name="connsiteY1" fmla="*/ 205740 h 670560"/>
                <a:gd name="connsiteX2" fmla="*/ 51430 w 1583050"/>
                <a:gd name="connsiteY2" fmla="*/ 449580 h 670560"/>
                <a:gd name="connsiteX3" fmla="*/ 251455 w 1583050"/>
                <a:gd name="connsiteY3" fmla="*/ 670560 h 670560"/>
                <a:gd name="connsiteX0" fmla="*/ 1587622 w 1587622"/>
                <a:gd name="connsiteY0" fmla="*/ 0 h 670572"/>
                <a:gd name="connsiteX1" fmla="*/ 1404742 w 1587622"/>
                <a:gd name="connsiteY1" fmla="*/ 205740 h 670572"/>
                <a:gd name="connsiteX2" fmla="*/ 56002 w 1587622"/>
                <a:gd name="connsiteY2" fmla="*/ 449580 h 670572"/>
                <a:gd name="connsiteX3" fmla="*/ 256027 w 1587622"/>
                <a:gd name="connsiteY3" fmla="*/ 670560 h 670572"/>
                <a:gd name="connsiteX0" fmla="*/ 1589345 w 1589345"/>
                <a:gd name="connsiteY0" fmla="*/ 0 h 901546"/>
                <a:gd name="connsiteX1" fmla="*/ 1406465 w 1589345"/>
                <a:gd name="connsiteY1" fmla="*/ 205740 h 901546"/>
                <a:gd name="connsiteX2" fmla="*/ 57725 w 1589345"/>
                <a:gd name="connsiteY2" fmla="*/ 449580 h 901546"/>
                <a:gd name="connsiteX3" fmla="*/ 248225 w 1589345"/>
                <a:gd name="connsiteY3" fmla="*/ 901541 h 901546"/>
                <a:gd name="connsiteX0" fmla="*/ 1547331 w 1547331"/>
                <a:gd name="connsiteY0" fmla="*/ 0 h 901546"/>
                <a:gd name="connsiteX1" fmla="*/ 1364451 w 1547331"/>
                <a:gd name="connsiteY1" fmla="*/ 205740 h 901546"/>
                <a:gd name="connsiteX2" fmla="*/ 673263 w 1547331"/>
                <a:gd name="connsiteY2" fmla="*/ 200259 h 901546"/>
                <a:gd name="connsiteX3" fmla="*/ 15711 w 1547331"/>
                <a:gd name="connsiteY3" fmla="*/ 449580 h 901546"/>
                <a:gd name="connsiteX4" fmla="*/ 206211 w 1547331"/>
                <a:gd name="connsiteY4" fmla="*/ 901541 h 901546"/>
                <a:gd name="connsiteX0" fmla="*/ 1547331 w 1547331"/>
                <a:gd name="connsiteY0" fmla="*/ 0 h 901546"/>
                <a:gd name="connsiteX1" fmla="*/ 988213 w 1547331"/>
                <a:gd name="connsiteY1" fmla="*/ 134303 h 901546"/>
                <a:gd name="connsiteX2" fmla="*/ 673263 w 1547331"/>
                <a:gd name="connsiteY2" fmla="*/ 200259 h 901546"/>
                <a:gd name="connsiteX3" fmla="*/ 15711 w 1547331"/>
                <a:gd name="connsiteY3" fmla="*/ 449580 h 901546"/>
                <a:gd name="connsiteX4" fmla="*/ 206211 w 1547331"/>
                <a:gd name="connsiteY4" fmla="*/ 901541 h 901546"/>
                <a:gd name="connsiteX0" fmla="*/ 1547452 w 1547452"/>
                <a:gd name="connsiteY0" fmla="*/ 0 h 902601"/>
                <a:gd name="connsiteX1" fmla="*/ 988334 w 1547452"/>
                <a:gd name="connsiteY1" fmla="*/ 134303 h 902601"/>
                <a:gd name="connsiteX2" fmla="*/ 673384 w 1547452"/>
                <a:gd name="connsiteY2" fmla="*/ 200259 h 902601"/>
                <a:gd name="connsiteX3" fmla="*/ 15832 w 1547452"/>
                <a:gd name="connsiteY3" fmla="*/ 449580 h 902601"/>
                <a:gd name="connsiteX4" fmla="*/ 206332 w 1547452"/>
                <a:gd name="connsiteY4" fmla="*/ 901541 h 902601"/>
                <a:gd name="connsiteX0" fmla="*/ 1555536 w 1555536"/>
                <a:gd name="connsiteY0" fmla="*/ 0 h 901541"/>
                <a:gd name="connsiteX1" fmla="*/ 996418 w 1555536"/>
                <a:gd name="connsiteY1" fmla="*/ 134303 h 901541"/>
                <a:gd name="connsiteX2" fmla="*/ 681468 w 1555536"/>
                <a:gd name="connsiteY2" fmla="*/ 200259 h 901541"/>
                <a:gd name="connsiteX3" fmla="*/ 23916 w 1555536"/>
                <a:gd name="connsiteY3" fmla="*/ 449580 h 901541"/>
                <a:gd name="connsiteX4" fmla="*/ 150449 w 1555536"/>
                <a:gd name="connsiteY4" fmla="*/ 743184 h 901541"/>
                <a:gd name="connsiteX5" fmla="*/ 214416 w 1555536"/>
                <a:gd name="connsiteY5" fmla="*/ 901541 h 901541"/>
                <a:gd name="connsiteX0" fmla="*/ 1555536 w 1555536"/>
                <a:gd name="connsiteY0" fmla="*/ 0 h 901541"/>
                <a:gd name="connsiteX1" fmla="*/ 1072618 w 1555536"/>
                <a:gd name="connsiteY1" fmla="*/ 203359 h 901541"/>
                <a:gd name="connsiteX2" fmla="*/ 681468 w 1555536"/>
                <a:gd name="connsiteY2" fmla="*/ 200259 h 901541"/>
                <a:gd name="connsiteX3" fmla="*/ 23916 w 1555536"/>
                <a:gd name="connsiteY3" fmla="*/ 449580 h 901541"/>
                <a:gd name="connsiteX4" fmla="*/ 150449 w 1555536"/>
                <a:gd name="connsiteY4" fmla="*/ 743184 h 901541"/>
                <a:gd name="connsiteX5" fmla="*/ 214416 w 1555536"/>
                <a:gd name="connsiteY5" fmla="*/ 901541 h 901541"/>
                <a:gd name="connsiteX0" fmla="*/ 1533679 w 1533679"/>
                <a:gd name="connsiteY0" fmla="*/ 0 h 901541"/>
                <a:gd name="connsiteX1" fmla="*/ 1050761 w 1533679"/>
                <a:gd name="connsiteY1" fmla="*/ 203359 h 901541"/>
                <a:gd name="connsiteX2" fmla="*/ 240511 w 1533679"/>
                <a:gd name="connsiteY2" fmla="*/ 195497 h 901541"/>
                <a:gd name="connsiteX3" fmla="*/ 2059 w 1533679"/>
                <a:gd name="connsiteY3" fmla="*/ 449580 h 901541"/>
                <a:gd name="connsiteX4" fmla="*/ 128592 w 1533679"/>
                <a:gd name="connsiteY4" fmla="*/ 743184 h 901541"/>
                <a:gd name="connsiteX5" fmla="*/ 192559 w 1533679"/>
                <a:gd name="connsiteY5" fmla="*/ 901541 h 901541"/>
                <a:gd name="connsiteX0" fmla="*/ 973 w 1106632"/>
                <a:gd name="connsiteY0" fmla="*/ 400713 h 740279"/>
                <a:gd name="connsiteX1" fmla="*/ 1103967 w 1106632"/>
                <a:gd name="connsiteY1" fmla="*/ 42097 h 740279"/>
                <a:gd name="connsiteX2" fmla="*/ 293717 w 1106632"/>
                <a:gd name="connsiteY2" fmla="*/ 34235 h 740279"/>
                <a:gd name="connsiteX3" fmla="*/ 55265 w 1106632"/>
                <a:gd name="connsiteY3" fmla="*/ 288318 h 740279"/>
                <a:gd name="connsiteX4" fmla="*/ 181798 w 1106632"/>
                <a:gd name="connsiteY4" fmla="*/ 581922 h 740279"/>
                <a:gd name="connsiteX5" fmla="*/ 245765 w 1106632"/>
                <a:gd name="connsiteY5" fmla="*/ 740279 h 740279"/>
                <a:gd name="connsiteX0" fmla="*/ 973 w 1106632"/>
                <a:gd name="connsiteY0" fmla="*/ 400713 h 593099"/>
                <a:gd name="connsiteX1" fmla="*/ 1103967 w 1106632"/>
                <a:gd name="connsiteY1" fmla="*/ 42097 h 593099"/>
                <a:gd name="connsiteX2" fmla="*/ 293717 w 1106632"/>
                <a:gd name="connsiteY2" fmla="*/ 34235 h 593099"/>
                <a:gd name="connsiteX3" fmla="*/ 55265 w 1106632"/>
                <a:gd name="connsiteY3" fmla="*/ 288318 h 593099"/>
                <a:gd name="connsiteX4" fmla="*/ 181798 w 1106632"/>
                <a:gd name="connsiteY4" fmla="*/ 581922 h 593099"/>
                <a:gd name="connsiteX5" fmla="*/ 131465 w 1106632"/>
                <a:gd name="connsiteY5" fmla="*/ 354517 h 593099"/>
                <a:gd name="connsiteX0" fmla="*/ 973 w 1106380"/>
                <a:gd name="connsiteY0" fmla="*/ 420388 h 612774"/>
                <a:gd name="connsiteX1" fmla="*/ 1103967 w 1106380"/>
                <a:gd name="connsiteY1" fmla="*/ 61772 h 612774"/>
                <a:gd name="connsiteX2" fmla="*/ 293717 w 1106380"/>
                <a:gd name="connsiteY2" fmla="*/ 53910 h 612774"/>
                <a:gd name="connsiteX3" fmla="*/ 181798 w 1106380"/>
                <a:gd name="connsiteY3" fmla="*/ 601597 h 612774"/>
                <a:gd name="connsiteX4" fmla="*/ 131465 w 1106380"/>
                <a:gd name="connsiteY4" fmla="*/ 374192 h 612774"/>
                <a:gd name="connsiteX0" fmla="*/ 958 w 1104791"/>
                <a:gd name="connsiteY0" fmla="*/ 360132 h 552518"/>
                <a:gd name="connsiteX1" fmla="*/ 1103952 w 1104791"/>
                <a:gd name="connsiteY1" fmla="*/ 1516 h 552518"/>
                <a:gd name="connsiteX2" fmla="*/ 181783 w 1104791"/>
                <a:gd name="connsiteY2" fmla="*/ 541341 h 552518"/>
                <a:gd name="connsiteX3" fmla="*/ 131450 w 1104791"/>
                <a:gd name="connsiteY3" fmla="*/ 313936 h 552518"/>
                <a:gd name="connsiteX0" fmla="*/ 951 w 1104384"/>
                <a:gd name="connsiteY0" fmla="*/ 358787 h 362047"/>
                <a:gd name="connsiteX1" fmla="*/ 1103945 w 1104384"/>
                <a:gd name="connsiteY1" fmla="*/ 171 h 362047"/>
                <a:gd name="connsiteX2" fmla="*/ 131443 w 1104384"/>
                <a:gd name="connsiteY2" fmla="*/ 312591 h 362047"/>
                <a:gd name="connsiteX0" fmla="*/ 0 w 130492"/>
                <a:gd name="connsiteY0" fmla="*/ 46196 h 46196"/>
                <a:gd name="connsiteX1" fmla="*/ 130492 w 130492"/>
                <a:gd name="connsiteY1" fmla="*/ 0 h 46196"/>
                <a:gd name="connsiteX0" fmla="*/ 0 w 116204"/>
                <a:gd name="connsiteY0" fmla="*/ 81914 h 81914"/>
                <a:gd name="connsiteX1" fmla="*/ 116204 w 116204"/>
                <a:gd name="connsiteY1" fmla="*/ 0 h 81914"/>
                <a:gd name="connsiteX0" fmla="*/ 0 w 192404"/>
                <a:gd name="connsiteY0" fmla="*/ 124776 h 124776"/>
                <a:gd name="connsiteX1" fmla="*/ 192404 w 192404"/>
                <a:gd name="connsiteY1" fmla="*/ 0 h 124776"/>
                <a:gd name="connsiteX0" fmla="*/ 0 w 192404"/>
                <a:gd name="connsiteY0" fmla="*/ 124776 h 124776"/>
                <a:gd name="connsiteX1" fmla="*/ 68906 w 192404"/>
                <a:gd name="connsiteY1" fmla="*/ 34522 h 124776"/>
                <a:gd name="connsiteX2" fmla="*/ 192404 w 192404"/>
                <a:gd name="connsiteY2" fmla="*/ 0 h 124776"/>
                <a:gd name="connsiteX0" fmla="*/ 0 w 192404"/>
                <a:gd name="connsiteY0" fmla="*/ 124776 h 124776"/>
                <a:gd name="connsiteX1" fmla="*/ 78431 w 192404"/>
                <a:gd name="connsiteY1" fmla="*/ 55953 h 124776"/>
                <a:gd name="connsiteX2" fmla="*/ 192404 w 192404"/>
                <a:gd name="connsiteY2" fmla="*/ 0 h 124776"/>
                <a:gd name="connsiteX0" fmla="*/ 0 w 192404"/>
                <a:gd name="connsiteY0" fmla="*/ 124776 h 124776"/>
                <a:gd name="connsiteX1" fmla="*/ 95100 w 192404"/>
                <a:gd name="connsiteY1" fmla="*/ 89291 h 124776"/>
                <a:gd name="connsiteX2" fmla="*/ 192404 w 192404"/>
                <a:gd name="connsiteY2" fmla="*/ 0 h 124776"/>
                <a:gd name="connsiteX0" fmla="*/ 0 w 175735"/>
                <a:gd name="connsiteY0" fmla="*/ 129539 h 129539"/>
                <a:gd name="connsiteX1" fmla="*/ 78431 w 175735"/>
                <a:gd name="connsiteY1" fmla="*/ 89291 h 129539"/>
                <a:gd name="connsiteX2" fmla="*/ 175735 w 175735"/>
                <a:gd name="connsiteY2" fmla="*/ 0 h 129539"/>
                <a:gd name="connsiteX0" fmla="*/ 0 w 154304"/>
                <a:gd name="connsiteY0" fmla="*/ 120014 h 120014"/>
                <a:gd name="connsiteX1" fmla="*/ 57000 w 154304"/>
                <a:gd name="connsiteY1" fmla="*/ 89291 h 120014"/>
                <a:gd name="connsiteX2" fmla="*/ 154304 w 154304"/>
                <a:gd name="connsiteY2" fmla="*/ 0 h 12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4" h="120014">
                  <a:moveTo>
                    <a:pt x="0" y="120014"/>
                  </a:moveTo>
                  <a:cubicBezTo>
                    <a:pt x="30112" y="101042"/>
                    <a:pt x="26888" y="108263"/>
                    <a:pt x="57000" y="89291"/>
                  </a:cubicBezTo>
                  <a:lnTo>
                    <a:pt x="154304" y="0"/>
                  </a:ln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9CFD29A0-F6BA-4680-9815-6435167273EF}"/>
                </a:ext>
              </a:extLst>
            </p:cNvPr>
            <p:cNvSpPr/>
            <p:nvPr/>
          </p:nvSpPr>
          <p:spPr>
            <a:xfrm>
              <a:off x="9614915" y="1811201"/>
              <a:ext cx="712426" cy="717494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272FA093-ECE0-448C-A322-E1946ABAD278}"/>
                </a:ext>
              </a:extLst>
            </p:cNvPr>
            <p:cNvSpPr/>
            <p:nvPr/>
          </p:nvSpPr>
          <p:spPr>
            <a:xfrm>
              <a:off x="8412567" y="1957022"/>
              <a:ext cx="447992" cy="223678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323975 w 1323975"/>
                <a:gd name="connsiteY0" fmla="*/ 0 h 670560"/>
                <a:gd name="connsiteX1" fmla="*/ 1141095 w 1323975"/>
                <a:gd name="connsiteY1" fmla="*/ 205740 h 670560"/>
                <a:gd name="connsiteX2" fmla="*/ 379095 w 1323975"/>
                <a:gd name="connsiteY2" fmla="*/ 320040 h 670560"/>
                <a:gd name="connsiteX3" fmla="*/ 0 w 1323975"/>
                <a:gd name="connsiteY3" fmla="*/ 670560 h 670560"/>
                <a:gd name="connsiteX0" fmla="*/ 1430655 w 1430655"/>
                <a:gd name="connsiteY0" fmla="*/ 0 h 716280"/>
                <a:gd name="connsiteX1" fmla="*/ 1247775 w 1430655"/>
                <a:gd name="connsiteY1" fmla="*/ 205740 h 716280"/>
                <a:gd name="connsiteX2" fmla="*/ 485775 w 1430655"/>
                <a:gd name="connsiteY2" fmla="*/ 320040 h 716280"/>
                <a:gd name="connsiteX3" fmla="*/ 0 w 1430655"/>
                <a:gd name="connsiteY3" fmla="*/ 716280 h 716280"/>
                <a:gd name="connsiteX0" fmla="*/ 1601595 w 1601595"/>
                <a:gd name="connsiteY0" fmla="*/ 0 h 716280"/>
                <a:gd name="connsiteX1" fmla="*/ 1418715 w 1601595"/>
                <a:gd name="connsiteY1" fmla="*/ 205740 h 716280"/>
                <a:gd name="connsiteX2" fmla="*/ 69975 w 1601595"/>
                <a:gd name="connsiteY2" fmla="*/ 449580 h 716280"/>
                <a:gd name="connsiteX3" fmla="*/ 170940 w 1601595"/>
                <a:gd name="connsiteY3" fmla="*/ 716280 h 716280"/>
                <a:gd name="connsiteX0" fmla="*/ 1579552 w 1579552"/>
                <a:gd name="connsiteY0" fmla="*/ 0 h 640080"/>
                <a:gd name="connsiteX1" fmla="*/ 1396672 w 1579552"/>
                <a:gd name="connsiteY1" fmla="*/ 205740 h 640080"/>
                <a:gd name="connsiteX2" fmla="*/ 47932 w 1579552"/>
                <a:gd name="connsiteY2" fmla="*/ 449580 h 640080"/>
                <a:gd name="connsiteX3" fmla="*/ 270817 w 1579552"/>
                <a:gd name="connsiteY3" fmla="*/ 640080 h 640080"/>
                <a:gd name="connsiteX0" fmla="*/ 1598326 w 1598326"/>
                <a:gd name="connsiteY0" fmla="*/ 0 h 678180"/>
                <a:gd name="connsiteX1" fmla="*/ 1415446 w 1598326"/>
                <a:gd name="connsiteY1" fmla="*/ 205740 h 678180"/>
                <a:gd name="connsiteX2" fmla="*/ 66706 w 1598326"/>
                <a:gd name="connsiteY2" fmla="*/ 449580 h 678180"/>
                <a:gd name="connsiteX3" fmla="*/ 182911 w 1598326"/>
                <a:gd name="connsiteY3" fmla="*/ 678180 h 678180"/>
                <a:gd name="connsiteX0" fmla="*/ 1583050 w 1583050"/>
                <a:gd name="connsiteY0" fmla="*/ 0 h 670560"/>
                <a:gd name="connsiteX1" fmla="*/ 1400170 w 1583050"/>
                <a:gd name="connsiteY1" fmla="*/ 205740 h 670560"/>
                <a:gd name="connsiteX2" fmla="*/ 51430 w 1583050"/>
                <a:gd name="connsiteY2" fmla="*/ 449580 h 670560"/>
                <a:gd name="connsiteX3" fmla="*/ 251455 w 1583050"/>
                <a:gd name="connsiteY3" fmla="*/ 670560 h 670560"/>
                <a:gd name="connsiteX0" fmla="*/ 1587622 w 1587622"/>
                <a:gd name="connsiteY0" fmla="*/ 0 h 670572"/>
                <a:gd name="connsiteX1" fmla="*/ 1404742 w 1587622"/>
                <a:gd name="connsiteY1" fmla="*/ 205740 h 670572"/>
                <a:gd name="connsiteX2" fmla="*/ 56002 w 1587622"/>
                <a:gd name="connsiteY2" fmla="*/ 449580 h 670572"/>
                <a:gd name="connsiteX3" fmla="*/ 256027 w 1587622"/>
                <a:gd name="connsiteY3" fmla="*/ 670560 h 670572"/>
                <a:gd name="connsiteX0" fmla="*/ 1589345 w 1589345"/>
                <a:gd name="connsiteY0" fmla="*/ 0 h 901546"/>
                <a:gd name="connsiteX1" fmla="*/ 1406465 w 1589345"/>
                <a:gd name="connsiteY1" fmla="*/ 205740 h 901546"/>
                <a:gd name="connsiteX2" fmla="*/ 57725 w 1589345"/>
                <a:gd name="connsiteY2" fmla="*/ 449580 h 901546"/>
                <a:gd name="connsiteX3" fmla="*/ 248225 w 1589345"/>
                <a:gd name="connsiteY3" fmla="*/ 901541 h 901546"/>
                <a:gd name="connsiteX0" fmla="*/ 1547331 w 1547331"/>
                <a:gd name="connsiteY0" fmla="*/ 0 h 901546"/>
                <a:gd name="connsiteX1" fmla="*/ 1364451 w 1547331"/>
                <a:gd name="connsiteY1" fmla="*/ 205740 h 901546"/>
                <a:gd name="connsiteX2" fmla="*/ 673263 w 1547331"/>
                <a:gd name="connsiteY2" fmla="*/ 200259 h 901546"/>
                <a:gd name="connsiteX3" fmla="*/ 15711 w 1547331"/>
                <a:gd name="connsiteY3" fmla="*/ 449580 h 901546"/>
                <a:gd name="connsiteX4" fmla="*/ 206211 w 1547331"/>
                <a:gd name="connsiteY4" fmla="*/ 901541 h 901546"/>
                <a:gd name="connsiteX0" fmla="*/ 1547331 w 1547331"/>
                <a:gd name="connsiteY0" fmla="*/ 0 h 901546"/>
                <a:gd name="connsiteX1" fmla="*/ 988213 w 1547331"/>
                <a:gd name="connsiteY1" fmla="*/ 134303 h 901546"/>
                <a:gd name="connsiteX2" fmla="*/ 673263 w 1547331"/>
                <a:gd name="connsiteY2" fmla="*/ 200259 h 901546"/>
                <a:gd name="connsiteX3" fmla="*/ 15711 w 1547331"/>
                <a:gd name="connsiteY3" fmla="*/ 449580 h 901546"/>
                <a:gd name="connsiteX4" fmla="*/ 206211 w 1547331"/>
                <a:gd name="connsiteY4" fmla="*/ 901541 h 901546"/>
                <a:gd name="connsiteX0" fmla="*/ 1547452 w 1547452"/>
                <a:gd name="connsiteY0" fmla="*/ 0 h 902601"/>
                <a:gd name="connsiteX1" fmla="*/ 988334 w 1547452"/>
                <a:gd name="connsiteY1" fmla="*/ 134303 h 902601"/>
                <a:gd name="connsiteX2" fmla="*/ 673384 w 1547452"/>
                <a:gd name="connsiteY2" fmla="*/ 200259 h 902601"/>
                <a:gd name="connsiteX3" fmla="*/ 15832 w 1547452"/>
                <a:gd name="connsiteY3" fmla="*/ 449580 h 902601"/>
                <a:gd name="connsiteX4" fmla="*/ 206332 w 1547452"/>
                <a:gd name="connsiteY4" fmla="*/ 901541 h 902601"/>
                <a:gd name="connsiteX0" fmla="*/ 1555536 w 1555536"/>
                <a:gd name="connsiteY0" fmla="*/ 0 h 901541"/>
                <a:gd name="connsiteX1" fmla="*/ 996418 w 1555536"/>
                <a:gd name="connsiteY1" fmla="*/ 134303 h 901541"/>
                <a:gd name="connsiteX2" fmla="*/ 681468 w 1555536"/>
                <a:gd name="connsiteY2" fmla="*/ 200259 h 901541"/>
                <a:gd name="connsiteX3" fmla="*/ 23916 w 1555536"/>
                <a:gd name="connsiteY3" fmla="*/ 449580 h 901541"/>
                <a:gd name="connsiteX4" fmla="*/ 150449 w 1555536"/>
                <a:gd name="connsiteY4" fmla="*/ 743184 h 901541"/>
                <a:gd name="connsiteX5" fmla="*/ 214416 w 1555536"/>
                <a:gd name="connsiteY5" fmla="*/ 901541 h 901541"/>
                <a:gd name="connsiteX0" fmla="*/ 1555536 w 1555536"/>
                <a:gd name="connsiteY0" fmla="*/ 0 h 901541"/>
                <a:gd name="connsiteX1" fmla="*/ 1072618 w 1555536"/>
                <a:gd name="connsiteY1" fmla="*/ 203359 h 901541"/>
                <a:gd name="connsiteX2" fmla="*/ 681468 w 1555536"/>
                <a:gd name="connsiteY2" fmla="*/ 200259 h 901541"/>
                <a:gd name="connsiteX3" fmla="*/ 23916 w 1555536"/>
                <a:gd name="connsiteY3" fmla="*/ 449580 h 901541"/>
                <a:gd name="connsiteX4" fmla="*/ 150449 w 1555536"/>
                <a:gd name="connsiteY4" fmla="*/ 743184 h 901541"/>
                <a:gd name="connsiteX5" fmla="*/ 214416 w 1555536"/>
                <a:gd name="connsiteY5" fmla="*/ 901541 h 901541"/>
                <a:gd name="connsiteX0" fmla="*/ 1533679 w 1533679"/>
                <a:gd name="connsiteY0" fmla="*/ 0 h 901541"/>
                <a:gd name="connsiteX1" fmla="*/ 1050761 w 1533679"/>
                <a:gd name="connsiteY1" fmla="*/ 203359 h 901541"/>
                <a:gd name="connsiteX2" fmla="*/ 240511 w 1533679"/>
                <a:gd name="connsiteY2" fmla="*/ 195497 h 901541"/>
                <a:gd name="connsiteX3" fmla="*/ 2059 w 1533679"/>
                <a:gd name="connsiteY3" fmla="*/ 449580 h 901541"/>
                <a:gd name="connsiteX4" fmla="*/ 128592 w 1533679"/>
                <a:gd name="connsiteY4" fmla="*/ 743184 h 901541"/>
                <a:gd name="connsiteX5" fmla="*/ 192559 w 1533679"/>
                <a:gd name="connsiteY5" fmla="*/ 901541 h 901541"/>
                <a:gd name="connsiteX0" fmla="*/ 1533679 w 1533679"/>
                <a:gd name="connsiteY0" fmla="*/ 0 h 844391"/>
                <a:gd name="connsiteX1" fmla="*/ 1050761 w 1533679"/>
                <a:gd name="connsiteY1" fmla="*/ 203359 h 844391"/>
                <a:gd name="connsiteX2" fmla="*/ 240511 w 1533679"/>
                <a:gd name="connsiteY2" fmla="*/ 195497 h 844391"/>
                <a:gd name="connsiteX3" fmla="*/ 2059 w 1533679"/>
                <a:gd name="connsiteY3" fmla="*/ 449580 h 844391"/>
                <a:gd name="connsiteX4" fmla="*/ 128592 w 1533679"/>
                <a:gd name="connsiteY4" fmla="*/ 743184 h 844391"/>
                <a:gd name="connsiteX5" fmla="*/ 292571 w 1533679"/>
                <a:gd name="connsiteY5" fmla="*/ 844391 h 844391"/>
                <a:gd name="connsiteX0" fmla="*/ 1533679 w 1533679"/>
                <a:gd name="connsiteY0" fmla="*/ 0 h 845386"/>
                <a:gd name="connsiteX1" fmla="*/ 1050761 w 1533679"/>
                <a:gd name="connsiteY1" fmla="*/ 203359 h 845386"/>
                <a:gd name="connsiteX2" fmla="*/ 240511 w 1533679"/>
                <a:gd name="connsiteY2" fmla="*/ 195497 h 845386"/>
                <a:gd name="connsiteX3" fmla="*/ 2059 w 1533679"/>
                <a:gd name="connsiteY3" fmla="*/ 449580 h 845386"/>
                <a:gd name="connsiteX4" fmla="*/ 128592 w 1533679"/>
                <a:gd name="connsiteY4" fmla="*/ 743184 h 845386"/>
                <a:gd name="connsiteX5" fmla="*/ 292571 w 1533679"/>
                <a:gd name="connsiteY5" fmla="*/ 844391 h 845386"/>
                <a:gd name="connsiteX0" fmla="*/ 1533679 w 1533679"/>
                <a:gd name="connsiteY0" fmla="*/ 0 h 844391"/>
                <a:gd name="connsiteX1" fmla="*/ 1050761 w 1533679"/>
                <a:gd name="connsiteY1" fmla="*/ 203359 h 844391"/>
                <a:gd name="connsiteX2" fmla="*/ 240511 w 1533679"/>
                <a:gd name="connsiteY2" fmla="*/ 195497 h 844391"/>
                <a:gd name="connsiteX3" fmla="*/ 2059 w 1533679"/>
                <a:gd name="connsiteY3" fmla="*/ 449580 h 844391"/>
                <a:gd name="connsiteX4" fmla="*/ 128592 w 1533679"/>
                <a:gd name="connsiteY4" fmla="*/ 743184 h 844391"/>
                <a:gd name="connsiteX5" fmla="*/ 292571 w 1533679"/>
                <a:gd name="connsiteY5" fmla="*/ 844391 h 844391"/>
                <a:gd name="connsiteX0" fmla="*/ 1533679 w 1533679"/>
                <a:gd name="connsiteY0" fmla="*/ 0 h 844391"/>
                <a:gd name="connsiteX1" fmla="*/ 1050761 w 1533679"/>
                <a:gd name="connsiteY1" fmla="*/ 203359 h 844391"/>
                <a:gd name="connsiteX2" fmla="*/ 240511 w 1533679"/>
                <a:gd name="connsiteY2" fmla="*/ 195497 h 844391"/>
                <a:gd name="connsiteX3" fmla="*/ 2059 w 1533679"/>
                <a:gd name="connsiteY3" fmla="*/ 449580 h 844391"/>
                <a:gd name="connsiteX4" fmla="*/ 128592 w 1533679"/>
                <a:gd name="connsiteY4" fmla="*/ 743184 h 844391"/>
                <a:gd name="connsiteX5" fmla="*/ 292571 w 1533679"/>
                <a:gd name="connsiteY5" fmla="*/ 844391 h 844391"/>
                <a:gd name="connsiteX0" fmla="*/ 663729 w 1057644"/>
                <a:gd name="connsiteY0" fmla="*/ 229255 h 673596"/>
                <a:gd name="connsiteX1" fmla="*/ 1050761 w 1057644"/>
                <a:gd name="connsiteY1" fmla="*/ 32564 h 673596"/>
                <a:gd name="connsiteX2" fmla="*/ 240511 w 1057644"/>
                <a:gd name="connsiteY2" fmla="*/ 24702 h 673596"/>
                <a:gd name="connsiteX3" fmla="*/ 2059 w 1057644"/>
                <a:gd name="connsiteY3" fmla="*/ 278785 h 673596"/>
                <a:gd name="connsiteX4" fmla="*/ 128592 w 1057644"/>
                <a:gd name="connsiteY4" fmla="*/ 572389 h 673596"/>
                <a:gd name="connsiteX5" fmla="*/ 292571 w 1057644"/>
                <a:gd name="connsiteY5" fmla="*/ 673596 h 673596"/>
                <a:gd name="connsiteX0" fmla="*/ 663729 w 914139"/>
                <a:gd name="connsiteY0" fmla="*/ 209863 h 654204"/>
                <a:gd name="connsiteX1" fmla="*/ 904711 w 914139"/>
                <a:gd name="connsiteY1" fmla="*/ 203672 h 654204"/>
                <a:gd name="connsiteX2" fmla="*/ 240511 w 914139"/>
                <a:gd name="connsiteY2" fmla="*/ 5310 h 654204"/>
                <a:gd name="connsiteX3" fmla="*/ 2059 w 914139"/>
                <a:gd name="connsiteY3" fmla="*/ 259393 h 654204"/>
                <a:gd name="connsiteX4" fmla="*/ 128592 w 914139"/>
                <a:gd name="connsiteY4" fmla="*/ 552997 h 654204"/>
                <a:gd name="connsiteX5" fmla="*/ 292571 w 914139"/>
                <a:gd name="connsiteY5" fmla="*/ 654204 h 654204"/>
                <a:gd name="connsiteX0" fmla="*/ 701529 w 962255"/>
                <a:gd name="connsiteY0" fmla="*/ 7018 h 451359"/>
                <a:gd name="connsiteX1" fmla="*/ 942511 w 962255"/>
                <a:gd name="connsiteY1" fmla="*/ 827 h 451359"/>
                <a:gd name="connsiteX2" fmla="*/ 39859 w 962255"/>
                <a:gd name="connsiteY2" fmla="*/ 56548 h 451359"/>
                <a:gd name="connsiteX3" fmla="*/ 166392 w 962255"/>
                <a:gd name="connsiteY3" fmla="*/ 350152 h 451359"/>
                <a:gd name="connsiteX4" fmla="*/ 330371 w 962255"/>
                <a:gd name="connsiteY4" fmla="*/ 451359 h 451359"/>
                <a:gd name="connsiteX0" fmla="*/ 535137 w 790097"/>
                <a:gd name="connsiteY0" fmla="*/ 23534 h 467875"/>
                <a:gd name="connsiteX1" fmla="*/ 776119 w 790097"/>
                <a:gd name="connsiteY1" fmla="*/ 17343 h 467875"/>
                <a:gd name="connsiteX2" fmla="*/ 0 w 790097"/>
                <a:gd name="connsiteY2" fmla="*/ 366668 h 467875"/>
                <a:gd name="connsiteX3" fmla="*/ 163979 w 790097"/>
                <a:gd name="connsiteY3" fmla="*/ 467875 h 467875"/>
                <a:gd name="connsiteX0" fmla="*/ 371158 w 619665"/>
                <a:gd name="connsiteY0" fmla="*/ 30462 h 474803"/>
                <a:gd name="connsiteX1" fmla="*/ 612140 w 619665"/>
                <a:gd name="connsiteY1" fmla="*/ 24271 h 474803"/>
                <a:gd name="connsiteX2" fmla="*/ 0 w 619665"/>
                <a:gd name="connsiteY2" fmla="*/ 474803 h 474803"/>
                <a:gd name="connsiteX0" fmla="*/ 4751 w 504974"/>
                <a:gd name="connsiteY0" fmla="*/ 9631 h 123772"/>
                <a:gd name="connsiteX1" fmla="*/ 245733 w 504974"/>
                <a:gd name="connsiteY1" fmla="*/ 3440 h 123772"/>
                <a:gd name="connsiteX2" fmla="*/ 471793 w 504974"/>
                <a:gd name="connsiteY2" fmla="*/ 123772 h 123772"/>
                <a:gd name="connsiteX0" fmla="*/ 4751 w 471793"/>
                <a:gd name="connsiteY0" fmla="*/ 9631 h 123772"/>
                <a:gd name="connsiteX1" fmla="*/ 245733 w 471793"/>
                <a:gd name="connsiteY1" fmla="*/ 3440 h 123772"/>
                <a:gd name="connsiteX2" fmla="*/ 471793 w 471793"/>
                <a:gd name="connsiteY2" fmla="*/ 123772 h 123772"/>
                <a:gd name="connsiteX0" fmla="*/ 5972 w 473014"/>
                <a:gd name="connsiteY0" fmla="*/ 0 h 209939"/>
                <a:gd name="connsiteX1" fmla="*/ 199329 w 473014"/>
                <a:gd name="connsiteY1" fmla="*/ 208121 h 209939"/>
                <a:gd name="connsiteX2" fmla="*/ 473014 w 473014"/>
                <a:gd name="connsiteY2" fmla="*/ 114141 h 209939"/>
                <a:gd name="connsiteX0" fmla="*/ 5972 w 473014"/>
                <a:gd name="connsiteY0" fmla="*/ 0 h 210446"/>
                <a:gd name="connsiteX1" fmla="*/ 199329 w 473014"/>
                <a:gd name="connsiteY1" fmla="*/ 208121 h 210446"/>
                <a:gd name="connsiteX2" fmla="*/ 473014 w 473014"/>
                <a:gd name="connsiteY2" fmla="*/ 114141 h 210446"/>
                <a:gd name="connsiteX0" fmla="*/ 5972 w 473014"/>
                <a:gd name="connsiteY0" fmla="*/ 0 h 210943"/>
                <a:gd name="connsiteX1" fmla="*/ 199329 w 473014"/>
                <a:gd name="connsiteY1" fmla="*/ 208121 h 210943"/>
                <a:gd name="connsiteX2" fmla="*/ 473014 w 473014"/>
                <a:gd name="connsiteY2" fmla="*/ 114141 h 210943"/>
                <a:gd name="connsiteX0" fmla="*/ 5626 w 472668"/>
                <a:gd name="connsiteY0" fmla="*/ 0 h 212452"/>
                <a:gd name="connsiteX1" fmla="*/ 198983 w 472668"/>
                <a:gd name="connsiteY1" fmla="*/ 208121 h 212452"/>
                <a:gd name="connsiteX2" fmla="*/ 472668 w 472668"/>
                <a:gd name="connsiteY2" fmla="*/ 114141 h 212452"/>
                <a:gd name="connsiteX0" fmla="*/ 0 w 467042"/>
                <a:gd name="connsiteY0" fmla="*/ 0 h 208124"/>
                <a:gd name="connsiteX1" fmla="*/ 130969 w 467042"/>
                <a:gd name="connsiteY1" fmla="*/ 110866 h 208124"/>
                <a:gd name="connsiteX2" fmla="*/ 193357 w 467042"/>
                <a:gd name="connsiteY2" fmla="*/ 208121 h 208124"/>
                <a:gd name="connsiteX3" fmla="*/ 467042 w 467042"/>
                <a:gd name="connsiteY3" fmla="*/ 114141 h 208124"/>
                <a:gd name="connsiteX0" fmla="*/ 0 w 467042"/>
                <a:gd name="connsiteY0" fmla="*/ 0 h 198600"/>
                <a:gd name="connsiteX1" fmla="*/ 130969 w 467042"/>
                <a:gd name="connsiteY1" fmla="*/ 110866 h 198600"/>
                <a:gd name="connsiteX2" fmla="*/ 257650 w 467042"/>
                <a:gd name="connsiteY2" fmla="*/ 198596 h 198600"/>
                <a:gd name="connsiteX3" fmla="*/ 467042 w 467042"/>
                <a:gd name="connsiteY3" fmla="*/ 114141 h 198600"/>
                <a:gd name="connsiteX0" fmla="*/ 0 w 447992"/>
                <a:gd name="connsiteY0" fmla="*/ 0 h 235461"/>
                <a:gd name="connsiteX1" fmla="*/ 130969 w 447992"/>
                <a:gd name="connsiteY1" fmla="*/ 110866 h 235461"/>
                <a:gd name="connsiteX2" fmla="*/ 257650 w 447992"/>
                <a:gd name="connsiteY2" fmla="*/ 198596 h 235461"/>
                <a:gd name="connsiteX3" fmla="*/ 447992 w 447992"/>
                <a:gd name="connsiteY3" fmla="*/ 223678 h 235461"/>
                <a:gd name="connsiteX0" fmla="*/ 0 w 447992"/>
                <a:gd name="connsiteY0" fmla="*/ 0 h 223678"/>
                <a:gd name="connsiteX1" fmla="*/ 130969 w 447992"/>
                <a:gd name="connsiteY1" fmla="*/ 110866 h 223678"/>
                <a:gd name="connsiteX2" fmla="*/ 257650 w 447992"/>
                <a:gd name="connsiteY2" fmla="*/ 198596 h 223678"/>
                <a:gd name="connsiteX3" fmla="*/ 447992 w 447992"/>
                <a:gd name="connsiteY3" fmla="*/ 223678 h 22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992" h="223678">
                  <a:moveTo>
                    <a:pt x="0" y="0"/>
                  </a:moveTo>
                  <a:cubicBezTo>
                    <a:pt x="13494" y="23637"/>
                    <a:pt x="98743" y="76179"/>
                    <a:pt x="130969" y="110866"/>
                  </a:cubicBezTo>
                  <a:cubicBezTo>
                    <a:pt x="163195" y="145553"/>
                    <a:pt x="204813" y="179794"/>
                    <a:pt x="257650" y="198596"/>
                  </a:cubicBezTo>
                  <a:cubicBezTo>
                    <a:pt x="310487" y="217398"/>
                    <a:pt x="391372" y="218717"/>
                    <a:pt x="447992" y="223678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3B654188-AF42-4929-B3A5-361BB351B641}"/>
                </a:ext>
              </a:extLst>
            </p:cNvPr>
            <p:cNvSpPr/>
            <p:nvPr/>
          </p:nvSpPr>
          <p:spPr>
            <a:xfrm>
              <a:off x="8435488" y="2139855"/>
              <a:ext cx="192404" cy="148304"/>
            </a:xfrm>
            <a:custGeom>
              <a:avLst/>
              <a:gdLst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533420 w 1089680"/>
                <a:gd name="connsiteY10" fmla="*/ 320040 h 441960"/>
                <a:gd name="connsiteX11" fmla="*/ 457220 w 1089680"/>
                <a:gd name="connsiteY11" fmla="*/ 327660 h 441960"/>
                <a:gd name="connsiteX12" fmla="*/ 144800 w 1089680"/>
                <a:gd name="connsiteY12" fmla="*/ 320040 h 441960"/>
                <a:gd name="connsiteX13" fmla="*/ 68600 w 1089680"/>
                <a:gd name="connsiteY13" fmla="*/ 327660 h 441960"/>
                <a:gd name="connsiteX14" fmla="*/ 45740 w 1089680"/>
                <a:gd name="connsiteY14" fmla="*/ 342900 h 441960"/>
                <a:gd name="connsiteX15" fmla="*/ 22880 w 1089680"/>
                <a:gd name="connsiteY15" fmla="*/ 388620 h 441960"/>
                <a:gd name="connsiteX16" fmla="*/ 7640 w 1089680"/>
                <a:gd name="connsiteY16" fmla="*/ 411480 h 441960"/>
                <a:gd name="connsiteX17" fmla="*/ 20 w 1089680"/>
                <a:gd name="connsiteY17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609620 w 1089680"/>
                <a:gd name="connsiteY9" fmla="*/ 297180 h 441960"/>
                <a:gd name="connsiteX10" fmla="*/ 457220 w 1089680"/>
                <a:gd name="connsiteY10" fmla="*/ 327660 h 441960"/>
                <a:gd name="connsiteX11" fmla="*/ 144800 w 1089680"/>
                <a:gd name="connsiteY11" fmla="*/ 320040 h 441960"/>
                <a:gd name="connsiteX12" fmla="*/ 68600 w 1089680"/>
                <a:gd name="connsiteY12" fmla="*/ 327660 h 441960"/>
                <a:gd name="connsiteX13" fmla="*/ 45740 w 1089680"/>
                <a:gd name="connsiteY13" fmla="*/ 342900 h 441960"/>
                <a:gd name="connsiteX14" fmla="*/ 22880 w 1089680"/>
                <a:gd name="connsiteY14" fmla="*/ 388620 h 441960"/>
                <a:gd name="connsiteX15" fmla="*/ 7640 w 1089680"/>
                <a:gd name="connsiteY15" fmla="*/ 411480 h 441960"/>
                <a:gd name="connsiteX16" fmla="*/ 20 w 1089680"/>
                <a:gd name="connsiteY16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662960 w 1089680"/>
                <a:gd name="connsiteY8" fmla="*/ 289560 h 441960"/>
                <a:gd name="connsiteX9" fmla="*/ 457220 w 1089680"/>
                <a:gd name="connsiteY9" fmla="*/ 327660 h 441960"/>
                <a:gd name="connsiteX10" fmla="*/ 144800 w 1089680"/>
                <a:gd name="connsiteY10" fmla="*/ 320040 h 441960"/>
                <a:gd name="connsiteX11" fmla="*/ 68600 w 1089680"/>
                <a:gd name="connsiteY11" fmla="*/ 327660 h 441960"/>
                <a:gd name="connsiteX12" fmla="*/ 45740 w 1089680"/>
                <a:gd name="connsiteY12" fmla="*/ 342900 h 441960"/>
                <a:gd name="connsiteX13" fmla="*/ 22880 w 1089680"/>
                <a:gd name="connsiteY13" fmla="*/ 388620 h 441960"/>
                <a:gd name="connsiteX14" fmla="*/ 7640 w 1089680"/>
                <a:gd name="connsiteY14" fmla="*/ 411480 h 441960"/>
                <a:gd name="connsiteX15" fmla="*/ 20 w 1089680"/>
                <a:gd name="connsiteY15" fmla="*/ 441960 h 441960"/>
                <a:gd name="connsiteX0" fmla="*/ 1089680 w 1089680"/>
                <a:gd name="connsiteY0" fmla="*/ 0 h 441960"/>
                <a:gd name="connsiteX1" fmla="*/ 1066820 w 1089680"/>
                <a:gd name="connsiteY1" fmla="*/ 60960 h 441960"/>
                <a:gd name="connsiteX2" fmla="*/ 1059200 w 1089680"/>
                <a:gd name="connsiteY2" fmla="*/ 83820 h 441960"/>
                <a:gd name="connsiteX3" fmla="*/ 1021100 w 1089680"/>
                <a:gd name="connsiteY3" fmla="*/ 137160 h 441960"/>
                <a:gd name="connsiteX4" fmla="*/ 952520 w 1089680"/>
                <a:gd name="connsiteY4" fmla="*/ 182880 h 441960"/>
                <a:gd name="connsiteX5" fmla="*/ 906800 w 1089680"/>
                <a:gd name="connsiteY5" fmla="*/ 205740 h 441960"/>
                <a:gd name="connsiteX6" fmla="*/ 822980 w 1089680"/>
                <a:gd name="connsiteY6" fmla="*/ 236220 h 441960"/>
                <a:gd name="connsiteX7" fmla="*/ 685820 w 1089680"/>
                <a:gd name="connsiteY7" fmla="*/ 281940 h 441960"/>
                <a:gd name="connsiteX8" fmla="*/ 457220 w 1089680"/>
                <a:gd name="connsiteY8" fmla="*/ 327660 h 441960"/>
                <a:gd name="connsiteX9" fmla="*/ 144800 w 1089680"/>
                <a:gd name="connsiteY9" fmla="*/ 320040 h 441960"/>
                <a:gd name="connsiteX10" fmla="*/ 68600 w 1089680"/>
                <a:gd name="connsiteY10" fmla="*/ 327660 h 441960"/>
                <a:gd name="connsiteX11" fmla="*/ 45740 w 1089680"/>
                <a:gd name="connsiteY11" fmla="*/ 342900 h 441960"/>
                <a:gd name="connsiteX12" fmla="*/ 22880 w 1089680"/>
                <a:gd name="connsiteY12" fmla="*/ 388620 h 441960"/>
                <a:gd name="connsiteX13" fmla="*/ 7640 w 1089680"/>
                <a:gd name="connsiteY13" fmla="*/ 411480 h 441960"/>
                <a:gd name="connsiteX14" fmla="*/ 20 w 1089680"/>
                <a:gd name="connsiteY14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7620 w 1089660"/>
                <a:gd name="connsiteY12" fmla="*/ 411480 h 441960"/>
                <a:gd name="connsiteX13" fmla="*/ 0 w 1089660"/>
                <a:gd name="connsiteY13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45720 w 1089660"/>
                <a:gd name="connsiteY11" fmla="*/ 342900 h 441960"/>
                <a:gd name="connsiteX12" fmla="*/ 0 w 1089660"/>
                <a:gd name="connsiteY12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68580 w 1089660"/>
                <a:gd name="connsiteY10" fmla="*/ 327660 h 441960"/>
                <a:gd name="connsiteX11" fmla="*/ 0 w 1089660"/>
                <a:gd name="connsiteY11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52500 w 1089660"/>
                <a:gd name="connsiteY4" fmla="*/ 182880 h 441960"/>
                <a:gd name="connsiteX5" fmla="*/ 906780 w 1089660"/>
                <a:gd name="connsiteY5" fmla="*/ 205740 h 441960"/>
                <a:gd name="connsiteX6" fmla="*/ 822960 w 1089660"/>
                <a:gd name="connsiteY6" fmla="*/ 236220 h 441960"/>
                <a:gd name="connsiteX7" fmla="*/ 685800 w 1089660"/>
                <a:gd name="connsiteY7" fmla="*/ 281940 h 441960"/>
                <a:gd name="connsiteX8" fmla="*/ 457200 w 1089660"/>
                <a:gd name="connsiteY8" fmla="*/ 327660 h 441960"/>
                <a:gd name="connsiteX9" fmla="*/ 144780 w 1089660"/>
                <a:gd name="connsiteY9" fmla="*/ 320040 h 441960"/>
                <a:gd name="connsiteX10" fmla="*/ 0 w 1089660"/>
                <a:gd name="connsiteY10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59180 w 1089660"/>
                <a:gd name="connsiteY2" fmla="*/ 83820 h 441960"/>
                <a:gd name="connsiteX3" fmla="*/ 1021080 w 1089660"/>
                <a:gd name="connsiteY3" fmla="*/ 137160 h 441960"/>
                <a:gd name="connsiteX4" fmla="*/ 906780 w 1089660"/>
                <a:gd name="connsiteY4" fmla="*/ 205740 h 441960"/>
                <a:gd name="connsiteX5" fmla="*/ 822960 w 1089660"/>
                <a:gd name="connsiteY5" fmla="*/ 236220 h 441960"/>
                <a:gd name="connsiteX6" fmla="*/ 685800 w 1089660"/>
                <a:gd name="connsiteY6" fmla="*/ 281940 h 441960"/>
                <a:gd name="connsiteX7" fmla="*/ 457200 w 1089660"/>
                <a:gd name="connsiteY7" fmla="*/ 327660 h 441960"/>
                <a:gd name="connsiteX8" fmla="*/ 144780 w 1089660"/>
                <a:gd name="connsiteY8" fmla="*/ 320040 h 441960"/>
                <a:gd name="connsiteX9" fmla="*/ 0 w 1089660"/>
                <a:gd name="connsiteY9" fmla="*/ 441960 h 441960"/>
                <a:gd name="connsiteX0" fmla="*/ 1089660 w 1089660"/>
                <a:gd name="connsiteY0" fmla="*/ 0 h 441960"/>
                <a:gd name="connsiteX1" fmla="*/ 1066800 w 1089660"/>
                <a:gd name="connsiteY1" fmla="*/ 60960 h 441960"/>
                <a:gd name="connsiteX2" fmla="*/ 1021080 w 1089660"/>
                <a:gd name="connsiteY2" fmla="*/ 137160 h 441960"/>
                <a:gd name="connsiteX3" fmla="*/ 906780 w 1089660"/>
                <a:gd name="connsiteY3" fmla="*/ 205740 h 441960"/>
                <a:gd name="connsiteX4" fmla="*/ 822960 w 1089660"/>
                <a:gd name="connsiteY4" fmla="*/ 236220 h 441960"/>
                <a:gd name="connsiteX5" fmla="*/ 685800 w 1089660"/>
                <a:gd name="connsiteY5" fmla="*/ 281940 h 441960"/>
                <a:gd name="connsiteX6" fmla="*/ 457200 w 1089660"/>
                <a:gd name="connsiteY6" fmla="*/ 327660 h 441960"/>
                <a:gd name="connsiteX7" fmla="*/ 144780 w 1089660"/>
                <a:gd name="connsiteY7" fmla="*/ 320040 h 441960"/>
                <a:gd name="connsiteX8" fmla="*/ 0 w 1089660"/>
                <a:gd name="connsiteY8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822960 w 1089660"/>
                <a:gd name="connsiteY3" fmla="*/ 236220 h 441960"/>
                <a:gd name="connsiteX4" fmla="*/ 685800 w 1089660"/>
                <a:gd name="connsiteY4" fmla="*/ 281940 h 441960"/>
                <a:gd name="connsiteX5" fmla="*/ 457200 w 1089660"/>
                <a:gd name="connsiteY5" fmla="*/ 327660 h 441960"/>
                <a:gd name="connsiteX6" fmla="*/ 144780 w 1089660"/>
                <a:gd name="connsiteY6" fmla="*/ 320040 h 441960"/>
                <a:gd name="connsiteX7" fmla="*/ 0 w 1089660"/>
                <a:gd name="connsiteY7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685800 w 1089660"/>
                <a:gd name="connsiteY3" fmla="*/ 281940 h 441960"/>
                <a:gd name="connsiteX4" fmla="*/ 457200 w 1089660"/>
                <a:gd name="connsiteY4" fmla="*/ 327660 h 441960"/>
                <a:gd name="connsiteX5" fmla="*/ 144780 w 1089660"/>
                <a:gd name="connsiteY5" fmla="*/ 320040 h 441960"/>
                <a:gd name="connsiteX6" fmla="*/ 0 w 1089660"/>
                <a:gd name="connsiteY6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457200 w 1089660"/>
                <a:gd name="connsiteY3" fmla="*/ 327660 h 441960"/>
                <a:gd name="connsiteX4" fmla="*/ 144780 w 1089660"/>
                <a:gd name="connsiteY4" fmla="*/ 320040 h 441960"/>
                <a:gd name="connsiteX5" fmla="*/ 0 w 1089660"/>
                <a:gd name="connsiteY5" fmla="*/ 441960 h 441960"/>
                <a:gd name="connsiteX0" fmla="*/ 1089660 w 1089660"/>
                <a:gd name="connsiteY0" fmla="*/ 0 h 441960"/>
                <a:gd name="connsiteX1" fmla="*/ 1021080 w 1089660"/>
                <a:gd name="connsiteY1" fmla="*/ 137160 h 441960"/>
                <a:gd name="connsiteX2" fmla="*/ 906780 w 1089660"/>
                <a:gd name="connsiteY2" fmla="*/ 205740 h 441960"/>
                <a:gd name="connsiteX3" fmla="*/ 144780 w 1089660"/>
                <a:gd name="connsiteY3" fmla="*/ 320040 h 441960"/>
                <a:gd name="connsiteX4" fmla="*/ 0 w 1089660"/>
                <a:gd name="connsiteY4" fmla="*/ 441960 h 441960"/>
                <a:gd name="connsiteX0" fmla="*/ 1089660 w 1089660"/>
                <a:gd name="connsiteY0" fmla="*/ 0 h 441960"/>
                <a:gd name="connsiteX1" fmla="*/ 906780 w 1089660"/>
                <a:gd name="connsiteY1" fmla="*/ 205740 h 441960"/>
                <a:gd name="connsiteX2" fmla="*/ 144780 w 1089660"/>
                <a:gd name="connsiteY2" fmla="*/ 320040 h 441960"/>
                <a:gd name="connsiteX3" fmla="*/ 0 w 1089660"/>
                <a:gd name="connsiteY3" fmla="*/ 441960 h 441960"/>
                <a:gd name="connsiteX0" fmla="*/ 1089660 w 1089660"/>
                <a:gd name="connsiteY0" fmla="*/ 0 h 708660"/>
                <a:gd name="connsiteX1" fmla="*/ 906780 w 1089660"/>
                <a:gd name="connsiteY1" fmla="*/ 205740 h 708660"/>
                <a:gd name="connsiteX2" fmla="*/ 144780 w 1089660"/>
                <a:gd name="connsiteY2" fmla="*/ 320040 h 708660"/>
                <a:gd name="connsiteX3" fmla="*/ 0 w 1089660"/>
                <a:gd name="connsiteY3" fmla="*/ 708660 h 708660"/>
                <a:gd name="connsiteX0" fmla="*/ 1120140 w 1120140"/>
                <a:gd name="connsiteY0" fmla="*/ 0 h 563880"/>
                <a:gd name="connsiteX1" fmla="*/ 937260 w 1120140"/>
                <a:gd name="connsiteY1" fmla="*/ 205740 h 563880"/>
                <a:gd name="connsiteX2" fmla="*/ 175260 w 1120140"/>
                <a:gd name="connsiteY2" fmla="*/ 320040 h 563880"/>
                <a:gd name="connsiteX3" fmla="*/ 0 w 1120140"/>
                <a:gd name="connsiteY3" fmla="*/ 563880 h 5638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110615 w 1110615"/>
                <a:gd name="connsiteY0" fmla="*/ 0 h 525780"/>
                <a:gd name="connsiteX1" fmla="*/ 927735 w 1110615"/>
                <a:gd name="connsiteY1" fmla="*/ 205740 h 525780"/>
                <a:gd name="connsiteX2" fmla="*/ 165735 w 1110615"/>
                <a:gd name="connsiteY2" fmla="*/ 320040 h 525780"/>
                <a:gd name="connsiteX3" fmla="*/ 0 w 1110615"/>
                <a:gd name="connsiteY3" fmla="*/ 525780 h 525780"/>
                <a:gd name="connsiteX0" fmla="*/ 1323975 w 1323975"/>
                <a:gd name="connsiteY0" fmla="*/ 0 h 670560"/>
                <a:gd name="connsiteX1" fmla="*/ 1141095 w 1323975"/>
                <a:gd name="connsiteY1" fmla="*/ 205740 h 670560"/>
                <a:gd name="connsiteX2" fmla="*/ 379095 w 1323975"/>
                <a:gd name="connsiteY2" fmla="*/ 320040 h 670560"/>
                <a:gd name="connsiteX3" fmla="*/ 0 w 1323975"/>
                <a:gd name="connsiteY3" fmla="*/ 670560 h 670560"/>
                <a:gd name="connsiteX0" fmla="*/ 1430655 w 1430655"/>
                <a:gd name="connsiteY0" fmla="*/ 0 h 716280"/>
                <a:gd name="connsiteX1" fmla="*/ 1247775 w 1430655"/>
                <a:gd name="connsiteY1" fmla="*/ 205740 h 716280"/>
                <a:gd name="connsiteX2" fmla="*/ 485775 w 1430655"/>
                <a:gd name="connsiteY2" fmla="*/ 320040 h 716280"/>
                <a:gd name="connsiteX3" fmla="*/ 0 w 1430655"/>
                <a:gd name="connsiteY3" fmla="*/ 716280 h 716280"/>
                <a:gd name="connsiteX0" fmla="*/ 1601595 w 1601595"/>
                <a:gd name="connsiteY0" fmla="*/ 0 h 716280"/>
                <a:gd name="connsiteX1" fmla="*/ 1418715 w 1601595"/>
                <a:gd name="connsiteY1" fmla="*/ 205740 h 716280"/>
                <a:gd name="connsiteX2" fmla="*/ 69975 w 1601595"/>
                <a:gd name="connsiteY2" fmla="*/ 449580 h 716280"/>
                <a:gd name="connsiteX3" fmla="*/ 170940 w 1601595"/>
                <a:gd name="connsiteY3" fmla="*/ 716280 h 716280"/>
                <a:gd name="connsiteX0" fmla="*/ 1579552 w 1579552"/>
                <a:gd name="connsiteY0" fmla="*/ 0 h 640080"/>
                <a:gd name="connsiteX1" fmla="*/ 1396672 w 1579552"/>
                <a:gd name="connsiteY1" fmla="*/ 205740 h 640080"/>
                <a:gd name="connsiteX2" fmla="*/ 47932 w 1579552"/>
                <a:gd name="connsiteY2" fmla="*/ 449580 h 640080"/>
                <a:gd name="connsiteX3" fmla="*/ 270817 w 1579552"/>
                <a:gd name="connsiteY3" fmla="*/ 640080 h 640080"/>
                <a:gd name="connsiteX0" fmla="*/ 1598326 w 1598326"/>
                <a:gd name="connsiteY0" fmla="*/ 0 h 678180"/>
                <a:gd name="connsiteX1" fmla="*/ 1415446 w 1598326"/>
                <a:gd name="connsiteY1" fmla="*/ 205740 h 678180"/>
                <a:gd name="connsiteX2" fmla="*/ 66706 w 1598326"/>
                <a:gd name="connsiteY2" fmla="*/ 449580 h 678180"/>
                <a:gd name="connsiteX3" fmla="*/ 182911 w 1598326"/>
                <a:gd name="connsiteY3" fmla="*/ 678180 h 678180"/>
                <a:gd name="connsiteX0" fmla="*/ 1583050 w 1583050"/>
                <a:gd name="connsiteY0" fmla="*/ 0 h 670560"/>
                <a:gd name="connsiteX1" fmla="*/ 1400170 w 1583050"/>
                <a:gd name="connsiteY1" fmla="*/ 205740 h 670560"/>
                <a:gd name="connsiteX2" fmla="*/ 51430 w 1583050"/>
                <a:gd name="connsiteY2" fmla="*/ 449580 h 670560"/>
                <a:gd name="connsiteX3" fmla="*/ 251455 w 1583050"/>
                <a:gd name="connsiteY3" fmla="*/ 670560 h 670560"/>
                <a:gd name="connsiteX0" fmla="*/ 1587622 w 1587622"/>
                <a:gd name="connsiteY0" fmla="*/ 0 h 670572"/>
                <a:gd name="connsiteX1" fmla="*/ 1404742 w 1587622"/>
                <a:gd name="connsiteY1" fmla="*/ 205740 h 670572"/>
                <a:gd name="connsiteX2" fmla="*/ 56002 w 1587622"/>
                <a:gd name="connsiteY2" fmla="*/ 449580 h 670572"/>
                <a:gd name="connsiteX3" fmla="*/ 256027 w 1587622"/>
                <a:gd name="connsiteY3" fmla="*/ 670560 h 670572"/>
                <a:gd name="connsiteX0" fmla="*/ 1589345 w 1589345"/>
                <a:gd name="connsiteY0" fmla="*/ 0 h 901546"/>
                <a:gd name="connsiteX1" fmla="*/ 1406465 w 1589345"/>
                <a:gd name="connsiteY1" fmla="*/ 205740 h 901546"/>
                <a:gd name="connsiteX2" fmla="*/ 57725 w 1589345"/>
                <a:gd name="connsiteY2" fmla="*/ 449580 h 901546"/>
                <a:gd name="connsiteX3" fmla="*/ 248225 w 1589345"/>
                <a:gd name="connsiteY3" fmla="*/ 901541 h 901546"/>
                <a:gd name="connsiteX0" fmla="*/ 1547331 w 1547331"/>
                <a:gd name="connsiteY0" fmla="*/ 0 h 901546"/>
                <a:gd name="connsiteX1" fmla="*/ 1364451 w 1547331"/>
                <a:gd name="connsiteY1" fmla="*/ 205740 h 901546"/>
                <a:gd name="connsiteX2" fmla="*/ 673263 w 1547331"/>
                <a:gd name="connsiteY2" fmla="*/ 200259 h 901546"/>
                <a:gd name="connsiteX3" fmla="*/ 15711 w 1547331"/>
                <a:gd name="connsiteY3" fmla="*/ 449580 h 901546"/>
                <a:gd name="connsiteX4" fmla="*/ 206211 w 1547331"/>
                <a:gd name="connsiteY4" fmla="*/ 901541 h 901546"/>
                <a:gd name="connsiteX0" fmla="*/ 1547331 w 1547331"/>
                <a:gd name="connsiteY0" fmla="*/ 0 h 901546"/>
                <a:gd name="connsiteX1" fmla="*/ 988213 w 1547331"/>
                <a:gd name="connsiteY1" fmla="*/ 134303 h 901546"/>
                <a:gd name="connsiteX2" fmla="*/ 673263 w 1547331"/>
                <a:gd name="connsiteY2" fmla="*/ 200259 h 901546"/>
                <a:gd name="connsiteX3" fmla="*/ 15711 w 1547331"/>
                <a:gd name="connsiteY3" fmla="*/ 449580 h 901546"/>
                <a:gd name="connsiteX4" fmla="*/ 206211 w 1547331"/>
                <a:gd name="connsiteY4" fmla="*/ 901541 h 901546"/>
                <a:gd name="connsiteX0" fmla="*/ 1547452 w 1547452"/>
                <a:gd name="connsiteY0" fmla="*/ 0 h 902601"/>
                <a:gd name="connsiteX1" fmla="*/ 988334 w 1547452"/>
                <a:gd name="connsiteY1" fmla="*/ 134303 h 902601"/>
                <a:gd name="connsiteX2" fmla="*/ 673384 w 1547452"/>
                <a:gd name="connsiteY2" fmla="*/ 200259 h 902601"/>
                <a:gd name="connsiteX3" fmla="*/ 15832 w 1547452"/>
                <a:gd name="connsiteY3" fmla="*/ 449580 h 902601"/>
                <a:gd name="connsiteX4" fmla="*/ 206332 w 1547452"/>
                <a:gd name="connsiteY4" fmla="*/ 901541 h 902601"/>
                <a:gd name="connsiteX0" fmla="*/ 1555536 w 1555536"/>
                <a:gd name="connsiteY0" fmla="*/ 0 h 901541"/>
                <a:gd name="connsiteX1" fmla="*/ 996418 w 1555536"/>
                <a:gd name="connsiteY1" fmla="*/ 134303 h 901541"/>
                <a:gd name="connsiteX2" fmla="*/ 681468 w 1555536"/>
                <a:gd name="connsiteY2" fmla="*/ 200259 h 901541"/>
                <a:gd name="connsiteX3" fmla="*/ 23916 w 1555536"/>
                <a:gd name="connsiteY3" fmla="*/ 449580 h 901541"/>
                <a:gd name="connsiteX4" fmla="*/ 150449 w 1555536"/>
                <a:gd name="connsiteY4" fmla="*/ 743184 h 901541"/>
                <a:gd name="connsiteX5" fmla="*/ 214416 w 1555536"/>
                <a:gd name="connsiteY5" fmla="*/ 901541 h 901541"/>
                <a:gd name="connsiteX0" fmla="*/ 1555536 w 1555536"/>
                <a:gd name="connsiteY0" fmla="*/ 0 h 901541"/>
                <a:gd name="connsiteX1" fmla="*/ 1072618 w 1555536"/>
                <a:gd name="connsiteY1" fmla="*/ 203359 h 901541"/>
                <a:gd name="connsiteX2" fmla="*/ 681468 w 1555536"/>
                <a:gd name="connsiteY2" fmla="*/ 200259 h 901541"/>
                <a:gd name="connsiteX3" fmla="*/ 23916 w 1555536"/>
                <a:gd name="connsiteY3" fmla="*/ 449580 h 901541"/>
                <a:gd name="connsiteX4" fmla="*/ 150449 w 1555536"/>
                <a:gd name="connsiteY4" fmla="*/ 743184 h 901541"/>
                <a:gd name="connsiteX5" fmla="*/ 214416 w 1555536"/>
                <a:gd name="connsiteY5" fmla="*/ 901541 h 901541"/>
                <a:gd name="connsiteX0" fmla="*/ 1533679 w 1533679"/>
                <a:gd name="connsiteY0" fmla="*/ 0 h 901541"/>
                <a:gd name="connsiteX1" fmla="*/ 1050761 w 1533679"/>
                <a:gd name="connsiteY1" fmla="*/ 203359 h 901541"/>
                <a:gd name="connsiteX2" fmla="*/ 240511 w 1533679"/>
                <a:gd name="connsiteY2" fmla="*/ 195497 h 901541"/>
                <a:gd name="connsiteX3" fmla="*/ 2059 w 1533679"/>
                <a:gd name="connsiteY3" fmla="*/ 449580 h 901541"/>
                <a:gd name="connsiteX4" fmla="*/ 128592 w 1533679"/>
                <a:gd name="connsiteY4" fmla="*/ 743184 h 901541"/>
                <a:gd name="connsiteX5" fmla="*/ 192559 w 1533679"/>
                <a:gd name="connsiteY5" fmla="*/ 901541 h 901541"/>
                <a:gd name="connsiteX0" fmla="*/ 973 w 1106632"/>
                <a:gd name="connsiteY0" fmla="*/ 400713 h 740279"/>
                <a:gd name="connsiteX1" fmla="*/ 1103967 w 1106632"/>
                <a:gd name="connsiteY1" fmla="*/ 42097 h 740279"/>
                <a:gd name="connsiteX2" fmla="*/ 293717 w 1106632"/>
                <a:gd name="connsiteY2" fmla="*/ 34235 h 740279"/>
                <a:gd name="connsiteX3" fmla="*/ 55265 w 1106632"/>
                <a:gd name="connsiteY3" fmla="*/ 288318 h 740279"/>
                <a:gd name="connsiteX4" fmla="*/ 181798 w 1106632"/>
                <a:gd name="connsiteY4" fmla="*/ 581922 h 740279"/>
                <a:gd name="connsiteX5" fmla="*/ 245765 w 1106632"/>
                <a:gd name="connsiteY5" fmla="*/ 740279 h 740279"/>
                <a:gd name="connsiteX0" fmla="*/ 973 w 1106632"/>
                <a:gd name="connsiteY0" fmla="*/ 400713 h 593099"/>
                <a:gd name="connsiteX1" fmla="*/ 1103967 w 1106632"/>
                <a:gd name="connsiteY1" fmla="*/ 42097 h 593099"/>
                <a:gd name="connsiteX2" fmla="*/ 293717 w 1106632"/>
                <a:gd name="connsiteY2" fmla="*/ 34235 h 593099"/>
                <a:gd name="connsiteX3" fmla="*/ 55265 w 1106632"/>
                <a:gd name="connsiteY3" fmla="*/ 288318 h 593099"/>
                <a:gd name="connsiteX4" fmla="*/ 181798 w 1106632"/>
                <a:gd name="connsiteY4" fmla="*/ 581922 h 593099"/>
                <a:gd name="connsiteX5" fmla="*/ 131465 w 1106632"/>
                <a:gd name="connsiteY5" fmla="*/ 354517 h 593099"/>
                <a:gd name="connsiteX0" fmla="*/ 973 w 1106380"/>
                <a:gd name="connsiteY0" fmla="*/ 420388 h 612774"/>
                <a:gd name="connsiteX1" fmla="*/ 1103967 w 1106380"/>
                <a:gd name="connsiteY1" fmla="*/ 61772 h 612774"/>
                <a:gd name="connsiteX2" fmla="*/ 293717 w 1106380"/>
                <a:gd name="connsiteY2" fmla="*/ 53910 h 612774"/>
                <a:gd name="connsiteX3" fmla="*/ 181798 w 1106380"/>
                <a:gd name="connsiteY3" fmla="*/ 601597 h 612774"/>
                <a:gd name="connsiteX4" fmla="*/ 131465 w 1106380"/>
                <a:gd name="connsiteY4" fmla="*/ 374192 h 612774"/>
                <a:gd name="connsiteX0" fmla="*/ 958 w 1104791"/>
                <a:gd name="connsiteY0" fmla="*/ 360132 h 552518"/>
                <a:gd name="connsiteX1" fmla="*/ 1103952 w 1104791"/>
                <a:gd name="connsiteY1" fmla="*/ 1516 h 552518"/>
                <a:gd name="connsiteX2" fmla="*/ 181783 w 1104791"/>
                <a:gd name="connsiteY2" fmla="*/ 541341 h 552518"/>
                <a:gd name="connsiteX3" fmla="*/ 131450 w 1104791"/>
                <a:gd name="connsiteY3" fmla="*/ 313936 h 552518"/>
                <a:gd name="connsiteX0" fmla="*/ 951 w 1104384"/>
                <a:gd name="connsiteY0" fmla="*/ 358787 h 362047"/>
                <a:gd name="connsiteX1" fmla="*/ 1103945 w 1104384"/>
                <a:gd name="connsiteY1" fmla="*/ 171 h 362047"/>
                <a:gd name="connsiteX2" fmla="*/ 131443 w 1104384"/>
                <a:gd name="connsiteY2" fmla="*/ 312591 h 362047"/>
                <a:gd name="connsiteX0" fmla="*/ 0 w 130492"/>
                <a:gd name="connsiteY0" fmla="*/ 46196 h 46196"/>
                <a:gd name="connsiteX1" fmla="*/ 130492 w 130492"/>
                <a:gd name="connsiteY1" fmla="*/ 0 h 46196"/>
                <a:gd name="connsiteX0" fmla="*/ 0 w 116204"/>
                <a:gd name="connsiteY0" fmla="*/ 81914 h 81914"/>
                <a:gd name="connsiteX1" fmla="*/ 116204 w 116204"/>
                <a:gd name="connsiteY1" fmla="*/ 0 h 81914"/>
                <a:gd name="connsiteX0" fmla="*/ 0 w 192404"/>
                <a:gd name="connsiteY0" fmla="*/ 124776 h 124776"/>
                <a:gd name="connsiteX1" fmla="*/ 192404 w 192404"/>
                <a:gd name="connsiteY1" fmla="*/ 0 h 124776"/>
                <a:gd name="connsiteX0" fmla="*/ 0 w 192404"/>
                <a:gd name="connsiteY0" fmla="*/ 124776 h 124776"/>
                <a:gd name="connsiteX1" fmla="*/ 68906 w 192404"/>
                <a:gd name="connsiteY1" fmla="*/ 34522 h 124776"/>
                <a:gd name="connsiteX2" fmla="*/ 192404 w 192404"/>
                <a:gd name="connsiteY2" fmla="*/ 0 h 124776"/>
                <a:gd name="connsiteX0" fmla="*/ 0 w 192404"/>
                <a:gd name="connsiteY0" fmla="*/ 124776 h 124776"/>
                <a:gd name="connsiteX1" fmla="*/ 78431 w 192404"/>
                <a:gd name="connsiteY1" fmla="*/ 55953 h 124776"/>
                <a:gd name="connsiteX2" fmla="*/ 192404 w 192404"/>
                <a:gd name="connsiteY2" fmla="*/ 0 h 1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404" h="124776">
                  <a:moveTo>
                    <a:pt x="0" y="124776"/>
                  </a:moveTo>
                  <a:cubicBezTo>
                    <a:pt x="30112" y="105804"/>
                    <a:pt x="48319" y="74925"/>
                    <a:pt x="78431" y="55953"/>
                  </a:cubicBezTo>
                  <a:lnTo>
                    <a:pt x="192404" y="0"/>
                  </a:lnTo>
                </a:path>
              </a:pathLst>
            </a:custGeom>
            <a:noFill/>
            <a:ln w="19050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4AA6E405-160F-4684-8623-EBE3CEF7F180}"/>
              </a:ext>
            </a:extLst>
          </p:cNvPr>
          <p:cNvGrpSpPr/>
          <p:nvPr/>
        </p:nvGrpSpPr>
        <p:grpSpPr>
          <a:xfrm>
            <a:off x="2977080" y="869992"/>
            <a:ext cx="3254098" cy="1607051"/>
            <a:chOff x="793864" y="4226124"/>
            <a:chExt cx="3254098" cy="1607051"/>
          </a:xfrm>
        </p:grpSpPr>
        <p:sp>
          <p:nvSpPr>
            <p:cNvPr id="217" name="矩形: 圆角 216">
              <a:extLst>
                <a:ext uri="{FF2B5EF4-FFF2-40B4-BE49-F238E27FC236}">
                  <a16:creationId xmlns:a16="http://schemas.microsoft.com/office/drawing/2014/main" id="{3BB2F971-9059-45BE-8A6A-12DE90535387}"/>
                </a:ext>
              </a:extLst>
            </p:cNvPr>
            <p:cNvSpPr/>
            <p:nvPr/>
          </p:nvSpPr>
          <p:spPr>
            <a:xfrm>
              <a:off x="793864" y="4428515"/>
              <a:ext cx="2264430" cy="118867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5E162107-3766-4EDB-83AE-001A1AC44021}"/>
                </a:ext>
              </a:extLst>
            </p:cNvPr>
            <p:cNvGrpSpPr/>
            <p:nvPr/>
          </p:nvGrpSpPr>
          <p:grpSpPr>
            <a:xfrm>
              <a:off x="808911" y="4750528"/>
              <a:ext cx="825968" cy="791852"/>
              <a:chOff x="3426067" y="3382289"/>
              <a:chExt cx="825968" cy="791852"/>
            </a:xfrm>
          </p:grpSpPr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BE441143-CA52-40BE-A310-06B8F794479C}"/>
                  </a:ext>
                </a:extLst>
              </p:cNvPr>
              <p:cNvSpPr txBox="1"/>
              <p:nvPr/>
            </p:nvSpPr>
            <p:spPr>
              <a:xfrm>
                <a:off x="3426067" y="3866364"/>
                <a:ext cx="825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8F705A2D-9CB3-4CD4-94B8-E601B7C31E98}"/>
                  </a:ext>
                </a:extLst>
              </p:cNvPr>
              <p:cNvSpPr/>
              <p:nvPr/>
            </p:nvSpPr>
            <p:spPr>
              <a:xfrm>
                <a:off x="3577319" y="3382289"/>
                <a:ext cx="519624" cy="499099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12A1D88F-5300-4D46-8C64-DFE7F70910AF}"/>
                </a:ext>
              </a:extLst>
            </p:cNvPr>
            <p:cNvSpPr txBox="1"/>
            <p:nvPr/>
          </p:nvSpPr>
          <p:spPr>
            <a:xfrm>
              <a:off x="853202" y="4428515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Center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AF7106F6-EC35-4C16-9C39-E50FD9250520}"/>
                </a:ext>
              </a:extLst>
            </p:cNvPr>
            <p:cNvCxnSpPr>
              <a:cxnSpLocks/>
              <a:stCxn id="389" idx="4"/>
              <a:endCxn id="217" idx="0"/>
            </p:cNvCxnSpPr>
            <p:nvPr/>
          </p:nvCxnSpPr>
          <p:spPr>
            <a:xfrm>
              <a:off x="1921308" y="4226124"/>
              <a:ext cx="4771" cy="202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EE7C22B5-2C3B-45C4-BD7D-E02E9E32D2FD}"/>
                </a:ext>
              </a:extLst>
            </p:cNvPr>
            <p:cNvCxnSpPr>
              <a:cxnSpLocks/>
              <a:stCxn id="386" idx="0"/>
              <a:endCxn id="217" idx="2"/>
            </p:cNvCxnSpPr>
            <p:nvPr/>
          </p:nvCxnSpPr>
          <p:spPr>
            <a:xfrm flipV="1">
              <a:off x="1926079" y="5617189"/>
              <a:ext cx="0" cy="215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9B109BAC-28AB-4BC3-9555-AF706BEBCE6C}"/>
                </a:ext>
              </a:extLst>
            </p:cNvPr>
            <p:cNvGrpSpPr/>
            <p:nvPr/>
          </p:nvGrpSpPr>
          <p:grpSpPr>
            <a:xfrm>
              <a:off x="1526778" y="4750528"/>
              <a:ext cx="813294" cy="791852"/>
              <a:chOff x="3426067" y="3382289"/>
              <a:chExt cx="813294" cy="791852"/>
            </a:xfrm>
          </p:grpSpPr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9F454924-4875-463B-A2E8-177DCCD85E93}"/>
                  </a:ext>
                </a:extLst>
              </p:cNvPr>
              <p:cNvSpPr txBox="1"/>
              <p:nvPr/>
            </p:nvSpPr>
            <p:spPr>
              <a:xfrm>
                <a:off x="3426067" y="3866364"/>
                <a:ext cx="813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B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矩形: 圆角 225">
                <a:extLst>
                  <a:ext uri="{FF2B5EF4-FFF2-40B4-BE49-F238E27FC236}">
                    <a16:creationId xmlns:a16="http://schemas.microsoft.com/office/drawing/2014/main" id="{E8EDECE2-68C9-4173-8B50-07F0EE6EB4F2}"/>
                  </a:ext>
                </a:extLst>
              </p:cNvPr>
              <p:cNvSpPr/>
              <p:nvPr/>
            </p:nvSpPr>
            <p:spPr>
              <a:xfrm>
                <a:off x="3577319" y="3382289"/>
                <a:ext cx="519624" cy="499099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E2E5091D-7458-485C-AE67-332AE81D6BDE}"/>
                </a:ext>
              </a:extLst>
            </p:cNvPr>
            <p:cNvGrpSpPr/>
            <p:nvPr/>
          </p:nvGrpSpPr>
          <p:grpSpPr>
            <a:xfrm>
              <a:off x="2237939" y="4750528"/>
              <a:ext cx="813294" cy="791852"/>
              <a:chOff x="3426067" y="3382289"/>
              <a:chExt cx="813294" cy="791852"/>
            </a:xfrm>
          </p:grpSpPr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2EB1A157-D074-4A8A-BD3D-9FCB84AC7B0E}"/>
                  </a:ext>
                </a:extLst>
              </p:cNvPr>
              <p:cNvSpPr txBox="1"/>
              <p:nvPr/>
            </p:nvSpPr>
            <p:spPr>
              <a:xfrm>
                <a:off x="3426067" y="3866364"/>
                <a:ext cx="813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C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矩形: 圆角 228">
                <a:extLst>
                  <a:ext uri="{FF2B5EF4-FFF2-40B4-BE49-F238E27FC236}">
                    <a16:creationId xmlns:a16="http://schemas.microsoft.com/office/drawing/2014/main" id="{8F60FBC6-CD97-4C97-AEAD-41D1AF391AA4}"/>
                  </a:ext>
                </a:extLst>
              </p:cNvPr>
              <p:cNvSpPr/>
              <p:nvPr/>
            </p:nvSpPr>
            <p:spPr>
              <a:xfrm>
                <a:off x="3577319" y="3382289"/>
                <a:ext cx="519624" cy="499099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A75CD165-A568-4DBE-84EB-2F4077E14321}"/>
                </a:ext>
              </a:extLst>
            </p:cNvPr>
            <p:cNvGrpSpPr/>
            <p:nvPr/>
          </p:nvGrpSpPr>
          <p:grpSpPr>
            <a:xfrm>
              <a:off x="3402701" y="4725682"/>
              <a:ext cx="645261" cy="966201"/>
              <a:chOff x="5676035" y="4388777"/>
              <a:chExt cx="645261" cy="966201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151A8FF7-66F5-49DB-9942-B3502E917208}"/>
                  </a:ext>
                </a:extLst>
              </p:cNvPr>
              <p:cNvSpPr/>
              <p:nvPr/>
            </p:nvSpPr>
            <p:spPr>
              <a:xfrm>
                <a:off x="5676035" y="4388777"/>
                <a:ext cx="645261" cy="9662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147C0C26-8EE1-406D-927A-44040A404C86}"/>
                  </a:ext>
                </a:extLst>
              </p:cNvPr>
              <p:cNvSpPr/>
              <p:nvPr/>
            </p:nvSpPr>
            <p:spPr>
              <a:xfrm>
                <a:off x="5726430" y="4445927"/>
                <a:ext cx="541164" cy="260432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F0C5BD09-1D7A-4203-8C3D-F4E6CDDBE30B}"/>
                  </a:ext>
                </a:extLst>
              </p:cNvPr>
              <p:cNvSpPr/>
              <p:nvPr/>
            </p:nvSpPr>
            <p:spPr>
              <a:xfrm>
                <a:off x="5726430" y="4742830"/>
                <a:ext cx="541164" cy="260432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0AF09020-A55B-4354-86C6-8DDFA3E010F8}"/>
                  </a:ext>
                </a:extLst>
              </p:cNvPr>
              <p:cNvSpPr/>
              <p:nvPr/>
            </p:nvSpPr>
            <p:spPr>
              <a:xfrm>
                <a:off x="5726430" y="5039733"/>
                <a:ext cx="541164" cy="260432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A7F340AB-C9AC-4A18-A3AC-02E1D61523C7}"/>
                </a:ext>
              </a:extLst>
            </p:cNvPr>
            <p:cNvSpPr txBox="1"/>
            <p:nvPr/>
          </p:nvSpPr>
          <p:spPr>
            <a:xfrm>
              <a:off x="3014394" y="4226124"/>
              <a:ext cx="1000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</a:t>
              </a:r>
            </a:p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</a:t>
              </a:r>
              <a:endParaRPr lang="zh-CN" altLang="en-US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CA41D2E4-BAF5-4D92-97CC-B4297ED0C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0693" y="4927284"/>
              <a:ext cx="279615" cy="11453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乘号 263">
              <a:extLst>
                <a:ext uri="{FF2B5EF4-FFF2-40B4-BE49-F238E27FC236}">
                  <a16:creationId xmlns:a16="http://schemas.microsoft.com/office/drawing/2014/main" id="{818DBD7E-6CAA-4871-9A86-9657E722C306}"/>
                </a:ext>
              </a:extLst>
            </p:cNvPr>
            <p:cNvSpPr/>
            <p:nvPr/>
          </p:nvSpPr>
          <p:spPr>
            <a:xfrm>
              <a:off x="3073253" y="4794458"/>
              <a:ext cx="366568" cy="404062"/>
            </a:xfrm>
            <a:prstGeom prst="mathMultiply">
              <a:avLst>
                <a:gd name="adj1" fmla="val 14498"/>
              </a:avLst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9" name="椭圆 378">
            <a:extLst>
              <a:ext uri="{FF2B5EF4-FFF2-40B4-BE49-F238E27FC236}">
                <a16:creationId xmlns:a16="http://schemas.microsoft.com/office/drawing/2014/main" id="{2A52E344-E87F-4170-B885-8147C3314698}"/>
              </a:ext>
            </a:extLst>
          </p:cNvPr>
          <p:cNvSpPr/>
          <p:nvPr/>
        </p:nvSpPr>
        <p:spPr>
          <a:xfrm>
            <a:off x="1137919" y="1509577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椭圆 381">
            <a:extLst>
              <a:ext uri="{FF2B5EF4-FFF2-40B4-BE49-F238E27FC236}">
                <a16:creationId xmlns:a16="http://schemas.microsoft.com/office/drawing/2014/main" id="{3DA10BD3-EF68-486D-A073-F5E3D629B36B}"/>
              </a:ext>
            </a:extLst>
          </p:cNvPr>
          <p:cNvSpPr/>
          <p:nvPr/>
        </p:nvSpPr>
        <p:spPr>
          <a:xfrm>
            <a:off x="1137919" y="3248200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746CFC82-0FA7-47B7-B413-C8B87BFDAB70}"/>
              </a:ext>
            </a:extLst>
          </p:cNvPr>
          <p:cNvSpPr/>
          <p:nvPr/>
        </p:nvSpPr>
        <p:spPr>
          <a:xfrm>
            <a:off x="3971400" y="2477043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椭圆 388">
            <a:extLst>
              <a:ext uri="{FF2B5EF4-FFF2-40B4-BE49-F238E27FC236}">
                <a16:creationId xmlns:a16="http://schemas.microsoft.com/office/drawing/2014/main" id="{593AC0A8-C1DA-4A2C-A598-FA21E22759A8}"/>
              </a:ext>
            </a:extLst>
          </p:cNvPr>
          <p:cNvSpPr/>
          <p:nvPr/>
        </p:nvSpPr>
        <p:spPr>
          <a:xfrm>
            <a:off x="3966629" y="600105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椭圆 389">
            <a:extLst>
              <a:ext uri="{FF2B5EF4-FFF2-40B4-BE49-F238E27FC236}">
                <a16:creationId xmlns:a16="http://schemas.microsoft.com/office/drawing/2014/main" id="{2B5DBB24-E4E4-44DE-AB50-052A67B7EFB6}"/>
              </a:ext>
            </a:extLst>
          </p:cNvPr>
          <p:cNvSpPr/>
          <p:nvPr/>
        </p:nvSpPr>
        <p:spPr>
          <a:xfrm>
            <a:off x="10563907" y="627723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" name="椭圆 390">
            <a:extLst>
              <a:ext uri="{FF2B5EF4-FFF2-40B4-BE49-F238E27FC236}">
                <a16:creationId xmlns:a16="http://schemas.microsoft.com/office/drawing/2014/main" id="{BEAC86D6-1812-4A86-AA89-45B2163A18F3}"/>
              </a:ext>
            </a:extLst>
          </p:cNvPr>
          <p:cNvSpPr/>
          <p:nvPr/>
        </p:nvSpPr>
        <p:spPr>
          <a:xfrm>
            <a:off x="7655269" y="676644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椭圆 402">
            <a:extLst>
              <a:ext uri="{FF2B5EF4-FFF2-40B4-BE49-F238E27FC236}">
                <a16:creationId xmlns:a16="http://schemas.microsoft.com/office/drawing/2014/main" id="{C54A1264-50D2-45A9-ADDB-7DF3A43784C1}"/>
              </a:ext>
            </a:extLst>
          </p:cNvPr>
          <p:cNvSpPr/>
          <p:nvPr/>
        </p:nvSpPr>
        <p:spPr>
          <a:xfrm>
            <a:off x="10565145" y="2409663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椭圆 407">
            <a:extLst>
              <a:ext uri="{FF2B5EF4-FFF2-40B4-BE49-F238E27FC236}">
                <a16:creationId xmlns:a16="http://schemas.microsoft.com/office/drawing/2014/main" id="{83B5824B-890F-4F06-AA55-FE2903D392AA}"/>
              </a:ext>
            </a:extLst>
          </p:cNvPr>
          <p:cNvSpPr/>
          <p:nvPr/>
        </p:nvSpPr>
        <p:spPr>
          <a:xfrm>
            <a:off x="7655331" y="2452256"/>
            <a:ext cx="275789" cy="2698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2BD11E1-782D-4939-A29E-A10B7A594489}"/>
              </a:ext>
            </a:extLst>
          </p:cNvPr>
          <p:cNvSpPr/>
          <p:nvPr/>
        </p:nvSpPr>
        <p:spPr>
          <a:xfrm>
            <a:off x="6485862" y="1135910"/>
            <a:ext cx="2619436" cy="1125144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2FBE8C64-991A-4B36-A9C3-C7E69439153A}"/>
              </a:ext>
            </a:extLst>
          </p:cNvPr>
          <p:cNvSpPr/>
          <p:nvPr/>
        </p:nvSpPr>
        <p:spPr>
          <a:xfrm>
            <a:off x="9264888" y="1104148"/>
            <a:ext cx="2843289" cy="117679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5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8F8B786-118E-4E6E-8C91-746D17187E91}"/>
              </a:ext>
            </a:extLst>
          </p:cNvPr>
          <p:cNvSpPr/>
          <p:nvPr/>
        </p:nvSpPr>
        <p:spPr>
          <a:xfrm>
            <a:off x="3249234" y="752349"/>
            <a:ext cx="1251633" cy="2291440"/>
          </a:xfrm>
          <a:custGeom>
            <a:avLst/>
            <a:gdLst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945394 w 1988685"/>
              <a:gd name="connsiteY39" fmla="*/ 2228295 h 2290439"/>
              <a:gd name="connsiteX40" fmla="*/ 909883 w 1988685"/>
              <a:gd name="connsiteY40" fmla="*/ 2237173 h 2290439"/>
              <a:gd name="connsiteX41" fmla="*/ 883250 w 1988685"/>
              <a:gd name="connsiteY41" fmla="*/ 2246051 h 2290439"/>
              <a:gd name="connsiteX42" fmla="*/ 794473 w 1988685"/>
              <a:gd name="connsiteY42" fmla="*/ 2263806 h 2290439"/>
              <a:gd name="connsiteX43" fmla="*/ 750085 w 1988685"/>
              <a:gd name="connsiteY43" fmla="*/ 2290439 h 2290439"/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945394 w 1988685"/>
              <a:gd name="connsiteY39" fmla="*/ 2228295 h 2290439"/>
              <a:gd name="connsiteX40" fmla="*/ 909883 w 1988685"/>
              <a:gd name="connsiteY40" fmla="*/ 2237173 h 2290439"/>
              <a:gd name="connsiteX41" fmla="*/ 794473 w 1988685"/>
              <a:gd name="connsiteY41" fmla="*/ 2263806 h 2290439"/>
              <a:gd name="connsiteX42" fmla="*/ 750085 w 1988685"/>
              <a:gd name="connsiteY42" fmla="*/ 2290439 h 2290439"/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945394 w 1988685"/>
              <a:gd name="connsiteY39" fmla="*/ 2228295 h 2290439"/>
              <a:gd name="connsiteX40" fmla="*/ 794473 w 1988685"/>
              <a:gd name="connsiteY40" fmla="*/ 2263806 h 2290439"/>
              <a:gd name="connsiteX41" fmla="*/ 750085 w 1988685"/>
              <a:gd name="connsiteY41" fmla="*/ 2290439 h 2290439"/>
              <a:gd name="connsiteX0" fmla="*/ 750085 w 1988685"/>
              <a:gd name="connsiteY0" fmla="*/ 2290439 h 2290439"/>
              <a:gd name="connsiteX1" fmla="*/ 750085 w 1988685"/>
              <a:gd name="connsiteY1" fmla="*/ 2290439 h 2290439"/>
              <a:gd name="connsiteX2" fmla="*/ 687941 w 1988685"/>
              <a:gd name="connsiteY2" fmla="*/ 2237173 h 2290439"/>
              <a:gd name="connsiteX3" fmla="*/ 554776 w 1988685"/>
              <a:gd name="connsiteY3" fmla="*/ 2130641 h 2290439"/>
              <a:gd name="connsiteX4" fmla="*/ 412733 w 1988685"/>
              <a:gd name="connsiteY4" fmla="*/ 1961965 h 2290439"/>
              <a:gd name="connsiteX5" fmla="*/ 315079 w 1988685"/>
              <a:gd name="connsiteY5" fmla="*/ 1846556 h 2290439"/>
              <a:gd name="connsiteX6" fmla="*/ 297324 w 1988685"/>
              <a:gd name="connsiteY6" fmla="*/ 1819923 h 2290439"/>
              <a:gd name="connsiteX7" fmla="*/ 75382 w 1988685"/>
              <a:gd name="connsiteY7" fmla="*/ 1526959 h 2290439"/>
              <a:gd name="connsiteX8" fmla="*/ 22116 w 1988685"/>
              <a:gd name="connsiteY8" fmla="*/ 1402672 h 2290439"/>
              <a:gd name="connsiteX9" fmla="*/ 30994 w 1988685"/>
              <a:gd name="connsiteY9" fmla="*/ 905523 h 2290439"/>
              <a:gd name="connsiteX10" fmla="*/ 39871 w 1988685"/>
              <a:gd name="connsiteY10" fmla="*/ 870012 h 2290439"/>
              <a:gd name="connsiteX11" fmla="*/ 119770 w 1988685"/>
              <a:gd name="connsiteY11" fmla="*/ 656948 h 2290439"/>
              <a:gd name="connsiteX12" fmla="*/ 128648 w 1988685"/>
              <a:gd name="connsiteY12" fmla="*/ 630315 h 2290439"/>
              <a:gd name="connsiteX13" fmla="*/ 217425 w 1988685"/>
              <a:gd name="connsiteY13" fmla="*/ 435006 h 2290439"/>
              <a:gd name="connsiteX14" fmla="*/ 226302 w 1988685"/>
              <a:gd name="connsiteY14" fmla="*/ 399495 h 2290439"/>
              <a:gd name="connsiteX15" fmla="*/ 341712 w 1988685"/>
              <a:gd name="connsiteY15" fmla="*/ 221942 h 2290439"/>
              <a:gd name="connsiteX16" fmla="*/ 457122 w 1988685"/>
              <a:gd name="connsiteY16" fmla="*/ 97655 h 2290439"/>
              <a:gd name="connsiteX17" fmla="*/ 652430 w 1988685"/>
              <a:gd name="connsiteY17" fmla="*/ 35511 h 2290439"/>
              <a:gd name="connsiteX18" fmla="*/ 918761 w 1988685"/>
              <a:gd name="connsiteY18" fmla="*/ 0 h 2290439"/>
              <a:gd name="connsiteX19" fmla="*/ 1167335 w 1988685"/>
              <a:gd name="connsiteY19" fmla="*/ 26633 h 2290439"/>
              <a:gd name="connsiteX20" fmla="*/ 1291623 w 1988685"/>
              <a:gd name="connsiteY20" fmla="*/ 79899 h 2290439"/>
              <a:gd name="connsiteX21" fmla="*/ 1424788 w 1988685"/>
              <a:gd name="connsiteY21" fmla="*/ 150921 h 2290439"/>
              <a:gd name="connsiteX22" fmla="*/ 1531320 w 1988685"/>
              <a:gd name="connsiteY22" fmla="*/ 221942 h 2290439"/>
              <a:gd name="connsiteX23" fmla="*/ 1682240 w 1988685"/>
              <a:gd name="connsiteY23" fmla="*/ 381740 h 2290439"/>
              <a:gd name="connsiteX24" fmla="*/ 1815405 w 1988685"/>
              <a:gd name="connsiteY24" fmla="*/ 621437 h 2290439"/>
              <a:gd name="connsiteX25" fmla="*/ 1824283 w 1988685"/>
              <a:gd name="connsiteY25" fmla="*/ 648070 h 2290439"/>
              <a:gd name="connsiteX26" fmla="*/ 1957448 w 1988685"/>
              <a:gd name="connsiteY26" fmla="*/ 932156 h 2290439"/>
              <a:gd name="connsiteX27" fmla="*/ 1975203 w 1988685"/>
              <a:gd name="connsiteY27" fmla="*/ 1020932 h 2290439"/>
              <a:gd name="connsiteX28" fmla="*/ 1966326 w 1988685"/>
              <a:gd name="connsiteY28" fmla="*/ 1633492 h 2290439"/>
              <a:gd name="connsiteX29" fmla="*/ 1939693 w 1988685"/>
              <a:gd name="connsiteY29" fmla="*/ 1713391 h 2290439"/>
              <a:gd name="connsiteX30" fmla="*/ 1859794 w 1988685"/>
              <a:gd name="connsiteY30" fmla="*/ 1855433 h 2290439"/>
              <a:gd name="connsiteX31" fmla="*/ 1744384 w 1988685"/>
              <a:gd name="connsiteY31" fmla="*/ 1961965 h 2290439"/>
              <a:gd name="connsiteX32" fmla="*/ 1602341 w 1988685"/>
              <a:gd name="connsiteY32" fmla="*/ 2041864 h 2290439"/>
              <a:gd name="connsiteX33" fmla="*/ 1495809 w 1988685"/>
              <a:gd name="connsiteY33" fmla="*/ 2104008 h 2290439"/>
              <a:gd name="connsiteX34" fmla="*/ 1451421 w 1988685"/>
              <a:gd name="connsiteY34" fmla="*/ 2121763 h 2290439"/>
              <a:gd name="connsiteX35" fmla="*/ 1344889 w 1988685"/>
              <a:gd name="connsiteY35" fmla="*/ 2148396 h 2290439"/>
              <a:gd name="connsiteX36" fmla="*/ 1273867 w 1988685"/>
              <a:gd name="connsiteY36" fmla="*/ 2175029 h 2290439"/>
              <a:gd name="connsiteX37" fmla="*/ 1176213 w 1988685"/>
              <a:gd name="connsiteY37" fmla="*/ 2192785 h 2290439"/>
              <a:gd name="connsiteX38" fmla="*/ 1078559 w 1988685"/>
              <a:gd name="connsiteY38" fmla="*/ 2219418 h 2290439"/>
              <a:gd name="connsiteX39" fmla="*/ 794473 w 1988685"/>
              <a:gd name="connsiteY39" fmla="*/ 2263806 h 2290439"/>
              <a:gd name="connsiteX40" fmla="*/ 750085 w 1988685"/>
              <a:gd name="connsiteY40" fmla="*/ 2290439 h 2290439"/>
              <a:gd name="connsiteX0" fmla="*/ 794473 w 1988685"/>
              <a:gd name="connsiteY0" fmla="*/ 2263806 h 2291091"/>
              <a:gd name="connsiteX1" fmla="*/ 750085 w 1988685"/>
              <a:gd name="connsiteY1" fmla="*/ 2290439 h 2291091"/>
              <a:gd name="connsiteX2" fmla="*/ 687941 w 1988685"/>
              <a:gd name="connsiteY2" fmla="*/ 2237173 h 2291091"/>
              <a:gd name="connsiteX3" fmla="*/ 554776 w 1988685"/>
              <a:gd name="connsiteY3" fmla="*/ 2130641 h 2291091"/>
              <a:gd name="connsiteX4" fmla="*/ 412733 w 1988685"/>
              <a:gd name="connsiteY4" fmla="*/ 1961965 h 2291091"/>
              <a:gd name="connsiteX5" fmla="*/ 315079 w 1988685"/>
              <a:gd name="connsiteY5" fmla="*/ 1846556 h 2291091"/>
              <a:gd name="connsiteX6" fmla="*/ 297324 w 1988685"/>
              <a:gd name="connsiteY6" fmla="*/ 1819923 h 2291091"/>
              <a:gd name="connsiteX7" fmla="*/ 75382 w 1988685"/>
              <a:gd name="connsiteY7" fmla="*/ 1526959 h 2291091"/>
              <a:gd name="connsiteX8" fmla="*/ 22116 w 1988685"/>
              <a:gd name="connsiteY8" fmla="*/ 1402672 h 2291091"/>
              <a:gd name="connsiteX9" fmla="*/ 30994 w 1988685"/>
              <a:gd name="connsiteY9" fmla="*/ 905523 h 2291091"/>
              <a:gd name="connsiteX10" fmla="*/ 39871 w 1988685"/>
              <a:gd name="connsiteY10" fmla="*/ 870012 h 2291091"/>
              <a:gd name="connsiteX11" fmla="*/ 119770 w 1988685"/>
              <a:gd name="connsiteY11" fmla="*/ 656948 h 2291091"/>
              <a:gd name="connsiteX12" fmla="*/ 128648 w 1988685"/>
              <a:gd name="connsiteY12" fmla="*/ 630315 h 2291091"/>
              <a:gd name="connsiteX13" fmla="*/ 217425 w 1988685"/>
              <a:gd name="connsiteY13" fmla="*/ 435006 h 2291091"/>
              <a:gd name="connsiteX14" fmla="*/ 226302 w 1988685"/>
              <a:gd name="connsiteY14" fmla="*/ 399495 h 2291091"/>
              <a:gd name="connsiteX15" fmla="*/ 341712 w 1988685"/>
              <a:gd name="connsiteY15" fmla="*/ 221942 h 2291091"/>
              <a:gd name="connsiteX16" fmla="*/ 457122 w 1988685"/>
              <a:gd name="connsiteY16" fmla="*/ 97655 h 2291091"/>
              <a:gd name="connsiteX17" fmla="*/ 652430 w 1988685"/>
              <a:gd name="connsiteY17" fmla="*/ 35511 h 2291091"/>
              <a:gd name="connsiteX18" fmla="*/ 918761 w 1988685"/>
              <a:gd name="connsiteY18" fmla="*/ 0 h 2291091"/>
              <a:gd name="connsiteX19" fmla="*/ 1167335 w 1988685"/>
              <a:gd name="connsiteY19" fmla="*/ 26633 h 2291091"/>
              <a:gd name="connsiteX20" fmla="*/ 1291623 w 1988685"/>
              <a:gd name="connsiteY20" fmla="*/ 79899 h 2291091"/>
              <a:gd name="connsiteX21" fmla="*/ 1424788 w 1988685"/>
              <a:gd name="connsiteY21" fmla="*/ 150921 h 2291091"/>
              <a:gd name="connsiteX22" fmla="*/ 1531320 w 1988685"/>
              <a:gd name="connsiteY22" fmla="*/ 221942 h 2291091"/>
              <a:gd name="connsiteX23" fmla="*/ 1682240 w 1988685"/>
              <a:gd name="connsiteY23" fmla="*/ 381740 h 2291091"/>
              <a:gd name="connsiteX24" fmla="*/ 1815405 w 1988685"/>
              <a:gd name="connsiteY24" fmla="*/ 621437 h 2291091"/>
              <a:gd name="connsiteX25" fmla="*/ 1824283 w 1988685"/>
              <a:gd name="connsiteY25" fmla="*/ 648070 h 2291091"/>
              <a:gd name="connsiteX26" fmla="*/ 1957448 w 1988685"/>
              <a:gd name="connsiteY26" fmla="*/ 932156 h 2291091"/>
              <a:gd name="connsiteX27" fmla="*/ 1975203 w 1988685"/>
              <a:gd name="connsiteY27" fmla="*/ 1020932 h 2291091"/>
              <a:gd name="connsiteX28" fmla="*/ 1966326 w 1988685"/>
              <a:gd name="connsiteY28" fmla="*/ 1633492 h 2291091"/>
              <a:gd name="connsiteX29" fmla="*/ 1939693 w 1988685"/>
              <a:gd name="connsiteY29" fmla="*/ 1713391 h 2291091"/>
              <a:gd name="connsiteX30" fmla="*/ 1859794 w 1988685"/>
              <a:gd name="connsiteY30" fmla="*/ 1855433 h 2291091"/>
              <a:gd name="connsiteX31" fmla="*/ 1744384 w 1988685"/>
              <a:gd name="connsiteY31" fmla="*/ 1961965 h 2291091"/>
              <a:gd name="connsiteX32" fmla="*/ 1602341 w 1988685"/>
              <a:gd name="connsiteY32" fmla="*/ 2041864 h 2291091"/>
              <a:gd name="connsiteX33" fmla="*/ 1495809 w 1988685"/>
              <a:gd name="connsiteY33" fmla="*/ 2104008 h 2291091"/>
              <a:gd name="connsiteX34" fmla="*/ 1451421 w 1988685"/>
              <a:gd name="connsiteY34" fmla="*/ 2121763 h 2291091"/>
              <a:gd name="connsiteX35" fmla="*/ 1344889 w 1988685"/>
              <a:gd name="connsiteY35" fmla="*/ 2148396 h 2291091"/>
              <a:gd name="connsiteX36" fmla="*/ 1273867 w 1988685"/>
              <a:gd name="connsiteY36" fmla="*/ 2175029 h 2291091"/>
              <a:gd name="connsiteX37" fmla="*/ 1176213 w 1988685"/>
              <a:gd name="connsiteY37" fmla="*/ 2192785 h 2291091"/>
              <a:gd name="connsiteX38" fmla="*/ 1078559 w 1988685"/>
              <a:gd name="connsiteY38" fmla="*/ 2219418 h 2291091"/>
              <a:gd name="connsiteX39" fmla="*/ 794473 w 1988685"/>
              <a:gd name="connsiteY39" fmla="*/ 2263806 h 2291091"/>
              <a:gd name="connsiteX0" fmla="*/ 1078559 w 1988685"/>
              <a:gd name="connsiteY0" fmla="*/ 2219418 h 2290596"/>
              <a:gd name="connsiteX1" fmla="*/ 750085 w 1988685"/>
              <a:gd name="connsiteY1" fmla="*/ 2290439 h 2290596"/>
              <a:gd name="connsiteX2" fmla="*/ 687941 w 1988685"/>
              <a:gd name="connsiteY2" fmla="*/ 2237173 h 2290596"/>
              <a:gd name="connsiteX3" fmla="*/ 554776 w 1988685"/>
              <a:gd name="connsiteY3" fmla="*/ 2130641 h 2290596"/>
              <a:gd name="connsiteX4" fmla="*/ 412733 w 1988685"/>
              <a:gd name="connsiteY4" fmla="*/ 1961965 h 2290596"/>
              <a:gd name="connsiteX5" fmla="*/ 315079 w 1988685"/>
              <a:gd name="connsiteY5" fmla="*/ 1846556 h 2290596"/>
              <a:gd name="connsiteX6" fmla="*/ 297324 w 1988685"/>
              <a:gd name="connsiteY6" fmla="*/ 1819923 h 2290596"/>
              <a:gd name="connsiteX7" fmla="*/ 75382 w 1988685"/>
              <a:gd name="connsiteY7" fmla="*/ 1526959 h 2290596"/>
              <a:gd name="connsiteX8" fmla="*/ 22116 w 1988685"/>
              <a:gd name="connsiteY8" fmla="*/ 1402672 h 2290596"/>
              <a:gd name="connsiteX9" fmla="*/ 30994 w 1988685"/>
              <a:gd name="connsiteY9" fmla="*/ 905523 h 2290596"/>
              <a:gd name="connsiteX10" fmla="*/ 39871 w 1988685"/>
              <a:gd name="connsiteY10" fmla="*/ 870012 h 2290596"/>
              <a:gd name="connsiteX11" fmla="*/ 119770 w 1988685"/>
              <a:gd name="connsiteY11" fmla="*/ 656948 h 2290596"/>
              <a:gd name="connsiteX12" fmla="*/ 128648 w 1988685"/>
              <a:gd name="connsiteY12" fmla="*/ 630315 h 2290596"/>
              <a:gd name="connsiteX13" fmla="*/ 217425 w 1988685"/>
              <a:gd name="connsiteY13" fmla="*/ 435006 h 2290596"/>
              <a:gd name="connsiteX14" fmla="*/ 226302 w 1988685"/>
              <a:gd name="connsiteY14" fmla="*/ 399495 h 2290596"/>
              <a:gd name="connsiteX15" fmla="*/ 341712 w 1988685"/>
              <a:gd name="connsiteY15" fmla="*/ 221942 h 2290596"/>
              <a:gd name="connsiteX16" fmla="*/ 457122 w 1988685"/>
              <a:gd name="connsiteY16" fmla="*/ 97655 h 2290596"/>
              <a:gd name="connsiteX17" fmla="*/ 652430 w 1988685"/>
              <a:gd name="connsiteY17" fmla="*/ 35511 h 2290596"/>
              <a:gd name="connsiteX18" fmla="*/ 918761 w 1988685"/>
              <a:gd name="connsiteY18" fmla="*/ 0 h 2290596"/>
              <a:gd name="connsiteX19" fmla="*/ 1167335 w 1988685"/>
              <a:gd name="connsiteY19" fmla="*/ 26633 h 2290596"/>
              <a:gd name="connsiteX20" fmla="*/ 1291623 w 1988685"/>
              <a:gd name="connsiteY20" fmla="*/ 79899 h 2290596"/>
              <a:gd name="connsiteX21" fmla="*/ 1424788 w 1988685"/>
              <a:gd name="connsiteY21" fmla="*/ 150921 h 2290596"/>
              <a:gd name="connsiteX22" fmla="*/ 1531320 w 1988685"/>
              <a:gd name="connsiteY22" fmla="*/ 221942 h 2290596"/>
              <a:gd name="connsiteX23" fmla="*/ 1682240 w 1988685"/>
              <a:gd name="connsiteY23" fmla="*/ 381740 h 2290596"/>
              <a:gd name="connsiteX24" fmla="*/ 1815405 w 1988685"/>
              <a:gd name="connsiteY24" fmla="*/ 621437 h 2290596"/>
              <a:gd name="connsiteX25" fmla="*/ 1824283 w 1988685"/>
              <a:gd name="connsiteY25" fmla="*/ 648070 h 2290596"/>
              <a:gd name="connsiteX26" fmla="*/ 1957448 w 1988685"/>
              <a:gd name="connsiteY26" fmla="*/ 932156 h 2290596"/>
              <a:gd name="connsiteX27" fmla="*/ 1975203 w 1988685"/>
              <a:gd name="connsiteY27" fmla="*/ 1020932 h 2290596"/>
              <a:gd name="connsiteX28" fmla="*/ 1966326 w 1988685"/>
              <a:gd name="connsiteY28" fmla="*/ 1633492 h 2290596"/>
              <a:gd name="connsiteX29" fmla="*/ 1939693 w 1988685"/>
              <a:gd name="connsiteY29" fmla="*/ 1713391 h 2290596"/>
              <a:gd name="connsiteX30" fmla="*/ 1859794 w 1988685"/>
              <a:gd name="connsiteY30" fmla="*/ 1855433 h 2290596"/>
              <a:gd name="connsiteX31" fmla="*/ 1744384 w 1988685"/>
              <a:gd name="connsiteY31" fmla="*/ 1961965 h 2290596"/>
              <a:gd name="connsiteX32" fmla="*/ 1602341 w 1988685"/>
              <a:gd name="connsiteY32" fmla="*/ 2041864 h 2290596"/>
              <a:gd name="connsiteX33" fmla="*/ 1495809 w 1988685"/>
              <a:gd name="connsiteY33" fmla="*/ 2104008 h 2290596"/>
              <a:gd name="connsiteX34" fmla="*/ 1451421 w 1988685"/>
              <a:gd name="connsiteY34" fmla="*/ 2121763 h 2290596"/>
              <a:gd name="connsiteX35" fmla="*/ 1344889 w 1988685"/>
              <a:gd name="connsiteY35" fmla="*/ 2148396 h 2290596"/>
              <a:gd name="connsiteX36" fmla="*/ 1273867 w 1988685"/>
              <a:gd name="connsiteY36" fmla="*/ 2175029 h 2290596"/>
              <a:gd name="connsiteX37" fmla="*/ 1176213 w 1988685"/>
              <a:gd name="connsiteY37" fmla="*/ 2192785 h 2290596"/>
              <a:gd name="connsiteX38" fmla="*/ 1078559 w 1988685"/>
              <a:gd name="connsiteY38" fmla="*/ 2219418 h 2290596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451421 w 1988685"/>
              <a:gd name="connsiteY33" fmla="*/ 2121763 h 2241752"/>
              <a:gd name="connsiteX34" fmla="*/ 1344889 w 1988685"/>
              <a:gd name="connsiteY34" fmla="*/ 2148396 h 2241752"/>
              <a:gd name="connsiteX35" fmla="*/ 1273867 w 1988685"/>
              <a:gd name="connsiteY35" fmla="*/ 2175029 h 2241752"/>
              <a:gd name="connsiteX36" fmla="*/ 1176213 w 1988685"/>
              <a:gd name="connsiteY36" fmla="*/ 2192785 h 2241752"/>
              <a:gd name="connsiteX37" fmla="*/ 1078559 w 1988685"/>
              <a:gd name="connsiteY37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451421 w 1988685"/>
              <a:gd name="connsiteY33" fmla="*/ 2121763 h 2241752"/>
              <a:gd name="connsiteX34" fmla="*/ 1344889 w 1988685"/>
              <a:gd name="connsiteY34" fmla="*/ 2148396 h 2241752"/>
              <a:gd name="connsiteX35" fmla="*/ 1176213 w 1988685"/>
              <a:gd name="connsiteY35" fmla="*/ 2192785 h 2241752"/>
              <a:gd name="connsiteX36" fmla="*/ 1078559 w 1988685"/>
              <a:gd name="connsiteY36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451421 w 1988685"/>
              <a:gd name="connsiteY33" fmla="*/ 2121763 h 2241752"/>
              <a:gd name="connsiteX34" fmla="*/ 1176213 w 1988685"/>
              <a:gd name="connsiteY34" fmla="*/ 2192785 h 2241752"/>
              <a:gd name="connsiteX35" fmla="*/ 1078559 w 1988685"/>
              <a:gd name="connsiteY35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859794 w 1988685"/>
              <a:gd name="connsiteY29" fmla="*/ 1855433 h 2241752"/>
              <a:gd name="connsiteX30" fmla="*/ 1744384 w 1988685"/>
              <a:gd name="connsiteY30" fmla="*/ 1961965 h 2241752"/>
              <a:gd name="connsiteX31" fmla="*/ 1602341 w 1988685"/>
              <a:gd name="connsiteY31" fmla="*/ 2041864 h 2241752"/>
              <a:gd name="connsiteX32" fmla="*/ 1495809 w 1988685"/>
              <a:gd name="connsiteY32" fmla="*/ 2104008 h 2241752"/>
              <a:gd name="connsiteX33" fmla="*/ 1176213 w 1988685"/>
              <a:gd name="connsiteY33" fmla="*/ 2192785 h 2241752"/>
              <a:gd name="connsiteX34" fmla="*/ 1078559 w 1988685"/>
              <a:gd name="connsiteY34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291623 w 1988685"/>
              <a:gd name="connsiteY19" fmla="*/ 79899 h 2241752"/>
              <a:gd name="connsiteX20" fmla="*/ 1424788 w 1988685"/>
              <a:gd name="connsiteY20" fmla="*/ 150921 h 2241752"/>
              <a:gd name="connsiteX21" fmla="*/ 1531320 w 1988685"/>
              <a:gd name="connsiteY21" fmla="*/ 221942 h 2241752"/>
              <a:gd name="connsiteX22" fmla="*/ 1682240 w 1988685"/>
              <a:gd name="connsiteY22" fmla="*/ 381740 h 2241752"/>
              <a:gd name="connsiteX23" fmla="*/ 1815405 w 1988685"/>
              <a:gd name="connsiteY23" fmla="*/ 621437 h 2241752"/>
              <a:gd name="connsiteX24" fmla="*/ 1824283 w 1988685"/>
              <a:gd name="connsiteY24" fmla="*/ 648070 h 2241752"/>
              <a:gd name="connsiteX25" fmla="*/ 1957448 w 1988685"/>
              <a:gd name="connsiteY25" fmla="*/ 932156 h 2241752"/>
              <a:gd name="connsiteX26" fmla="*/ 1975203 w 1988685"/>
              <a:gd name="connsiteY26" fmla="*/ 1020932 h 2241752"/>
              <a:gd name="connsiteX27" fmla="*/ 1966326 w 1988685"/>
              <a:gd name="connsiteY27" fmla="*/ 1633492 h 2241752"/>
              <a:gd name="connsiteX28" fmla="*/ 1939693 w 1988685"/>
              <a:gd name="connsiteY28" fmla="*/ 1713391 h 2241752"/>
              <a:gd name="connsiteX29" fmla="*/ 1744384 w 1988685"/>
              <a:gd name="connsiteY29" fmla="*/ 1961965 h 2241752"/>
              <a:gd name="connsiteX30" fmla="*/ 1602341 w 1988685"/>
              <a:gd name="connsiteY30" fmla="*/ 2041864 h 2241752"/>
              <a:gd name="connsiteX31" fmla="*/ 1495809 w 1988685"/>
              <a:gd name="connsiteY31" fmla="*/ 2104008 h 2241752"/>
              <a:gd name="connsiteX32" fmla="*/ 1176213 w 1988685"/>
              <a:gd name="connsiteY32" fmla="*/ 2192785 h 2241752"/>
              <a:gd name="connsiteX33" fmla="*/ 1078559 w 1988685"/>
              <a:gd name="connsiteY33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226302 w 1988685"/>
              <a:gd name="connsiteY13" fmla="*/ 399495 h 2241752"/>
              <a:gd name="connsiteX14" fmla="*/ 341712 w 1988685"/>
              <a:gd name="connsiteY14" fmla="*/ 221942 h 2241752"/>
              <a:gd name="connsiteX15" fmla="*/ 457122 w 1988685"/>
              <a:gd name="connsiteY15" fmla="*/ 97655 h 2241752"/>
              <a:gd name="connsiteX16" fmla="*/ 652430 w 1988685"/>
              <a:gd name="connsiteY16" fmla="*/ 35511 h 2241752"/>
              <a:gd name="connsiteX17" fmla="*/ 918761 w 1988685"/>
              <a:gd name="connsiteY17" fmla="*/ 0 h 2241752"/>
              <a:gd name="connsiteX18" fmla="*/ 1167335 w 1988685"/>
              <a:gd name="connsiteY18" fmla="*/ 26633 h 2241752"/>
              <a:gd name="connsiteX19" fmla="*/ 1424788 w 1988685"/>
              <a:gd name="connsiteY19" fmla="*/ 150921 h 2241752"/>
              <a:gd name="connsiteX20" fmla="*/ 1531320 w 1988685"/>
              <a:gd name="connsiteY20" fmla="*/ 221942 h 2241752"/>
              <a:gd name="connsiteX21" fmla="*/ 1682240 w 1988685"/>
              <a:gd name="connsiteY21" fmla="*/ 381740 h 2241752"/>
              <a:gd name="connsiteX22" fmla="*/ 1815405 w 1988685"/>
              <a:gd name="connsiteY22" fmla="*/ 621437 h 2241752"/>
              <a:gd name="connsiteX23" fmla="*/ 1824283 w 1988685"/>
              <a:gd name="connsiteY23" fmla="*/ 648070 h 2241752"/>
              <a:gd name="connsiteX24" fmla="*/ 1957448 w 1988685"/>
              <a:gd name="connsiteY24" fmla="*/ 932156 h 2241752"/>
              <a:gd name="connsiteX25" fmla="*/ 1975203 w 1988685"/>
              <a:gd name="connsiteY25" fmla="*/ 1020932 h 2241752"/>
              <a:gd name="connsiteX26" fmla="*/ 1966326 w 1988685"/>
              <a:gd name="connsiteY26" fmla="*/ 1633492 h 2241752"/>
              <a:gd name="connsiteX27" fmla="*/ 1939693 w 1988685"/>
              <a:gd name="connsiteY27" fmla="*/ 1713391 h 2241752"/>
              <a:gd name="connsiteX28" fmla="*/ 1744384 w 1988685"/>
              <a:gd name="connsiteY28" fmla="*/ 1961965 h 2241752"/>
              <a:gd name="connsiteX29" fmla="*/ 1602341 w 1988685"/>
              <a:gd name="connsiteY29" fmla="*/ 2041864 h 2241752"/>
              <a:gd name="connsiteX30" fmla="*/ 1495809 w 1988685"/>
              <a:gd name="connsiteY30" fmla="*/ 2104008 h 2241752"/>
              <a:gd name="connsiteX31" fmla="*/ 1176213 w 1988685"/>
              <a:gd name="connsiteY31" fmla="*/ 2192785 h 2241752"/>
              <a:gd name="connsiteX32" fmla="*/ 1078559 w 1988685"/>
              <a:gd name="connsiteY32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128648 w 1988685"/>
              <a:gd name="connsiteY11" fmla="*/ 630315 h 2241752"/>
              <a:gd name="connsiteX12" fmla="*/ 217425 w 1988685"/>
              <a:gd name="connsiteY12" fmla="*/ 435006 h 2241752"/>
              <a:gd name="connsiteX13" fmla="*/ 341712 w 1988685"/>
              <a:gd name="connsiteY13" fmla="*/ 221942 h 2241752"/>
              <a:gd name="connsiteX14" fmla="*/ 457122 w 1988685"/>
              <a:gd name="connsiteY14" fmla="*/ 97655 h 2241752"/>
              <a:gd name="connsiteX15" fmla="*/ 652430 w 1988685"/>
              <a:gd name="connsiteY15" fmla="*/ 35511 h 2241752"/>
              <a:gd name="connsiteX16" fmla="*/ 918761 w 1988685"/>
              <a:gd name="connsiteY16" fmla="*/ 0 h 2241752"/>
              <a:gd name="connsiteX17" fmla="*/ 1167335 w 1988685"/>
              <a:gd name="connsiteY17" fmla="*/ 26633 h 2241752"/>
              <a:gd name="connsiteX18" fmla="*/ 1424788 w 1988685"/>
              <a:gd name="connsiteY18" fmla="*/ 150921 h 2241752"/>
              <a:gd name="connsiteX19" fmla="*/ 1531320 w 1988685"/>
              <a:gd name="connsiteY19" fmla="*/ 221942 h 2241752"/>
              <a:gd name="connsiteX20" fmla="*/ 1682240 w 1988685"/>
              <a:gd name="connsiteY20" fmla="*/ 381740 h 2241752"/>
              <a:gd name="connsiteX21" fmla="*/ 1815405 w 1988685"/>
              <a:gd name="connsiteY21" fmla="*/ 621437 h 2241752"/>
              <a:gd name="connsiteX22" fmla="*/ 1824283 w 1988685"/>
              <a:gd name="connsiteY22" fmla="*/ 648070 h 2241752"/>
              <a:gd name="connsiteX23" fmla="*/ 1957448 w 1988685"/>
              <a:gd name="connsiteY23" fmla="*/ 932156 h 2241752"/>
              <a:gd name="connsiteX24" fmla="*/ 1975203 w 1988685"/>
              <a:gd name="connsiteY24" fmla="*/ 1020932 h 2241752"/>
              <a:gd name="connsiteX25" fmla="*/ 1966326 w 1988685"/>
              <a:gd name="connsiteY25" fmla="*/ 1633492 h 2241752"/>
              <a:gd name="connsiteX26" fmla="*/ 1939693 w 1988685"/>
              <a:gd name="connsiteY26" fmla="*/ 1713391 h 2241752"/>
              <a:gd name="connsiteX27" fmla="*/ 1744384 w 1988685"/>
              <a:gd name="connsiteY27" fmla="*/ 1961965 h 2241752"/>
              <a:gd name="connsiteX28" fmla="*/ 1602341 w 1988685"/>
              <a:gd name="connsiteY28" fmla="*/ 2041864 h 2241752"/>
              <a:gd name="connsiteX29" fmla="*/ 1495809 w 1988685"/>
              <a:gd name="connsiteY29" fmla="*/ 2104008 h 2241752"/>
              <a:gd name="connsiteX30" fmla="*/ 1176213 w 1988685"/>
              <a:gd name="connsiteY30" fmla="*/ 2192785 h 2241752"/>
              <a:gd name="connsiteX31" fmla="*/ 1078559 w 1988685"/>
              <a:gd name="connsiteY31" fmla="*/ 2219418 h 2241752"/>
              <a:gd name="connsiteX0" fmla="*/ 1078559 w 1988685"/>
              <a:gd name="connsiteY0" fmla="*/ 2219418 h 2241752"/>
              <a:gd name="connsiteX1" fmla="*/ 687941 w 1988685"/>
              <a:gd name="connsiteY1" fmla="*/ 2237173 h 2241752"/>
              <a:gd name="connsiteX2" fmla="*/ 554776 w 1988685"/>
              <a:gd name="connsiteY2" fmla="*/ 2130641 h 2241752"/>
              <a:gd name="connsiteX3" fmla="*/ 412733 w 1988685"/>
              <a:gd name="connsiteY3" fmla="*/ 1961965 h 2241752"/>
              <a:gd name="connsiteX4" fmla="*/ 315079 w 1988685"/>
              <a:gd name="connsiteY4" fmla="*/ 1846556 h 2241752"/>
              <a:gd name="connsiteX5" fmla="*/ 297324 w 1988685"/>
              <a:gd name="connsiteY5" fmla="*/ 1819923 h 2241752"/>
              <a:gd name="connsiteX6" fmla="*/ 75382 w 1988685"/>
              <a:gd name="connsiteY6" fmla="*/ 1526959 h 2241752"/>
              <a:gd name="connsiteX7" fmla="*/ 22116 w 1988685"/>
              <a:gd name="connsiteY7" fmla="*/ 1402672 h 2241752"/>
              <a:gd name="connsiteX8" fmla="*/ 30994 w 1988685"/>
              <a:gd name="connsiteY8" fmla="*/ 905523 h 2241752"/>
              <a:gd name="connsiteX9" fmla="*/ 39871 w 1988685"/>
              <a:gd name="connsiteY9" fmla="*/ 870012 h 2241752"/>
              <a:gd name="connsiteX10" fmla="*/ 119770 w 1988685"/>
              <a:gd name="connsiteY10" fmla="*/ 656948 h 2241752"/>
              <a:gd name="connsiteX11" fmla="*/ 217425 w 1988685"/>
              <a:gd name="connsiteY11" fmla="*/ 435006 h 2241752"/>
              <a:gd name="connsiteX12" fmla="*/ 341712 w 1988685"/>
              <a:gd name="connsiteY12" fmla="*/ 221942 h 2241752"/>
              <a:gd name="connsiteX13" fmla="*/ 457122 w 1988685"/>
              <a:gd name="connsiteY13" fmla="*/ 97655 h 2241752"/>
              <a:gd name="connsiteX14" fmla="*/ 652430 w 1988685"/>
              <a:gd name="connsiteY14" fmla="*/ 35511 h 2241752"/>
              <a:gd name="connsiteX15" fmla="*/ 918761 w 1988685"/>
              <a:gd name="connsiteY15" fmla="*/ 0 h 2241752"/>
              <a:gd name="connsiteX16" fmla="*/ 1167335 w 1988685"/>
              <a:gd name="connsiteY16" fmla="*/ 26633 h 2241752"/>
              <a:gd name="connsiteX17" fmla="*/ 1424788 w 1988685"/>
              <a:gd name="connsiteY17" fmla="*/ 150921 h 2241752"/>
              <a:gd name="connsiteX18" fmla="*/ 1531320 w 1988685"/>
              <a:gd name="connsiteY18" fmla="*/ 221942 h 2241752"/>
              <a:gd name="connsiteX19" fmla="*/ 1682240 w 1988685"/>
              <a:gd name="connsiteY19" fmla="*/ 381740 h 2241752"/>
              <a:gd name="connsiteX20" fmla="*/ 1815405 w 1988685"/>
              <a:gd name="connsiteY20" fmla="*/ 621437 h 2241752"/>
              <a:gd name="connsiteX21" fmla="*/ 1824283 w 1988685"/>
              <a:gd name="connsiteY21" fmla="*/ 648070 h 2241752"/>
              <a:gd name="connsiteX22" fmla="*/ 1957448 w 1988685"/>
              <a:gd name="connsiteY22" fmla="*/ 932156 h 2241752"/>
              <a:gd name="connsiteX23" fmla="*/ 1975203 w 1988685"/>
              <a:gd name="connsiteY23" fmla="*/ 1020932 h 2241752"/>
              <a:gd name="connsiteX24" fmla="*/ 1966326 w 1988685"/>
              <a:gd name="connsiteY24" fmla="*/ 1633492 h 2241752"/>
              <a:gd name="connsiteX25" fmla="*/ 1939693 w 1988685"/>
              <a:gd name="connsiteY25" fmla="*/ 1713391 h 2241752"/>
              <a:gd name="connsiteX26" fmla="*/ 1744384 w 1988685"/>
              <a:gd name="connsiteY26" fmla="*/ 1961965 h 2241752"/>
              <a:gd name="connsiteX27" fmla="*/ 1602341 w 1988685"/>
              <a:gd name="connsiteY27" fmla="*/ 2041864 h 2241752"/>
              <a:gd name="connsiteX28" fmla="*/ 1495809 w 1988685"/>
              <a:gd name="connsiteY28" fmla="*/ 2104008 h 2241752"/>
              <a:gd name="connsiteX29" fmla="*/ 1176213 w 1988685"/>
              <a:gd name="connsiteY29" fmla="*/ 2192785 h 2241752"/>
              <a:gd name="connsiteX30" fmla="*/ 1078559 w 1988685"/>
              <a:gd name="connsiteY30" fmla="*/ 2219418 h 2241752"/>
              <a:gd name="connsiteX0" fmla="*/ 1058468 w 1968594"/>
              <a:gd name="connsiteY0" fmla="*/ 2219418 h 2241752"/>
              <a:gd name="connsiteX1" fmla="*/ 667850 w 1968594"/>
              <a:gd name="connsiteY1" fmla="*/ 2237173 h 2241752"/>
              <a:gd name="connsiteX2" fmla="*/ 534685 w 1968594"/>
              <a:gd name="connsiteY2" fmla="*/ 2130641 h 2241752"/>
              <a:gd name="connsiteX3" fmla="*/ 392642 w 1968594"/>
              <a:gd name="connsiteY3" fmla="*/ 1961965 h 2241752"/>
              <a:gd name="connsiteX4" fmla="*/ 294988 w 1968594"/>
              <a:gd name="connsiteY4" fmla="*/ 1846556 h 2241752"/>
              <a:gd name="connsiteX5" fmla="*/ 277233 w 1968594"/>
              <a:gd name="connsiteY5" fmla="*/ 1819923 h 2241752"/>
              <a:gd name="connsiteX6" fmla="*/ 55291 w 1968594"/>
              <a:gd name="connsiteY6" fmla="*/ 1526959 h 2241752"/>
              <a:gd name="connsiteX7" fmla="*/ 2025 w 1968594"/>
              <a:gd name="connsiteY7" fmla="*/ 1402672 h 2241752"/>
              <a:gd name="connsiteX8" fmla="*/ 19780 w 1968594"/>
              <a:gd name="connsiteY8" fmla="*/ 870012 h 2241752"/>
              <a:gd name="connsiteX9" fmla="*/ 99679 w 1968594"/>
              <a:gd name="connsiteY9" fmla="*/ 656948 h 2241752"/>
              <a:gd name="connsiteX10" fmla="*/ 197334 w 1968594"/>
              <a:gd name="connsiteY10" fmla="*/ 435006 h 2241752"/>
              <a:gd name="connsiteX11" fmla="*/ 321621 w 1968594"/>
              <a:gd name="connsiteY11" fmla="*/ 221942 h 2241752"/>
              <a:gd name="connsiteX12" fmla="*/ 437031 w 1968594"/>
              <a:gd name="connsiteY12" fmla="*/ 97655 h 2241752"/>
              <a:gd name="connsiteX13" fmla="*/ 632339 w 1968594"/>
              <a:gd name="connsiteY13" fmla="*/ 35511 h 2241752"/>
              <a:gd name="connsiteX14" fmla="*/ 898670 w 1968594"/>
              <a:gd name="connsiteY14" fmla="*/ 0 h 2241752"/>
              <a:gd name="connsiteX15" fmla="*/ 1147244 w 1968594"/>
              <a:gd name="connsiteY15" fmla="*/ 26633 h 2241752"/>
              <a:gd name="connsiteX16" fmla="*/ 1404697 w 1968594"/>
              <a:gd name="connsiteY16" fmla="*/ 150921 h 2241752"/>
              <a:gd name="connsiteX17" fmla="*/ 1511229 w 1968594"/>
              <a:gd name="connsiteY17" fmla="*/ 221942 h 2241752"/>
              <a:gd name="connsiteX18" fmla="*/ 1662149 w 1968594"/>
              <a:gd name="connsiteY18" fmla="*/ 381740 h 2241752"/>
              <a:gd name="connsiteX19" fmla="*/ 1795314 w 1968594"/>
              <a:gd name="connsiteY19" fmla="*/ 621437 h 2241752"/>
              <a:gd name="connsiteX20" fmla="*/ 1804192 w 1968594"/>
              <a:gd name="connsiteY20" fmla="*/ 648070 h 2241752"/>
              <a:gd name="connsiteX21" fmla="*/ 1937357 w 1968594"/>
              <a:gd name="connsiteY21" fmla="*/ 932156 h 2241752"/>
              <a:gd name="connsiteX22" fmla="*/ 1955112 w 1968594"/>
              <a:gd name="connsiteY22" fmla="*/ 1020932 h 2241752"/>
              <a:gd name="connsiteX23" fmla="*/ 1946235 w 1968594"/>
              <a:gd name="connsiteY23" fmla="*/ 1633492 h 2241752"/>
              <a:gd name="connsiteX24" fmla="*/ 1919602 w 1968594"/>
              <a:gd name="connsiteY24" fmla="*/ 1713391 h 2241752"/>
              <a:gd name="connsiteX25" fmla="*/ 1724293 w 1968594"/>
              <a:gd name="connsiteY25" fmla="*/ 1961965 h 2241752"/>
              <a:gd name="connsiteX26" fmla="*/ 1582250 w 1968594"/>
              <a:gd name="connsiteY26" fmla="*/ 2041864 h 2241752"/>
              <a:gd name="connsiteX27" fmla="*/ 1475718 w 1968594"/>
              <a:gd name="connsiteY27" fmla="*/ 2104008 h 2241752"/>
              <a:gd name="connsiteX28" fmla="*/ 1156122 w 1968594"/>
              <a:gd name="connsiteY28" fmla="*/ 2192785 h 2241752"/>
              <a:gd name="connsiteX29" fmla="*/ 1058468 w 1968594"/>
              <a:gd name="connsiteY29" fmla="*/ 2219418 h 2241752"/>
              <a:gd name="connsiteX0" fmla="*/ 1058468 w 1968594"/>
              <a:gd name="connsiteY0" fmla="*/ 2219418 h 2241752"/>
              <a:gd name="connsiteX1" fmla="*/ 667850 w 1968594"/>
              <a:gd name="connsiteY1" fmla="*/ 2237173 h 2241752"/>
              <a:gd name="connsiteX2" fmla="*/ 534685 w 1968594"/>
              <a:gd name="connsiteY2" fmla="*/ 2130641 h 2241752"/>
              <a:gd name="connsiteX3" fmla="*/ 392642 w 1968594"/>
              <a:gd name="connsiteY3" fmla="*/ 1961965 h 2241752"/>
              <a:gd name="connsiteX4" fmla="*/ 294988 w 1968594"/>
              <a:gd name="connsiteY4" fmla="*/ 1846556 h 2241752"/>
              <a:gd name="connsiteX5" fmla="*/ 277233 w 1968594"/>
              <a:gd name="connsiteY5" fmla="*/ 1819923 h 2241752"/>
              <a:gd name="connsiteX6" fmla="*/ 55291 w 1968594"/>
              <a:gd name="connsiteY6" fmla="*/ 1526959 h 2241752"/>
              <a:gd name="connsiteX7" fmla="*/ 2025 w 1968594"/>
              <a:gd name="connsiteY7" fmla="*/ 1402672 h 2241752"/>
              <a:gd name="connsiteX8" fmla="*/ 19780 w 1968594"/>
              <a:gd name="connsiteY8" fmla="*/ 870012 h 2241752"/>
              <a:gd name="connsiteX9" fmla="*/ 99679 w 1968594"/>
              <a:gd name="connsiteY9" fmla="*/ 656948 h 2241752"/>
              <a:gd name="connsiteX10" fmla="*/ 197334 w 1968594"/>
              <a:gd name="connsiteY10" fmla="*/ 435006 h 2241752"/>
              <a:gd name="connsiteX11" fmla="*/ 321621 w 1968594"/>
              <a:gd name="connsiteY11" fmla="*/ 221942 h 2241752"/>
              <a:gd name="connsiteX12" fmla="*/ 437031 w 1968594"/>
              <a:gd name="connsiteY12" fmla="*/ 97655 h 2241752"/>
              <a:gd name="connsiteX13" fmla="*/ 632339 w 1968594"/>
              <a:gd name="connsiteY13" fmla="*/ 35511 h 2241752"/>
              <a:gd name="connsiteX14" fmla="*/ 898670 w 1968594"/>
              <a:gd name="connsiteY14" fmla="*/ 0 h 2241752"/>
              <a:gd name="connsiteX15" fmla="*/ 1147244 w 1968594"/>
              <a:gd name="connsiteY15" fmla="*/ 26633 h 2241752"/>
              <a:gd name="connsiteX16" fmla="*/ 1404697 w 1968594"/>
              <a:gd name="connsiteY16" fmla="*/ 150921 h 2241752"/>
              <a:gd name="connsiteX17" fmla="*/ 1511229 w 1968594"/>
              <a:gd name="connsiteY17" fmla="*/ 221942 h 2241752"/>
              <a:gd name="connsiteX18" fmla="*/ 1662149 w 1968594"/>
              <a:gd name="connsiteY18" fmla="*/ 381740 h 2241752"/>
              <a:gd name="connsiteX19" fmla="*/ 1795314 w 1968594"/>
              <a:gd name="connsiteY19" fmla="*/ 621437 h 2241752"/>
              <a:gd name="connsiteX20" fmla="*/ 1937357 w 1968594"/>
              <a:gd name="connsiteY20" fmla="*/ 932156 h 2241752"/>
              <a:gd name="connsiteX21" fmla="*/ 1955112 w 1968594"/>
              <a:gd name="connsiteY21" fmla="*/ 1020932 h 2241752"/>
              <a:gd name="connsiteX22" fmla="*/ 1946235 w 1968594"/>
              <a:gd name="connsiteY22" fmla="*/ 1633492 h 2241752"/>
              <a:gd name="connsiteX23" fmla="*/ 1919602 w 1968594"/>
              <a:gd name="connsiteY23" fmla="*/ 1713391 h 2241752"/>
              <a:gd name="connsiteX24" fmla="*/ 1724293 w 1968594"/>
              <a:gd name="connsiteY24" fmla="*/ 1961965 h 2241752"/>
              <a:gd name="connsiteX25" fmla="*/ 1582250 w 1968594"/>
              <a:gd name="connsiteY25" fmla="*/ 2041864 h 2241752"/>
              <a:gd name="connsiteX26" fmla="*/ 1475718 w 1968594"/>
              <a:gd name="connsiteY26" fmla="*/ 2104008 h 2241752"/>
              <a:gd name="connsiteX27" fmla="*/ 1156122 w 1968594"/>
              <a:gd name="connsiteY27" fmla="*/ 2192785 h 2241752"/>
              <a:gd name="connsiteX28" fmla="*/ 1058468 w 1968594"/>
              <a:gd name="connsiteY28" fmla="*/ 2219418 h 2241752"/>
              <a:gd name="connsiteX0" fmla="*/ 1058468 w 1952400"/>
              <a:gd name="connsiteY0" fmla="*/ 2219418 h 2241752"/>
              <a:gd name="connsiteX1" fmla="*/ 667850 w 1952400"/>
              <a:gd name="connsiteY1" fmla="*/ 2237173 h 2241752"/>
              <a:gd name="connsiteX2" fmla="*/ 534685 w 1952400"/>
              <a:gd name="connsiteY2" fmla="*/ 2130641 h 2241752"/>
              <a:gd name="connsiteX3" fmla="*/ 392642 w 1952400"/>
              <a:gd name="connsiteY3" fmla="*/ 1961965 h 2241752"/>
              <a:gd name="connsiteX4" fmla="*/ 294988 w 1952400"/>
              <a:gd name="connsiteY4" fmla="*/ 1846556 h 2241752"/>
              <a:gd name="connsiteX5" fmla="*/ 277233 w 1952400"/>
              <a:gd name="connsiteY5" fmla="*/ 1819923 h 2241752"/>
              <a:gd name="connsiteX6" fmla="*/ 55291 w 1952400"/>
              <a:gd name="connsiteY6" fmla="*/ 1526959 h 2241752"/>
              <a:gd name="connsiteX7" fmla="*/ 2025 w 1952400"/>
              <a:gd name="connsiteY7" fmla="*/ 1402672 h 2241752"/>
              <a:gd name="connsiteX8" fmla="*/ 19780 w 1952400"/>
              <a:gd name="connsiteY8" fmla="*/ 870012 h 2241752"/>
              <a:gd name="connsiteX9" fmla="*/ 99679 w 1952400"/>
              <a:gd name="connsiteY9" fmla="*/ 656948 h 2241752"/>
              <a:gd name="connsiteX10" fmla="*/ 197334 w 1952400"/>
              <a:gd name="connsiteY10" fmla="*/ 435006 h 2241752"/>
              <a:gd name="connsiteX11" fmla="*/ 321621 w 1952400"/>
              <a:gd name="connsiteY11" fmla="*/ 221942 h 2241752"/>
              <a:gd name="connsiteX12" fmla="*/ 437031 w 1952400"/>
              <a:gd name="connsiteY12" fmla="*/ 97655 h 2241752"/>
              <a:gd name="connsiteX13" fmla="*/ 632339 w 1952400"/>
              <a:gd name="connsiteY13" fmla="*/ 35511 h 2241752"/>
              <a:gd name="connsiteX14" fmla="*/ 898670 w 1952400"/>
              <a:gd name="connsiteY14" fmla="*/ 0 h 2241752"/>
              <a:gd name="connsiteX15" fmla="*/ 1147244 w 1952400"/>
              <a:gd name="connsiteY15" fmla="*/ 26633 h 2241752"/>
              <a:gd name="connsiteX16" fmla="*/ 1404697 w 1952400"/>
              <a:gd name="connsiteY16" fmla="*/ 150921 h 2241752"/>
              <a:gd name="connsiteX17" fmla="*/ 1511229 w 1952400"/>
              <a:gd name="connsiteY17" fmla="*/ 221942 h 2241752"/>
              <a:gd name="connsiteX18" fmla="*/ 1662149 w 1952400"/>
              <a:gd name="connsiteY18" fmla="*/ 381740 h 2241752"/>
              <a:gd name="connsiteX19" fmla="*/ 1795314 w 1952400"/>
              <a:gd name="connsiteY19" fmla="*/ 621437 h 2241752"/>
              <a:gd name="connsiteX20" fmla="*/ 1937357 w 1952400"/>
              <a:gd name="connsiteY20" fmla="*/ 932156 h 2241752"/>
              <a:gd name="connsiteX21" fmla="*/ 1946235 w 1952400"/>
              <a:gd name="connsiteY21" fmla="*/ 1633492 h 2241752"/>
              <a:gd name="connsiteX22" fmla="*/ 1919602 w 1952400"/>
              <a:gd name="connsiteY22" fmla="*/ 1713391 h 2241752"/>
              <a:gd name="connsiteX23" fmla="*/ 1724293 w 1952400"/>
              <a:gd name="connsiteY23" fmla="*/ 1961965 h 2241752"/>
              <a:gd name="connsiteX24" fmla="*/ 1582250 w 1952400"/>
              <a:gd name="connsiteY24" fmla="*/ 2041864 h 2241752"/>
              <a:gd name="connsiteX25" fmla="*/ 1475718 w 1952400"/>
              <a:gd name="connsiteY25" fmla="*/ 2104008 h 2241752"/>
              <a:gd name="connsiteX26" fmla="*/ 1156122 w 1952400"/>
              <a:gd name="connsiteY26" fmla="*/ 2192785 h 2241752"/>
              <a:gd name="connsiteX27" fmla="*/ 1058468 w 1952400"/>
              <a:gd name="connsiteY27" fmla="*/ 2219418 h 2241752"/>
              <a:gd name="connsiteX0" fmla="*/ 1058468 w 1952400"/>
              <a:gd name="connsiteY0" fmla="*/ 2219418 h 2241752"/>
              <a:gd name="connsiteX1" fmla="*/ 667850 w 1952400"/>
              <a:gd name="connsiteY1" fmla="*/ 2237173 h 2241752"/>
              <a:gd name="connsiteX2" fmla="*/ 534685 w 1952400"/>
              <a:gd name="connsiteY2" fmla="*/ 2130641 h 2241752"/>
              <a:gd name="connsiteX3" fmla="*/ 392642 w 1952400"/>
              <a:gd name="connsiteY3" fmla="*/ 1961965 h 2241752"/>
              <a:gd name="connsiteX4" fmla="*/ 294988 w 1952400"/>
              <a:gd name="connsiteY4" fmla="*/ 1846556 h 2241752"/>
              <a:gd name="connsiteX5" fmla="*/ 277233 w 1952400"/>
              <a:gd name="connsiteY5" fmla="*/ 1819923 h 2241752"/>
              <a:gd name="connsiteX6" fmla="*/ 55291 w 1952400"/>
              <a:gd name="connsiteY6" fmla="*/ 1526959 h 2241752"/>
              <a:gd name="connsiteX7" fmla="*/ 2025 w 1952400"/>
              <a:gd name="connsiteY7" fmla="*/ 1402672 h 2241752"/>
              <a:gd name="connsiteX8" fmla="*/ 19780 w 1952400"/>
              <a:gd name="connsiteY8" fmla="*/ 870012 h 2241752"/>
              <a:gd name="connsiteX9" fmla="*/ 99679 w 1952400"/>
              <a:gd name="connsiteY9" fmla="*/ 656948 h 2241752"/>
              <a:gd name="connsiteX10" fmla="*/ 197334 w 1952400"/>
              <a:gd name="connsiteY10" fmla="*/ 435006 h 2241752"/>
              <a:gd name="connsiteX11" fmla="*/ 321621 w 1952400"/>
              <a:gd name="connsiteY11" fmla="*/ 221942 h 2241752"/>
              <a:gd name="connsiteX12" fmla="*/ 437031 w 1952400"/>
              <a:gd name="connsiteY12" fmla="*/ 97655 h 2241752"/>
              <a:gd name="connsiteX13" fmla="*/ 632339 w 1952400"/>
              <a:gd name="connsiteY13" fmla="*/ 35511 h 2241752"/>
              <a:gd name="connsiteX14" fmla="*/ 898670 w 1952400"/>
              <a:gd name="connsiteY14" fmla="*/ 0 h 2241752"/>
              <a:gd name="connsiteX15" fmla="*/ 1147244 w 1952400"/>
              <a:gd name="connsiteY15" fmla="*/ 26633 h 2241752"/>
              <a:gd name="connsiteX16" fmla="*/ 1404697 w 1952400"/>
              <a:gd name="connsiteY16" fmla="*/ 150921 h 2241752"/>
              <a:gd name="connsiteX17" fmla="*/ 1511229 w 1952400"/>
              <a:gd name="connsiteY17" fmla="*/ 221942 h 2241752"/>
              <a:gd name="connsiteX18" fmla="*/ 1662149 w 1952400"/>
              <a:gd name="connsiteY18" fmla="*/ 381740 h 2241752"/>
              <a:gd name="connsiteX19" fmla="*/ 1795314 w 1952400"/>
              <a:gd name="connsiteY19" fmla="*/ 621437 h 2241752"/>
              <a:gd name="connsiteX20" fmla="*/ 1937357 w 1952400"/>
              <a:gd name="connsiteY20" fmla="*/ 932156 h 2241752"/>
              <a:gd name="connsiteX21" fmla="*/ 1946235 w 1952400"/>
              <a:gd name="connsiteY21" fmla="*/ 1633492 h 2241752"/>
              <a:gd name="connsiteX22" fmla="*/ 1919602 w 1952400"/>
              <a:gd name="connsiteY22" fmla="*/ 1713391 h 2241752"/>
              <a:gd name="connsiteX23" fmla="*/ 1724293 w 1952400"/>
              <a:gd name="connsiteY23" fmla="*/ 1961965 h 2241752"/>
              <a:gd name="connsiteX24" fmla="*/ 1582250 w 1952400"/>
              <a:gd name="connsiteY24" fmla="*/ 2041864 h 2241752"/>
              <a:gd name="connsiteX25" fmla="*/ 1475718 w 1952400"/>
              <a:gd name="connsiteY25" fmla="*/ 2104008 h 2241752"/>
              <a:gd name="connsiteX26" fmla="*/ 1156122 w 1952400"/>
              <a:gd name="connsiteY26" fmla="*/ 2192785 h 2241752"/>
              <a:gd name="connsiteX27" fmla="*/ 1058468 w 1952400"/>
              <a:gd name="connsiteY27" fmla="*/ 2219418 h 2241752"/>
              <a:gd name="connsiteX0" fmla="*/ 1058468 w 1950286"/>
              <a:gd name="connsiteY0" fmla="*/ 2219418 h 2241752"/>
              <a:gd name="connsiteX1" fmla="*/ 667850 w 1950286"/>
              <a:gd name="connsiteY1" fmla="*/ 2237173 h 2241752"/>
              <a:gd name="connsiteX2" fmla="*/ 534685 w 1950286"/>
              <a:gd name="connsiteY2" fmla="*/ 2130641 h 2241752"/>
              <a:gd name="connsiteX3" fmla="*/ 392642 w 1950286"/>
              <a:gd name="connsiteY3" fmla="*/ 1961965 h 2241752"/>
              <a:gd name="connsiteX4" fmla="*/ 294988 w 1950286"/>
              <a:gd name="connsiteY4" fmla="*/ 1846556 h 2241752"/>
              <a:gd name="connsiteX5" fmla="*/ 277233 w 1950286"/>
              <a:gd name="connsiteY5" fmla="*/ 1819923 h 2241752"/>
              <a:gd name="connsiteX6" fmla="*/ 55291 w 1950286"/>
              <a:gd name="connsiteY6" fmla="*/ 1526959 h 2241752"/>
              <a:gd name="connsiteX7" fmla="*/ 2025 w 1950286"/>
              <a:gd name="connsiteY7" fmla="*/ 1402672 h 2241752"/>
              <a:gd name="connsiteX8" fmla="*/ 19780 w 1950286"/>
              <a:gd name="connsiteY8" fmla="*/ 870012 h 2241752"/>
              <a:gd name="connsiteX9" fmla="*/ 99679 w 1950286"/>
              <a:gd name="connsiteY9" fmla="*/ 656948 h 2241752"/>
              <a:gd name="connsiteX10" fmla="*/ 197334 w 1950286"/>
              <a:gd name="connsiteY10" fmla="*/ 435006 h 2241752"/>
              <a:gd name="connsiteX11" fmla="*/ 321621 w 1950286"/>
              <a:gd name="connsiteY11" fmla="*/ 221942 h 2241752"/>
              <a:gd name="connsiteX12" fmla="*/ 437031 w 1950286"/>
              <a:gd name="connsiteY12" fmla="*/ 97655 h 2241752"/>
              <a:gd name="connsiteX13" fmla="*/ 632339 w 1950286"/>
              <a:gd name="connsiteY13" fmla="*/ 35511 h 2241752"/>
              <a:gd name="connsiteX14" fmla="*/ 898670 w 1950286"/>
              <a:gd name="connsiteY14" fmla="*/ 0 h 2241752"/>
              <a:gd name="connsiteX15" fmla="*/ 1147244 w 1950286"/>
              <a:gd name="connsiteY15" fmla="*/ 26633 h 2241752"/>
              <a:gd name="connsiteX16" fmla="*/ 1404697 w 1950286"/>
              <a:gd name="connsiteY16" fmla="*/ 150921 h 2241752"/>
              <a:gd name="connsiteX17" fmla="*/ 1511229 w 1950286"/>
              <a:gd name="connsiteY17" fmla="*/ 221942 h 2241752"/>
              <a:gd name="connsiteX18" fmla="*/ 1662149 w 1950286"/>
              <a:gd name="connsiteY18" fmla="*/ 381740 h 2241752"/>
              <a:gd name="connsiteX19" fmla="*/ 1795314 w 1950286"/>
              <a:gd name="connsiteY19" fmla="*/ 621437 h 2241752"/>
              <a:gd name="connsiteX20" fmla="*/ 1937357 w 1950286"/>
              <a:gd name="connsiteY20" fmla="*/ 932156 h 2241752"/>
              <a:gd name="connsiteX21" fmla="*/ 1919602 w 1950286"/>
              <a:gd name="connsiteY21" fmla="*/ 1713391 h 2241752"/>
              <a:gd name="connsiteX22" fmla="*/ 1724293 w 1950286"/>
              <a:gd name="connsiteY22" fmla="*/ 1961965 h 2241752"/>
              <a:gd name="connsiteX23" fmla="*/ 1582250 w 1950286"/>
              <a:gd name="connsiteY23" fmla="*/ 2041864 h 2241752"/>
              <a:gd name="connsiteX24" fmla="*/ 1475718 w 1950286"/>
              <a:gd name="connsiteY24" fmla="*/ 2104008 h 2241752"/>
              <a:gd name="connsiteX25" fmla="*/ 1156122 w 1950286"/>
              <a:gd name="connsiteY25" fmla="*/ 2192785 h 2241752"/>
              <a:gd name="connsiteX26" fmla="*/ 1058468 w 1950286"/>
              <a:gd name="connsiteY26" fmla="*/ 2219418 h 2241752"/>
              <a:gd name="connsiteX0" fmla="*/ 1058468 w 1950286"/>
              <a:gd name="connsiteY0" fmla="*/ 2219418 h 2241752"/>
              <a:gd name="connsiteX1" fmla="*/ 667850 w 1950286"/>
              <a:gd name="connsiteY1" fmla="*/ 2237173 h 2241752"/>
              <a:gd name="connsiteX2" fmla="*/ 534685 w 1950286"/>
              <a:gd name="connsiteY2" fmla="*/ 2130641 h 2241752"/>
              <a:gd name="connsiteX3" fmla="*/ 392642 w 1950286"/>
              <a:gd name="connsiteY3" fmla="*/ 1961965 h 2241752"/>
              <a:gd name="connsiteX4" fmla="*/ 294988 w 1950286"/>
              <a:gd name="connsiteY4" fmla="*/ 1846556 h 2241752"/>
              <a:gd name="connsiteX5" fmla="*/ 277233 w 1950286"/>
              <a:gd name="connsiteY5" fmla="*/ 1819923 h 2241752"/>
              <a:gd name="connsiteX6" fmla="*/ 55291 w 1950286"/>
              <a:gd name="connsiteY6" fmla="*/ 1526959 h 2241752"/>
              <a:gd name="connsiteX7" fmla="*/ 2025 w 1950286"/>
              <a:gd name="connsiteY7" fmla="*/ 1402672 h 2241752"/>
              <a:gd name="connsiteX8" fmla="*/ 19780 w 1950286"/>
              <a:gd name="connsiteY8" fmla="*/ 870012 h 2241752"/>
              <a:gd name="connsiteX9" fmla="*/ 99679 w 1950286"/>
              <a:gd name="connsiteY9" fmla="*/ 656948 h 2241752"/>
              <a:gd name="connsiteX10" fmla="*/ 197334 w 1950286"/>
              <a:gd name="connsiteY10" fmla="*/ 435006 h 2241752"/>
              <a:gd name="connsiteX11" fmla="*/ 321621 w 1950286"/>
              <a:gd name="connsiteY11" fmla="*/ 221942 h 2241752"/>
              <a:gd name="connsiteX12" fmla="*/ 632339 w 1950286"/>
              <a:gd name="connsiteY12" fmla="*/ 35511 h 2241752"/>
              <a:gd name="connsiteX13" fmla="*/ 898670 w 1950286"/>
              <a:gd name="connsiteY13" fmla="*/ 0 h 2241752"/>
              <a:gd name="connsiteX14" fmla="*/ 1147244 w 1950286"/>
              <a:gd name="connsiteY14" fmla="*/ 26633 h 2241752"/>
              <a:gd name="connsiteX15" fmla="*/ 1404697 w 1950286"/>
              <a:gd name="connsiteY15" fmla="*/ 150921 h 2241752"/>
              <a:gd name="connsiteX16" fmla="*/ 1511229 w 1950286"/>
              <a:gd name="connsiteY16" fmla="*/ 221942 h 2241752"/>
              <a:gd name="connsiteX17" fmla="*/ 1662149 w 1950286"/>
              <a:gd name="connsiteY17" fmla="*/ 381740 h 2241752"/>
              <a:gd name="connsiteX18" fmla="*/ 1795314 w 1950286"/>
              <a:gd name="connsiteY18" fmla="*/ 621437 h 2241752"/>
              <a:gd name="connsiteX19" fmla="*/ 1937357 w 1950286"/>
              <a:gd name="connsiteY19" fmla="*/ 932156 h 2241752"/>
              <a:gd name="connsiteX20" fmla="*/ 1919602 w 1950286"/>
              <a:gd name="connsiteY20" fmla="*/ 1713391 h 2241752"/>
              <a:gd name="connsiteX21" fmla="*/ 1724293 w 1950286"/>
              <a:gd name="connsiteY21" fmla="*/ 1961965 h 2241752"/>
              <a:gd name="connsiteX22" fmla="*/ 1582250 w 1950286"/>
              <a:gd name="connsiteY22" fmla="*/ 2041864 h 2241752"/>
              <a:gd name="connsiteX23" fmla="*/ 1475718 w 1950286"/>
              <a:gd name="connsiteY23" fmla="*/ 2104008 h 2241752"/>
              <a:gd name="connsiteX24" fmla="*/ 1156122 w 1950286"/>
              <a:gd name="connsiteY24" fmla="*/ 2192785 h 2241752"/>
              <a:gd name="connsiteX25" fmla="*/ 1058468 w 1950286"/>
              <a:gd name="connsiteY25" fmla="*/ 2219418 h 2241752"/>
              <a:gd name="connsiteX0" fmla="*/ 1062192 w 1954010"/>
              <a:gd name="connsiteY0" fmla="*/ 2219418 h 2241752"/>
              <a:gd name="connsiteX1" fmla="*/ 671574 w 1954010"/>
              <a:gd name="connsiteY1" fmla="*/ 2237173 h 2241752"/>
              <a:gd name="connsiteX2" fmla="*/ 538409 w 1954010"/>
              <a:gd name="connsiteY2" fmla="*/ 2130641 h 2241752"/>
              <a:gd name="connsiteX3" fmla="*/ 396366 w 1954010"/>
              <a:gd name="connsiteY3" fmla="*/ 1961965 h 2241752"/>
              <a:gd name="connsiteX4" fmla="*/ 298712 w 1954010"/>
              <a:gd name="connsiteY4" fmla="*/ 1846556 h 2241752"/>
              <a:gd name="connsiteX5" fmla="*/ 280957 w 1954010"/>
              <a:gd name="connsiteY5" fmla="*/ 1819923 h 2241752"/>
              <a:gd name="connsiteX6" fmla="*/ 59015 w 1954010"/>
              <a:gd name="connsiteY6" fmla="*/ 1526959 h 2241752"/>
              <a:gd name="connsiteX7" fmla="*/ 5749 w 1954010"/>
              <a:gd name="connsiteY7" fmla="*/ 1402672 h 2241752"/>
              <a:gd name="connsiteX8" fmla="*/ 23504 w 1954010"/>
              <a:gd name="connsiteY8" fmla="*/ 870012 h 2241752"/>
              <a:gd name="connsiteX9" fmla="*/ 201058 w 1954010"/>
              <a:gd name="connsiteY9" fmla="*/ 435006 h 2241752"/>
              <a:gd name="connsiteX10" fmla="*/ 325345 w 1954010"/>
              <a:gd name="connsiteY10" fmla="*/ 221942 h 2241752"/>
              <a:gd name="connsiteX11" fmla="*/ 636063 w 1954010"/>
              <a:gd name="connsiteY11" fmla="*/ 35511 h 2241752"/>
              <a:gd name="connsiteX12" fmla="*/ 902394 w 1954010"/>
              <a:gd name="connsiteY12" fmla="*/ 0 h 2241752"/>
              <a:gd name="connsiteX13" fmla="*/ 1150968 w 1954010"/>
              <a:gd name="connsiteY13" fmla="*/ 26633 h 2241752"/>
              <a:gd name="connsiteX14" fmla="*/ 1408421 w 1954010"/>
              <a:gd name="connsiteY14" fmla="*/ 150921 h 2241752"/>
              <a:gd name="connsiteX15" fmla="*/ 1514953 w 1954010"/>
              <a:gd name="connsiteY15" fmla="*/ 221942 h 2241752"/>
              <a:gd name="connsiteX16" fmla="*/ 1665873 w 1954010"/>
              <a:gd name="connsiteY16" fmla="*/ 381740 h 2241752"/>
              <a:gd name="connsiteX17" fmla="*/ 1799038 w 1954010"/>
              <a:gd name="connsiteY17" fmla="*/ 621437 h 2241752"/>
              <a:gd name="connsiteX18" fmla="*/ 1941081 w 1954010"/>
              <a:gd name="connsiteY18" fmla="*/ 932156 h 2241752"/>
              <a:gd name="connsiteX19" fmla="*/ 1923326 w 1954010"/>
              <a:gd name="connsiteY19" fmla="*/ 1713391 h 2241752"/>
              <a:gd name="connsiteX20" fmla="*/ 1728017 w 1954010"/>
              <a:gd name="connsiteY20" fmla="*/ 1961965 h 2241752"/>
              <a:gd name="connsiteX21" fmla="*/ 1585974 w 1954010"/>
              <a:gd name="connsiteY21" fmla="*/ 2041864 h 2241752"/>
              <a:gd name="connsiteX22" fmla="*/ 1479442 w 1954010"/>
              <a:gd name="connsiteY22" fmla="*/ 2104008 h 2241752"/>
              <a:gd name="connsiteX23" fmla="*/ 1159846 w 1954010"/>
              <a:gd name="connsiteY23" fmla="*/ 2192785 h 2241752"/>
              <a:gd name="connsiteX24" fmla="*/ 1062192 w 1954010"/>
              <a:gd name="connsiteY24" fmla="*/ 2219418 h 2241752"/>
              <a:gd name="connsiteX0" fmla="*/ 1078280 w 1970098"/>
              <a:gd name="connsiteY0" fmla="*/ 2219418 h 2241752"/>
              <a:gd name="connsiteX1" fmla="*/ 687662 w 1970098"/>
              <a:gd name="connsiteY1" fmla="*/ 2237173 h 2241752"/>
              <a:gd name="connsiteX2" fmla="*/ 554497 w 1970098"/>
              <a:gd name="connsiteY2" fmla="*/ 2130641 h 2241752"/>
              <a:gd name="connsiteX3" fmla="*/ 412454 w 1970098"/>
              <a:gd name="connsiteY3" fmla="*/ 1961965 h 2241752"/>
              <a:gd name="connsiteX4" fmla="*/ 314800 w 1970098"/>
              <a:gd name="connsiteY4" fmla="*/ 1846556 h 2241752"/>
              <a:gd name="connsiteX5" fmla="*/ 297045 w 1970098"/>
              <a:gd name="connsiteY5" fmla="*/ 1819923 h 2241752"/>
              <a:gd name="connsiteX6" fmla="*/ 21837 w 1970098"/>
              <a:gd name="connsiteY6" fmla="*/ 1402672 h 2241752"/>
              <a:gd name="connsiteX7" fmla="*/ 39592 w 1970098"/>
              <a:gd name="connsiteY7" fmla="*/ 870012 h 2241752"/>
              <a:gd name="connsiteX8" fmla="*/ 217146 w 1970098"/>
              <a:gd name="connsiteY8" fmla="*/ 435006 h 2241752"/>
              <a:gd name="connsiteX9" fmla="*/ 341433 w 1970098"/>
              <a:gd name="connsiteY9" fmla="*/ 221942 h 2241752"/>
              <a:gd name="connsiteX10" fmla="*/ 652151 w 1970098"/>
              <a:gd name="connsiteY10" fmla="*/ 35511 h 2241752"/>
              <a:gd name="connsiteX11" fmla="*/ 918482 w 1970098"/>
              <a:gd name="connsiteY11" fmla="*/ 0 h 2241752"/>
              <a:gd name="connsiteX12" fmla="*/ 1167056 w 1970098"/>
              <a:gd name="connsiteY12" fmla="*/ 26633 h 2241752"/>
              <a:gd name="connsiteX13" fmla="*/ 1424509 w 1970098"/>
              <a:gd name="connsiteY13" fmla="*/ 150921 h 2241752"/>
              <a:gd name="connsiteX14" fmla="*/ 1531041 w 1970098"/>
              <a:gd name="connsiteY14" fmla="*/ 221942 h 2241752"/>
              <a:gd name="connsiteX15" fmla="*/ 1681961 w 1970098"/>
              <a:gd name="connsiteY15" fmla="*/ 381740 h 2241752"/>
              <a:gd name="connsiteX16" fmla="*/ 1815126 w 1970098"/>
              <a:gd name="connsiteY16" fmla="*/ 621437 h 2241752"/>
              <a:gd name="connsiteX17" fmla="*/ 1957169 w 1970098"/>
              <a:gd name="connsiteY17" fmla="*/ 932156 h 2241752"/>
              <a:gd name="connsiteX18" fmla="*/ 1939414 w 1970098"/>
              <a:gd name="connsiteY18" fmla="*/ 1713391 h 2241752"/>
              <a:gd name="connsiteX19" fmla="*/ 1744105 w 1970098"/>
              <a:gd name="connsiteY19" fmla="*/ 1961965 h 2241752"/>
              <a:gd name="connsiteX20" fmla="*/ 1602062 w 1970098"/>
              <a:gd name="connsiteY20" fmla="*/ 2041864 h 2241752"/>
              <a:gd name="connsiteX21" fmla="*/ 1495530 w 1970098"/>
              <a:gd name="connsiteY21" fmla="*/ 2104008 h 2241752"/>
              <a:gd name="connsiteX22" fmla="*/ 1175934 w 1970098"/>
              <a:gd name="connsiteY22" fmla="*/ 2192785 h 2241752"/>
              <a:gd name="connsiteX23" fmla="*/ 1078280 w 1970098"/>
              <a:gd name="connsiteY23" fmla="*/ 2219418 h 2241752"/>
              <a:gd name="connsiteX0" fmla="*/ 1078280 w 1970098"/>
              <a:gd name="connsiteY0" fmla="*/ 2219418 h 2241752"/>
              <a:gd name="connsiteX1" fmla="*/ 687662 w 1970098"/>
              <a:gd name="connsiteY1" fmla="*/ 2237173 h 2241752"/>
              <a:gd name="connsiteX2" fmla="*/ 554497 w 1970098"/>
              <a:gd name="connsiteY2" fmla="*/ 2130641 h 2241752"/>
              <a:gd name="connsiteX3" fmla="*/ 314800 w 1970098"/>
              <a:gd name="connsiteY3" fmla="*/ 1846556 h 2241752"/>
              <a:gd name="connsiteX4" fmla="*/ 297045 w 1970098"/>
              <a:gd name="connsiteY4" fmla="*/ 1819923 h 2241752"/>
              <a:gd name="connsiteX5" fmla="*/ 21837 w 1970098"/>
              <a:gd name="connsiteY5" fmla="*/ 1402672 h 2241752"/>
              <a:gd name="connsiteX6" fmla="*/ 39592 w 1970098"/>
              <a:gd name="connsiteY6" fmla="*/ 870012 h 2241752"/>
              <a:gd name="connsiteX7" fmla="*/ 217146 w 1970098"/>
              <a:gd name="connsiteY7" fmla="*/ 435006 h 2241752"/>
              <a:gd name="connsiteX8" fmla="*/ 341433 w 1970098"/>
              <a:gd name="connsiteY8" fmla="*/ 221942 h 2241752"/>
              <a:gd name="connsiteX9" fmla="*/ 652151 w 1970098"/>
              <a:gd name="connsiteY9" fmla="*/ 35511 h 2241752"/>
              <a:gd name="connsiteX10" fmla="*/ 918482 w 1970098"/>
              <a:gd name="connsiteY10" fmla="*/ 0 h 2241752"/>
              <a:gd name="connsiteX11" fmla="*/ 1167056 w 1970098"/>
              <a:gd name="connsiteY11" fmla="*/ 26633 h 2241752"/>
              <a:gd name="connsiteX12" fmla="*/ 1424509 w 1970098"/>
              <a:gd name="connsiteY12" fmla="*/ 150921 h 2241752"/>
              <a:gd name="connsiteX13" fmla="*/ 1531041 w 1970098"/>
              <a:gd name="connsiteY13" fmla="*/ 221942 h 2241752"/>
              <a:gd name="connsiteX14" fmla="*/ 1681961 w 1970098"/>
              <a:gd name="connsiteY14" fmla="*/ 381740 h 2241752"/>
              <a:gd name="connsiteX15" fmla="*/ 1815126 w 1970098"/>
              <a:gd name="connsiteY15" fmla="*/ 621437 h 2241752"/>
              <a:gd name="connsiteX16" fmla="*/ 1957169 w 1970098"/>
              <a:gd name="connsiteY16" fmla="*/ 932156 h 2241752"/>
              <a:gd name="connsiteX17" fmla="*/ 1939414 w 1970098"/>
              <a:gd name="connsiteY17" fmla="*/ 1713391 h 2241752"/>
              <a:gd name="connsiteX18" fmla="*/ 1744105 w 1970098"/>
              <a:gd name="connsiteY18" fmla="*/ 1961965 h 2241752"/>
              <a:gd name="connsiteX19" fmla="*/ 1602062 w 1970098"/>
              <a:gd name="connsiteY19" fmla="*/ 2041864 h 2241752"/>
              <a:gd name="connsiteX20" fmla="*/ 1495530 w 1970098"/>
              <a:gd name="connsiteY20" fmla="*/ 2104008 h 2241752"/>
              <a:gd name="connsiteX21" fmla="*/ 1175934 w 1970098"/>
              <a:gd name="connsiteY21" fmla="*/ 2192785 h 2241752"/>
              <a:gd name="connsiteX22" fmla="*/ 1078280 w 1970098"/>
              <a:gd name="connsiteY22" fmla="*/ 2219418 h 2241752"/>
              <a:gd name="connsiteX0" fmla="*/ 1078280 w 1970098"/>
              <a:gd name="connsiteY0" fmla="*/ 2219418 h 2222472"/>
              <a:gd name="connsiteX1" fmla="*/ 554497 w 1970098"/>
              <a:gd name="connsiteY1" fmla="*/ 2130641 h 2222472"/>
              <a:gd name="connsiteX2" fmla="*/ 314800 w 1970098"/>
              <a:gd name="connsiteY2" fmla="*/ 1846556 h 2222472"/>
              <a:gd name="connsiteX3" fmla="*/ 297045 w 1970098"/>
              <a:gd name="connsiteY3" fmla="*/ 1819923 h 2222472"/>
              <a:gd name="connsiteX4" fmla="*/ 21837 w 1970098"/>
              <a:gd name="connsiteY4" fmla="*/ 1402672 h 2222472"/>
              <a:gd name="connsiteX5" fmla="*/ 39592 w 1970098"/>
              <a:gd name="connsiteY5" fmla="*/ 870012 h 2222472"/>
              <a:gd name="connsiteX6" fmla="*/ 217146 w 1970098"/>
              <a:gd name="connsiteY6" fmla="*/ 435006 h 2222472"/>
              <a:gd name="connsiteX7" fmla="*/ 341433 w 1970098"/>
              <a:gd name="connsiteY7" fmla="*/ 221942 h 2222472"/>
              <a:gd name="connsiteX8" fmla="*/ 652151 w 1970098"/>
              <a:gd name="connsiteY8" fmla="*/ 35511 h 2222472"/>
              <a:gd name="connsiteX9" fmla="*/ 918482 w 1970098"/>
              <a:gd name="connsiteY9" fmla="*/ 0 h 2222472"/>
              <a:gd name="connsiteX10" fmla="*/ 1167056 w 1970098"/>
              <a:gd name="connsiteY10" fmla="*/ 26633 h 2222472"/>
              <a:gd name="connsiteX11" fmla="*/ 1424509 w 1970098"/>
              <a:gd name="connsiteY11" fmla="*/ 150921 h 2222472"/>
              <a:gd name="connsiteX12" fmla="*/ 1531041 w 1970098"/>
              <a:gd name="connsiteY12" fmla="*/ 221942 h 2222472"/>
              <a:gd name="connsiteX13" fmla="*/ 1681961 w 1970098"/>
              <a:gd name="connsiteY13" fmla="*/ 381740 h 2222472"/>
              <a:gd name="connsiteX14" fmla="*/ 1815126 w 1970098"/>
              <a:gd name="connsiteY14" fmla="*/ 621437 h 2222472"/>
              <a:gd name="connsiteX15" fmla="*/ 1957169 w 1970098"/>
              <a:gd name="connsiteY15" fmla="*/ 932156 h 2222472"/>
              <a:gd name="connsiteX16" fmla="*/ 1939414 w 1970098"/>
              <a:gd name="connsiteY16" fmla="*/ 1713391 h 2222472"/>
              <a:gd name="connsiteX17" fmla="*/ 1744105 w 1970098"/>
              <a:gd name="connsiteY17" fmla="*/ 1961965 h 2222472"/>
              <a:gd name="connsiteX18" fmla="*/ 1602062 w 1970098"/>
              <a:gd name="connsiteY18" fmla="*/ 2041864 h 2222472"/>
              <a:gd name="connsiteX19" fmla="*/ 1495530 w 1970098"/>
              <a:gd name="connsiteY19" fmla="*/ 2104008 h 2222472"/>
              <a:gd name="connsiteX20" fmla="*/ 1175934 w 1970098"/>
              <a:gd name="connsiteY20" fmla="*/ 2192785 h 2222472"/>
              <a:gd name="connsiteX21" fmla="*/ 1078280 w 1970098"/>
              <a:gd name="connsiteY21" fmla="*/ 2219418 h 2222472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424509 w 1970098"/>
              <a:gd name="connsiteY11" fmla="*/ 150921 h 2193768"/>
              <a:gd name="connsiteX12" fmla="*/ 1531041 w 1970098"/>
              <a:gd name="connsiteY12" fmla="*/ 221942 h 2193768"/>
              <a:gd name="connsiteX13" fmla="*/ 1681961 w 1970098"/>
              <a:gd name="connsiteY13" fmla="*/ 381740 h 2193768"/>
              <a:gd name="connsiteX14" fmla="*/ 1815126 w 1970098"/>
              <a:gd name="connsiteY14" fmla="*/ 621437 h 2193768"/>
              <a:gd name="connsiteX15" fmla="*/ 1957169 w 1970098"/>
              <a:gd name="connsiteY15" fmla="*/ 932156 h 2193768"/>
              <a:gd name="connsiteX16" fmla="*/ 1939414 w 1970098"/>
              <a:gd name="connsiteY16" fmla="*/ 1713391 h 2193768"/>
              <a:gd name="connsiteX17" fmla="*/ 1744105 w 1970098"/>
              <a:gd name="connsiteY17" fmla="*/ 1961965 h 2193768"/>
              <a:gd name="connsiteX18" fmla="*/ 1602062 w 1970098"/>
              <a:gd name="connsiteY18" fmla="*/ 2041864 h 2193768"/>
              <a:gd name="connsiteX19" fmla="*/ 1495530 w 1970098"/>
              <a:gd name="connsiteY19" fmla="*/ 2104008 h 2193768"/>
              <a:gd name="connsiteX20" fmla="*/ 1175934 w 1970098"/>
              <a:gd name="connsiteY20" fmla="*/ 2192785 h 2193768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424509 w 1970098"/>
              <a:gd name="connsiteY11" fmla="*/ 150921 h 2193768"/>
              <a:gd name="connsiteX12" fmla="*/ 1531041 w 1970098"/>
              <a:gd name="connsiteY12" fmla="*/ 221942 h 2193768"/>
              <a:gd name="connsiteX13" fmla="*/ 1681961 w 1970098"/>
              <a:gd name="connsiteY13" fmla="*/ 381740 h 2193768"/>
              <a:gd name="connsiteX14" fmla="*/ 1815126 w 1970098"/>
              <a:gd name="connsiteY14" fmla="*/ 621437 h 2193768"/>
              <a:gd name="connsiteX15" fmla="*/ 1957169 w 1970098"/>
              <a:gd name="connsiteY15" fmla="*/ 932156 h 2193768"/>
              <a:gd name="connsiteX16" fmla="*/ 1939414 w 1970098"/>
              <a:gd name="connsiteY16" fmla="*/ 1713391 h 2193768"/>
              <a:gd name="connsiteX17" fmla="*/ 1744105 w 1970098"/>
              <a:gd name="connsiteY17" fmla="*/ 1961965 h 2193768"/>
              <a:gd name="connsiteX18" fmla="*/ 1495530 w 1970098"/>
              <a:gd name="connsiteY18" fmla="*/ 2104008 h 2193768"/>
              <a:gd name="connsiteX19" fmla="*/ 1175934 w 1970098"/>
              <a:gd name="connsiteY19" fmla="*/ 2192785 h 2193768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424509 w 1970098"/>
              <a:gd name="connsiteY11" fmla="*/ 150921 h 2193768"/>
              <a:gd name="connsiteX12" fmla="*/ 1531041 w 1970098"/>
              <a:gd name="connsiteY12" fmla="*/ 221942 h 2193768"/>
              <a:gd name="connsiteX13" fmla="*/ 1815126 w 1970098"/>
              <a:gd name="connsiteY13" fmla="*/ 621437 h 2193768"/>
              <a:gd name="connsiteX14" fmla="*/ 1957169 w 1970098"/>
              <a:gd name="connsiteY14" fmla="*/ 932156 h 2193768"/>
              <a:gd name="connsiteX15" fmla="*/ 1939414 w 1970098"/>
              <a:gd name="connsiteY15" fmla="*/ 1713391 h 2193768"/>
              <a:gd name="connsiteX16" fmla="*/ 1744105 w 1970098"/>
              <a:gd name="connsiteY16" fmla="*/ 1961965 h 2193768"/>
              <a:gd name="connsiteX17" fmla="*/ 1495530 w 1970098"/>
              <a:gd name="connsiteY17" fmla="*/ 2104008 h 2193768"/>
              <a:gd name="connsiteX18" fmla="*/ 1175934 w 1970098"/>
              <a:gd name="connsiteY18" fmla="*/ 2192785 h 2193768"/>
              <a:gd name="connsiteX0" fmla="*/ 1175934 w 1970098"/>
              <a:gd name="connsiteY0" fmla="*/ 2192785 h 2193768"/>
              <a:gd name="connsiteX1" fmla="*/ 554497 w 1970098"/>
              <a:gd name="connsiteY1" fmla="*/ 2130641 h 2193768"/>
              <a:gd name="connsiteX2" fmla="*/ 314800 w 1970098"/>
              <a:gd name="connsiteY2" fmla="*/ 1846556 h 2193768"/>
              <a:gd name="connsiteX3" fmla="*/ 297045 w 1970098"/>
              <a:gd name="connsiteY3" fmla="*/ 1819923 h 2193768"/>
              <a:gd name="connsiteX4" fmla="*/ 21837 w 1970098"/>
              <a:gd name="connsiteY4" fmla="*/ 1402672 h 2193768"/>
              <a:gd name="connsiteX5" fmla="*/ 39592 w 1970098"/>
              <a:gd name="connsiteY5" fmla="*/ 870012 h 2193768"/>
              <a:gd name="connsiteX6" fmla="*/ 217146 w 1970098"/>
              <a:gd name="connsiteY6" fmla="*/ 435006 h 2193768"/>
              <a:gd name="connsiteX7" fmla="*/ 341433 w 1970098"/>
              <a:gd name="connsiteY7" fmla="*/ 221942 h 2193768"/>
              <a:gd name="connsiteX8" fmla="*/ 652151 w 1970098"/>
              <a:gd name="connsiteY8" fmla="*/ 35511 h 2193768"/>
              <a:gd name="connsiteX9" fmla="*/ 918482 w 1970098"/>
              <a:gd name="connsiteY9" fmla="*/ 0 h 2193768"/>
              <a:gd name="connsiteX10" fmla="*/ 1167056 w 1970098"/>
              <a:gd name="connsiteY10" fmla="*/ 26633 h 2193768"/>
              <a:gd name="connsiteX11" fmla="*/ 1531041 w 1970098"/>
              <a:gd name="connsiteY11" fmla="*/ 221942 h 2193768"/>
              <a:gd name="connsiteX12" fmla="*/ 1815126 w 1970098"/>
              <a:gd name="connsiteY12" fmla="*/ 621437 h 2193768"/>
              <a:gd name="connsiteX13" fmla="*/ 1957169 w 1970098"/>
              <a:gd name="connsiteY13" fmla="*/ 932156 h 2193768"/>
              <a:gd name="connsiteX14" fmla="*/ 1939414 w 1970098"/>
              <a:gd name="connsiteY14" fmla="*/ 1713391 h 2193768"/>
              <a:gd name="connsiteX15" fmla="*/ 1744105 w 1970098"/>
              <a:gd name="connsiteY15" fmla="*/ 1961965 h 2193768"/>
              <a:gd name="connsiteX16" fmla="*/ 1495530 w 1970098"/>
              <a:gd name="connsiteY16" fmla="*/ 2104008 h 2193768"/>
              <a:gd name="connsiteX17" fmla="*/ 1175934 w 1970098"/>
              <a:gd name="connsiteY17" fmla="*/ 2192785 h 2193768"/>
              <a:gd name="connsiteX0" fmla="*/ 1175934 w 1970098"/>
              <a:gd name="connsiteY0" fmla="*/ 2208571 h 2209554"/>
              <a:gd name="connsiteX1" fmla="*/ 554497 w 1970098"/>
              <a:gd name="connsiteY1" fmla="*/ 2146427 h 2209554"/>
              <a:gd name="connsiteX2" fmla="*/ 314800 w 1970098"/>
              <a:gd name="connsiteY2" fmla="*/ 1862342 h 2209554"/>
              <a:gd name="connsiteX3" fmla="*/ 297045 w 1970098"/>
              <a:gd name="connsiteY3" fmla="*/ 1835709 h 2209554"/>
              <a:gd name="connsiteX4" fmla="*/ 21837 w 1970098"/>
              <a:gd name="connsiteY4" fmla="*/ 1418458 h 2209554"/>
              <a:gd name="connsiteX5" fmla="*/ 39592 w 1970098"/>
              <a:gd name="connsiteY5" fmla="*/ 885798 h 2209554"/>
              <a:gd name="connsiteX6" fmla="*/ 217146 w 1970098"/>
              <a:gd name="connsiteY6" fmla="*/ 450792 h 2209554"/>
              <a:gd name="connsiteX7" fmla="*/ 341433 w 1970098"/>
              <a:gd name="connsiteY7" fmla="*/ 237728 h 2209554"/>
              <a:gd name="connsiteX8" fmla="*/ 918482 w 1970098"/>
              <a:gd name="connsiteY8" fmla="*/ 15786 h 2209554"/>
              <a:gd name="connsiteX9" fmla="*/ 1167056 w 1970098"/>
              <a:gd name="connsiteY9" fmla="*/ 42419 h 2209554"/>
              <a:gd name="connsiteX10" fmla="*/ 1531041 w 1970098"/>
              <a:gd name="connsiteY10" fmla="*/ 237728 h 2209554"/>
              <a:gd name="connsiteX11" fmla="*/ 1815126 w 1970098"/>
              <a:gd name="connsiteY11" fmla="*/ 637223 h 2209554"/>
              <a:gd name="connsiteX12" fmla="*/ 1957169 w 1970098"/>
              <a:gd name="connsiteY12" fmla="*/ 947942 h 2209554"/>
              <a:gd name="connsiteX13" fmla="*/ 1939414 w 1970098"/>
              <a:gd name="connsiteY13" fmla="*/ 1729177 h 2209554"/>
              <a:gd name="connsiteX14" fmla="*/ 1744105 w 1970098"/>
              <a:gd name="connsiteY14" fmla="*/ 1977751 h 2209554"/>
              <a:gd name="connsiteX15" fmla="*/ 1495530 w 1970098"/>
              <a:gd name="connsiteY15" fmla="*/ 2119794 h 2209554"/>
              <a:gd name="connsiteX16" fmla="*/ 1175934 w 1970098"/>
              <a:gd name="connsiteY16" fmla="*/ 2208571 h 2209554"/>
              <a:gd name="connsiteX0" fmla="*/ 1175934 w 1970098"/>
              <a:gd name="connsiteY0" fmla="*/ 2224352 h 2225335"/>
              <a:gd name="connsiteX1" fmla="*/ 554497 w 1970098"/>
              <a:gd name="connsiteY1" fmla="*/ 2162208 h 2225335"/>
              <a:gd name="connsiteX2" fmla="*/ 314800 w 1970098"/>
              <a:gd name="connsiteY2" fmla="*/ 1878123 h 2225335"/>
              <a:gd name="connsiteX3" fmla="*/ 297045 w 1970098"/>
              <a:gd name="connsiteY3" fmla="*/ 1851490 h 2225335"/>
              <a:gd name="connsiteX4" fmla="*/ 21837 w 1970098"/>
              <a:gd name="connsiteY4" fmla="*/ 1434239 h 2225335"/>
              <a:gd name="connsiteX5" fmla="*/ 39592 w 1970098"/>
              <a:gd name="connsiteY5" fmla="*/ 901579 h 2225335"/>
              <a:gd name="connsiteX6" fmla="*/ 217146 w 1970098"/>
              <a:gd name="connsiteY6" fmla="*/ 466573 h 2225335"/>
              <a:gd name="connsiteX7" fmla="*/ 918482 w 1970098"/>
              <a:gd name="connsiteY7" fmla="*/ 31567 h 2225335"/>
              <a:gd name="connsiteX8" fmla="*/ 1167056 w 1970098"/>
              <a:gd name="connsiteY8" fmla="*/ 58200 h 2225335"/>
              <a:gd name="connsiteX9" fmla="*/ 1531041 w 1970098"/>
              <a:gd name="connsiteY9" fmla="*/ 253509 h 2225335"/>
              <a:gd name="connsiteX10" fmla="*/ 1815126 w 1970098"/>
              <a:gd name="connsiteY10" fmla="*/ 653004 h 2225335"/>
              <a:gd name="connsiteX11" fmla="*/ 1957169 w 1970098"/>
              <a:gd name="connsiteY11" fmla="*/ 963723 h 2225335"/>
              <a:gd name="connsiteX12" fmla="*/ 1939414 w 1970098"/>
              <a:gd name="connsiteY12" fmla="*/ 1744958 h 2225335"/>
              <a:gd name="connsiteX13" fmla="*/ 1744105 w 1970098"/>
              <a:gd name="connsiteY13" fmla="*/ 1993532 h 2225335"/>
              <a:gd name="connsiteX14" fmla="*/ 1495530 w 1970098"/>
              <a:gd name="connsiteY14" fmla="*/ 2135575 h 2225335"/>
              <a:gd name="connsiteX15" fmla="*/ 1175934 w 1970098"/>
              <a:gd name="connsiteY15" fmla="*/ 2224352 h 2225335"/>
              <a:gd name="connsiteX0" fmla="*/ 1155918 w 1950082"/>
              <a:gd name="connsiteY0" fmla="*/ 2224352 h 2225335"/>
              <a:gd name="connsiteX1" fmla="*/ 534481 w 1950082"/>
              <a:gd name="connsiteY1" fmla="*/ 2162208 h 2225335"/>
              <a:gd name="connsiteX2" fmla="*/ 294784 w 1950082"/>
              <a:gd name="connsiteY2" fmla="*/ 1878123 h 2225335"/>
              <a:gd name="connsiteX3" fmla="*/ 277029 w 1950082"/>
              <a:gd name="connsiteY3" fmla="*/ 1851490 h 2225335"/>
              <a:gd name="connsiteX4" fmla="*/ 1821 w 1950082"/>
              <a:gd name="connsiteY4" fmla="*/ 1434239 h 2225335"/>
              <a:gd name="connsiteX5" fmla="*/ 197130 w 1950082"/>
              <a:gd name="connsiteY5" fmla="*/ 466573 h 2225335"/>
              <a:gd name="connsiteX6" fmla="*/ 898466 w 1950082"/>
              <a:gd name="connsiteY6" fmla="*/ 31567 h 2225335"/>
              <a:gd name="connsiteX7" fmla="*/ 1147040 w 1950082"/>
              <a:gd name="connsiteY7" fmla="*/ 58200 h 2225335"/>
              <a:gd name="connsiteX8" fmla="*/ 1511025 w 1950082"/>
              <a:gd name="connsiteY8" fmla="*/ 253509 h 2225335"/>
              <a:gd name="connsiteX9" fmla="*/ 1795110 w 1950082"/>
              <a:gd name="connsiteY9" fmla="*/ 653004 h 2225335"/>
              <a:gd name="connsiteX10" fmla="*/ 1937153 w 1950082"/>
              <a:gd name="connsiteY10" fmla="*/ 963723 h 2225335"/>
              <a:gd name="connsiteX11" fmla="*/ 1919398 w 1950082"/>
              <a:gd name="connsiteY11" fmla="*/ 1744958 h 2225335"/>
              <a:gd name="connsiteX12" fmla="*/ 1724089 w 1950082"/>
              <a:gd name="connsiteY12" fmla="*/ 1993532 h 2225335"/>
              <a:gd name="connsiteX13" fmla="*/ 1475514 w 1950082"/>
              <a:gd name="connsiteY13" fmla="*/ 2135575 h 2225335"/>
              <a:gd name="connsiteX14" fmla="*/ 1155918 w 1950082"/>
              <a:gd name="connsiteY14" fmla="*/ 2224352 h 2225335"/>
              <a:gd name="connsiteX0" fmla="*/ 1156620 w 1950784"/>
              <a:gd name="connsiteY0" fmla="*/ 2224352 h 2225335"/>
              <a:gd name="connsiteX1" fmla="*/ 535183 w 1950784"/>
              <a:gd name="connsiteY1" fmla="*/ 2162208 h 2225335"/>
              <a:gd name="connsiteX2" fmla="*/ 295486 w 1950784"/>
              <a:gd name="connsiteY2" fmla="*/ 1878123 h 2225335"/>
              <a:gd name="connsiteX3" fmla="*/ 2523 w 1950784"/>
              <a:gd name="connsiteY3" fmla="*/ 1434239 h 2225335"/>
              <a:gd name="connsiteX4" fmla="*/ 197832 w 1950784"/>
              <a:gd name="connsiteY4" fmla="*/ 466573 h 2225335"/>
              <a:gd name="connsiteX5" fmla="*/ 899168 w 1950784"/>
              <a:gd name="connsiteY5" fmla="*/ 31567 h 2225335"/>
              <a:gd name="connsiteX6" fmla="*/ 1147742 w 1950784"/>
              <a:gd name="connsiteY6" fmla="*/ 58200 h 2225335"/>
              <a:gd name="connsiteX7" fmla="*/ 1511727 w 1950784"/>
              <a:gd name="connsiteY7" fmla="*/ 253509 h 2225335"/>
              <a:gd name="connsiteX8" fmla="*/ 1795812 w 1950784"/>
              <a:gd name="connsiteY8" fmla="*/ 653004 h 2225335"/>
              <a:gd name="connsiteX9" fmla="*/ 1937855 w 1950784"/>
              <a:gd name="connsiteY9" fmla="*/ 963723 h 2225335"/>
              <a:gd name="connsiteX10" fmla="*/ 1920100 w 1950784"/>
              <a:gd name="connsiteY10" fmla="*/ 1744958 h 2225335"/>
              <a:gd name="connsiteX11" fmla="*/ 1724791 w 1950784"/>
              <a:gd name="connsiteY11" fmla="*/ 1993532 h 2225335"/>
              <a:gd name="connsiteX12" fmla="*/ 1476216 w 1950784"/>
              <a:gd name="connsiteY12" fmla="*/ 2135575 h 2225335"/>
              <a:gd name="connsiteX13" fmla="*/ 1156620 w 1950784"/>
              <a:gd name="connsiteY13" fmla="*/ 2224352 h 2225335"/>
              <a:gd name="connsiteX0" fmla="*/ 1169760 w 1963924"/>
              <a:gd name="connsiteY0" fmla="*/ 2224352 h 2244332"/>
              <a:gd name="connsiteX1" fmla="*/ 548323 w 1963924"/>
              <a:gd name="connsiteY1" fmla="*/ 2162208 h 2244332"/>
              <a:gd name="connsiteX2" fmla="*/ 15663 w 1963924"/>
              <a:gd name="connsiteY2" fmla="*/ 1434239 h 2244332"/>
              <a:gd name="connsiteX3" fmla="*/ 210972 w 1963924"/>
              <a:gd name="connsiteY3" fmla="*/ 466573 h 2244332"/>
              <a:gd name="connsiteX4" fmla="*/ 912308 w 1963924"/>
              <a:gd name="connsiteY4" fmla="*/ 31567 h 2244332"/>
              <a:gd name="connsiteX5" fmla="*/ 1160882 w 1963924"/>
              <a:gd name="connsiteY5" fmla="*/ 58200 h 2244332"/>
              <a:gd name="connsiteX6" fmla="*/ 1524867 w 1963924"/>
              <a:gd name="connsiteY6" fmla="*/ 253509 h 2244332"/>
              <a:gd name="connsiteX7" fmla="*/ 1808952 w 1963924"/>
              <a:gd name="connsiteY7" fmla="*/ 653004 h 2244332"/>
              <a:gd name="connsiteX8" fmla="*/ 1950995 w 1963924"/>
              <a:gd name="connsiteY8" fmla="*/ 963723 h 2244332"/>
              <a:gd name="connsiteX9" fmla="*/ 1933240 w 1963924"/>
              <a:gd name="connsiteY9" fmla="*/ 1744958 h 2244332"/>
              <a:gd name="connsiteX10" fmla="*/ 1737931 w 1963924"/>
              <a:gd name="connsiteY10" fmla="*/ 1993532 h 2244332"/>
              <a:gd name="connsiteX11" fmla="*/ 1489356 w 1963924"/>
              <a:gd name="connsiteY11" fmla="*/ 2135575 h 2244332"/>
              <a:gd name="connsiteX12" fmla="*/ 1169760 w 1963924"/>
              <a:gd name="connsiteY12" fmla="*/ 2224352 h 2244332"/>
              <a:gd name="connsiteX0" fmla="*/ 1169760 w 1984693"/>
              <a:gd name="connsiteY0" fmla="*/ 2224352 h 2244332"/>
              <a:gd name="connsiteX1" fmla="*/ 548323 w 1984693"/>
              <a:gd name="connsiteY1" fmla="*/ 2162208 h 2244332"/>
              <a:gd name="connsiteX2" fmla="*/ 15663 w 1984693"/>
              <a:gd name="connsiteY2" fmla="*/ 1434239 h 2244332"/>
              <a:gd name="connsiteX3" fmla="*/ 210972 w 1984693"/>
              <a:gd name="connsiteY3" fmla="*/ 466573 h 2244332"/>
              <a:gd name="connsiteX4" fmla="*/ 912308 w 1984693"/>
              <a:gd name="connsiteY4" fmla="*/ 31567 h 2244332"/>
              <a:gd name="connsiteX5" fmla="*/ 1160882 w 1984693"/>
              <a:gd name="connsiteY5" fmla="*/ 58200 h 2244332"/>
              <a:gd name="connsiteX6" fmla="*/ 1524867 w 1984693"/>
              <a:gd name="connsiteY6" fmla="*/ 253509 h 2244332"/>
              <a:gd name="connsiteX7" fmla="*/ 1950995 w 1984693"/>
              <a:gd name="connsiteY7" fmla="*/ 963723 h 2244332"/>
              <a:gd name="connsiteX8" fmla="*/ 1933240 w 1984693"/>
              <a:gd name="connsiteY8" fmla="*/ 1744958 h 2244332"/>
              <a:gd name="connsiteX9" fmla="*/ 1737931 w 1984693"/>
              <a:gd name="connsiteY9" fmla="*/ 1993532 h 2244332"/>
              <a:gd name="connsiteX10" fmla="*/ 1489356 w 1984693"/>
              <a:gd name="connsiteY10" fmla="*/ 2135575 h 2244332"/>
              <a:gd name="connsiteX11" fmla="*/ 1169760 w 1984693"/>
              <a:gd name="connsiteY11" fmla="*/ 2224352 h 2244332"/>
              <a:gd name="connsiteX0" fmla="*/ 1169760 w 1984693"/>
              <a:gd name="connsiteY0" fmla="*/ 2199851 h 2219831"/>
              <a:gd name="connsiteX1" fmla="*/ 548323 w 1984693"/>
              <a:gd name="connsiteY1" fmla="*/ 2137707 h 2219831"/>
              <a:gd name="connsiteX2" fmla="*/ 15663 w 1984693"/>
              <a:gd name="connsiteY2" fmla="*/ 1409738 h 2219831"/>
              <a:gd name="connsiteX3" fmla="*/ 210972 w 1984693"/>
              <a:gd name="connsiteY3" fmla="*/ 442072 h 2219831"/>
              <a:gd name="connsiteX4" fmla="*/ 912308 w 1984693"/>
              <a:gd name="connsiteY4" fmla="*/ 7066 h 2219831"/>
              <a:gd name="connsiteX5" fmla="*/ 1524867 w 1984693"/>
              <a:gd name="connsiteY5" fmla="*/ 229008 h 2219831"/>
              <a:gd name="connsiteX6" fmla="*/ 1950995 w 1984693"/>
              <a:gd name="connsiteY6" fmla="*/ 939222 h 2219831"/>
              <a:gd name="connsiteX7" fmla="*/ 1933240 w 1984693"/>
              <a:gd name="connsiteY7" fmla="*/ 1720457 h 2219831"/>
              <a:gd name="connsiteX8" fmla="*/ 1737931 w 1984693"/>
              <a:gd name="connsiteY8" fmla="*/ 1969031 h 2219831"/>
              <a:gd name="connsiteX9" fmla="*/ 1489356 w 1984693"/>
              <a:gd name="connsiteY9" fmla="*/ 2111074 h 2219831"/>
              <a:gd name="connsiteX10" fmla="*/ 1169760 w 1984693"/>
              <a:gd name="connsiteY10" fmla="*/ 2199851 h 2219831"/>
              <a:gd name="connsiteX0" fmla="*/ 1169760 w 1984693"/>
              <a:gd name="connsiteY0" fmla="*/ 2199851 h 2219831"/>
              <a:gd name="connsiteX1" fmla="*/ 548323 w 1984693"/>
              <a:gd name="connsiteY1" fmla="*/ 2137707 h 2219831"/>
              <a:gd name="connsiteX2" fmla="*/ 15663 w 1984693"/>
              <a:gd name="connsiteY2" fmla="*/ 1409738 h 2219831"/>
              <a:gd name="connsiteX3" fmla="*/ 210972 w 1984693"/>
              <a:gd name="connsiteY3" fmla="*/ 442072 h 2219831"/>
              <a:gd name="connsiteX4" fmla="*/ 912308 w 1984693"/>
              <a:gd name="connsiteY4" fmla="*/ 7066 h 2219831"/>
              <a:gd name="connsiteX5" fmla="*/ 1524867 w 1984693"/>
              <a:gd name="connsiteY5" fmla="*/ 229008 h 2219831"/>
              <a:gd name="connsiteX6" fmla="*/ 1950995 w 1984693"/>
              <a:gd name="connsiteY6" fmla="*/ 939222 h 2219831"/>
              <a:gd name="connsiteX7" fmla="*/ 1933240 w 1984693"/>
              <a:gd name="connsiteY7" fmla="*/ 1720457 h 2219831"/>
              <a:gd name="connsiteX8" fmla="*/ 1737931 w 1984693"/>
              <a:gd name="connsiteY8" fmla="*/ 1969031 h 2219831"/>
              <a:gd name="connsiteX9" fmla="*/ 1705060 w 1984693"/>
              <a:gd name="connsiteY9" fmla="*/ 1984877 h 2219831"/>
              <a:gd name="connsiteX10" fmla="*/ 1489356 w 1984693"/>
              <a:gd name="connsiteY10" fmla="*/ 2111074 h 2219831"/>
              <a:gd name="connsiteX11" fmla="*/ 1169760 w 1984693"/>
              <a:gd name="connsiteY11" fmla="*/ 2199851 h 2219831"/>
              <a:gd name="connsiteX0" fmla="*/ 1169760 w 1984693"/>
              <a:gd name="connsiteY0" fmla="*/ 2199851 h 2219831"/>
              <a:gd name="connsiteX1" fmla="*/ 548323 w 1984693"/>
              <a:gd name="connsiteY1" fmla="*/ 2137707 h 2219831"/>
              <a:gd name="connsiteX2" fmla="*/ 15663 w 1984693"/>
              <a:gd name="connsiteY2" fmla="*/ 1409738 h 2219831"/>
              <a:gd name="connsiteX3" fmla="*/ 210972 w 1984693"/>
              <a:gd name="connsiteY3" fmla="*/ 442072 h 2219831"/>
              <a:gd name="connsiteX4" fmla="*/ 912308 w 1984693"/>
              <a:gd name="connsiteY4" fmla="*/ 7066 h 2219831"/>
              <a:gd name="connsiteX5" fmla="*/ 1524867 w 1984693"/>
              <a:gd name="connsiteY5" fmla="*/ 229008 h 2219831"/>
              <a:gd name="connsiteX6" fmla="*/ 1950995 w 1984693"/>
              <a:gd name="connsiteY6" fmla="*/ 939222 h 2219831"/>
              <a:gd name="connsiteX7" fmla="*/ 1933240 w 1984693"/>
              <a:gd name="connsiteY7" fmla="*/ 1720457 h 2219831"/>
              <a:gd name="connsiteX8" fmla="*/ 1737931 w 1984693"/>
              <a:gd name="connsiteY8" fmla="*/ 1969031 h 2219831"/>
              <a:gd name="connsiteX9" fmla="*/ 1489356 w 1984693"/>
              <a:gd name="connsiteY9" fmla="*/ 2111074 h 2219831"/>
              <a:gd name="connsiteX10" fmla="*/ 1169760 w 1984693"/>
              <a:gd name="connsiteY10" fmla="*/ 2199851 h 2219831"/>
              <a:gd name="connsiteX0" fmla="*/ 1169760 w 1996950"/>
              <a:gd name="connsiteY0" fmla="*/ 2199851 h 2219831"/>
              <a:gd name="connsiteX1" fmla="*/ 548323 w 1996950"/>
              <a:gd name="connsiteY1" fmla="*/ 2137707 h 2219831"/>
              <a:gd name="connsiteX2" fmla="*/ 15663 w 1996950"/>
              <a:gd name="connsiteY2" fmla="*/ 1409738 h 2219831"/>
              <a:gd name="connsiteX3" fmla="*/ 210972 w 1996950"/>
              <a:gd name="connsiteY3" fmla="*/ 442072 h 2219831"/>
              <a:gd name="connsiteX4" fmla="*/ 912308 w 1996950"/>
              <a:gd name="connsiteY4" fmla="*/ 7066 h 2219831"/>
              <a:gd name="connsiteX5" fmla="*/ 1524867 w 1996950"/>
              <a:gd name="connsiteY5" fmla="*/ 229008 h 2219831"/>
              <a:gd name="connsiteX6" fmla="*/ 1950995 w 1996950"/>
              <a:gd name="connsiteY6" fmla="*/ 939222 h 2219831"/>
              <a:gd name="connsiteX7" fmla="*/ 1933240 w 1996950"/>
              <a:gd name="connsiteY7" fmla="*/ 1720457 h 2219831"/>
              <a:gd name="connsiteX8" fmla="*/ 1489356 w 1996950"/>
              <a:gd name="connsiteY8" fmla="*/ 2111074 h 2219831"/>
              <a:gd name="connsiteX9" fmla="*/ 1169760 w 1996950"/>
              <a:gd name="connsiteY9" fmla="*/ 2199851 h 2219831"/>
              <a:gd name="connsiteX0" fmla="*/ 1169760 w 1996950"/>
              <a:gd name="connsiteY0" fmla="*/ 2199851 h 2246068"/>
              <a:gd name="connsiteX1" fmla="*/ 548323 w 1996950"/>
              <a:gd name="connsiteY1" fmla="*/ 2137707 h 2246068"/>
              <a:gd name="connsiteX2" fmla="*/ 15663 w 1996950"/>
              <a:gd name="connsiteY2" fmla="*/ 1409738 h 2246068"/>
              <a:gd name="connsiteX3" fmla="*/ 210972 w 1996950"/>
              <a:gd name="connsiteY3" fmla="*/ 442072 h 2246068"/>
              <a:gd name="connsiteX4" fmla="*/ 912308 w 1996950"/>
              <a:gd name="connsiteY4" fmla="*/ 7066 h 2246068"/>
              <a:gd name="connsiteX5" fmla="*/ 1524867 w 1996950"/>
              <a:gd name="connsiteY5" fmla="*/ 229008 h 2246068"/>
              <a:gd name="connsiteX6" fmla="*/ 1950995 w 1996950"/>
              <a:gd name="connsiteY6" fmla="*/ 939222 h 2246068"/>
              <a:gd name="connsiteX7" fmla="*/ 1933240 w 1996950"/>
              <a:gd name="connsiteY7" fmla="*/ 1720457 h 2246068"/>
              <a:gd name="connsiteX8" fmla="*/ 1169760 w 1996950"/>
              <a:gd name="connsiteY8" fmla="*/ 2199851 h 2246068"/>
              <a:gd name="connsiteX0" fmla="*/ 1933240 w 1996950"/>
              <a:gd name="connsiteY0" fmla="*/ 1720457 h 2144193"/>
              <a:gd name="connsiteX1" fmla="*/ 548323 w 1996950"/>
              <a:gd name="connsiteY1" fmla="*/ 2137707 h 2144193"/>
              <a:gd name="connsiteX2" fmla="*/ 15663 w 1996950"/>
              <a:gd name="connsiteY2" fmla="*/ 1409738 h 2144193"/>
              <a:gd name="connsiteX3" fmla="*/ 210972 w 1996950"/>
              <a:gd name="connsiteY3" fmla="*/ 442072 h 2144193"/>
              <a:gd name="connsiteX4" fmla="*/ 912308 w 1996950"/>
              <a:gd name="connsiteY4" fmla="*/ 7066 h 2144193"/>
              <a:gd name="connsiteX5" fmla="*/ 1524867 w 1996950"/>
              <a:gd name="connsiteY5" fmla="*/ 229008 h 2144193"/>
              <a:gd name="connsiteX6" fmla="*/ 1950995 w 1996950"/>
              <a:gd name="connsiteY6" fmla="*/ 939222 h 2144193"/>
              <a:gd name="connsiteX7" fmla="*/ 1933240 w 1996950"/>
              <a:gd name="connsiteY7" fmla="*/ 1720457 h 2144193"/>
              <a:gd name="connsiteX0" fmla="*/ 1933240 w 2001434"/>
              <a:gd name="connsiteY0" fmla="*/ 1720457 h 2250801"/>
              <a:gd name="connsiteX1" fmla="*/ 1412096 w 2001434"/>
              <a:gd name="connsiteY1" fmla="*/ 2206819 h 2250801"/>
              <a:gd name="connsiteX2" fmla="*/ 548323 w 2001434"/>
              <a:gd name="connsiteY2" fmla="*/ 2137707 h 2250801"/>
              <a:gd name="connsiteX3" fmla="*/ 15663 w 2001434"/>
              <a:gd name="connsiteY3" fmla="*/ 1409738 h 2250801"/>
              <a:gd name="connsiteX4" fmla="*/ 210972 w 2001434"/>
              <a:gd name="connsiteY4" fmla="*/ 442072 h 2250801"/>
              <a:gd name="connsiteX5" fmla="*/ 912308 w 2001434"/>
              <a:gd name="connsiteY5" fmla="*/ 7066 h 2250801"/>
              <a:gd name="connsiteX6" fmla="*/ 1524867 w 2001434"/>
              <a:gd name="connsiteY6" fmla="*/ 229008 h 2250801"/>
              <a:gd name="connsiteX7" fmla="*/ 1950995 w 2001434"/>
              <a:gd name="connsiteY7" fmla="*/ 939222 h 2250801"/>
              <a:gd name="connsiteX8" fmla="*/ 1933240 w 2001434"/>
              <a:gd name="connsiteY8" fmla="*/ 1720457 h 2250801"/>
              <a:gd name="connsiteX0" fmla="*/ 1933240 w 1937781"/>
              <a:gd name="connsiteY0" fmla="*/ 1720745 h 2251089"/>
              <a:gd name="connsiteX1" fmla="*/ 1412096 w 1937781"/>
              <a:gd name="connsiteY1" fmla="*/ 2207107 h 2251089"/>
              <a:gd name="connsiteX2" fmla="*/ 548323 w 1937781"/>
              <a:gd name="connsiteY2" fmla="*/ 2137995 h 2251089"/>
              <a:gd name="connsiteX3" fmla="*/ 15663 w 1937781"/>
              <a:gd name="connsiteY3" fmla="*/ 1410026 h 2251089"/>
              <a:gd name="connsiteX4" fmla="*/ 210972 w 1937781"/>
              <a:gd name="connsiteY4" fmla="*/ 442360 h 2251089"/>
              <a:gd name="connsiteX5" fmla="*/ 912308 w 1937781"/>
              <a:gd name="connsiteY5" fmla="*/ 7354 h 2251089"/>
              <a:gd name="connsiteX6" fmla="*/ 1524867 w 1937781"/>
              <a:gd name="connsiteY6" fmla="*/ 229296 h 2251089"/>
              <a:gd name="connsiteX7" fmla="*/ 1658031 w 1937781"/>
              <a:gd name="connsiteY7" fmla="*/ 975020 h 2251089"/>
              <a:gd name="connsiteX8" fmla="*/ 1933240 w 1937781"/>
              <a:gd name="connsiteY8" fmla="*/ 1720745 h 2251089"/>
              <a:gd name="connsiteX0" fmla="*/ 1551500 w 1658232"/>
              <a:gd name="connsiteY0" fmla="*/ 1720745 h 2251089"/>
              <a:gd name="connsiteX1" fmla="*/ 1412096 w 1658232"/>
              <a:gd name="connsiteY1" fmla="*/ 2207107 h 2251089"/>
              <a:gd name="connsiteX2" fmla="*/ 548323 w 1658232"/>
              <a:gd name="connsiteY2" fmla="*/ 2137995 h 2251089"/>
              <a:gd name="connsiteX3" fmla="*/ 15663 w 1658232"/>
              <a:gd name="connsiteY3" fmla="*/ 1410026 h 2251089"/>
              <a:gd name="connsiteX4" fmla="*/ 210972 w 1658232"/>
              <a:gd name="connsiteY4" fmla="*/ 442360 h 2251089"/>
              <a:gd name="connsiteX5" fmla="*/ 912308 w 1658232"/>
              <a:gd name="connsiteY5" fmla="*/ 7354 h 2251089"/>
              <a:gd name="connsiteX6" fmla="*/ 1524867 w 1658232"/>
              <a:gd name="connsiteY6" fmla="*/ 229296 h 2251089"/>
              <a:gd name="connsiteX7" fmla="*/ 1658031 w 1658232"/>
              <a:gd name="connsiteY7" fmla="*/ 975020 h 2251089"/>
              <a:gd name="connsiteX8" fmla="*/ 1551500 w 1658232"/>
              <a:gd name="connsiteY8" fmla="*/ 1720745 h 2251089"/>
              <a:gd name="connsiteX0" fmla="*/ 1551500 w 1658362"/>
              <a:gd name="connsiteY0" fmla="*/ 1720745 h 2284237"/>
              <a:gd name="connsiteX1" fmla="*/ 1234543 w 1658362"/>
              <a:gd name="connsiteY1" fmla="*/ 2251495 h 2284237"/>
              <a:gd name="connsiteX2" fmla="*/ 548323 w 1658362"/>
              <a:gd name="connsiteY2" fmla="*/ 2137995 h 2284237"/>
              <a:gd name="connsiteX3" fmla="*/ 15663 w 1658362"/>
              <a:gd name="connsiteY3" fmla="*/ 1410026 h 2284237"/>
              <a:gd name="connsiteX4" fmla="*/ 210972 w 1658362"/>
              <a:gd name="connsiteY4" fmla="*/ 442360 h 2284237"/>
              <a:gd name="connsiteX5" fmla="*/ 912308 w 1658362"/>
              <a:gd name="connsiteY5" fmla="*/ 7354 h 2284237"/>
              <a:gd name="connsiteX6" fmla="*/ 1524867 w 1658362"/>
              <a:gd name="connsiteY6" fmla="*/ 229296 h 2284237"/>
              <a:gd name="connsiteX7" fmla="*/ 1658031 w 1658362"/>
              <a:gd name="connsiteY7" fmla="*/ 975020 h 2284237"/>
              <a:gd name="connsiteX8" fmla="*/ 1551500 w 1658362"/>
              <a:gd name="connsiteY8" fmla="*/ 1720745 h 2284237"/>
              <a:gd name="connsiteX0" fmla="*/ 1551500 w 1658362"/>
              <a:gd name="connsiteY0" fmla="*/ 1720745 h 2144365"/>
              <a:gd name="connsiteX1" fmla="*/ 548323 w 1658362"/>
              <a:gd name="connsiteY1" fmla="*/ 2137995 h 2144365"/>
              <a:gd name="connsiteX2" fmla="*/ 15663 w 1658362"/>
              <a:gd name="connsiteY2" fmla="*/ 1410026 h 2144365"/>
              <a:gd name="connsiteX3" fmla="*/ 210972 w 1658362"/>
              <a:gd name="connsiteY3" fmla="*/ 442360 h 2144365"/>
              <a:gd name="connsiteX4" fmla="*/ 912308 w 1658362"/>
              <a:gd name="connsiteY4" fmla="*/ 7354 h 2144365"/>
              <a:gd name="connsiteX5" fmla="*/ 1524867 w 1658362"/>
              <a:gd name="connsiteY5" fmla="*/ 229296 h 2144365"/>
              <a:gd name="connsiteX6" fmla="*/ 1658031 w 1658362"/>
              <a:gd name="connsiteY6" fmla="*/ 975020 h 2144365"/>
              <a:gd name="connsiteX7" fmla="*/ 1551500 w 1658362"/>
              <a:gd name="connsiteY7" fmla="*/ 1720745 h 2144365"/>
              <a:gd name="connsiteX0" fmla="*/ 1551500 w 1661021"/>
              <a:gd name="connsiteY0" fmla="*/ 1721813 h 2145433"/>
              <a:gd name="connsiteX1" fmla="*/ 548323 w 1661021"/>
              <a:gd name="connsiteY1" fmla="*/ 2139063 h 2145433"/>
              <a:gd name="connsiteX2" fmla="*/ 15663 w 1661021"/>
              <a:gd name="connsiteY2" fmla="*/ 1411094 h 2145433"/>
              <a:gd name="connsiteX3" fmla="*/ 210972 w 1661021"/>
              <a:gd name="connsiteY3" fmla="*/ 443428 h 2145433"/>
              <a:gd name="connsiteX4" fmla="*/ 912308 w 1661021"/>
              <a:gd name="connsiteY4" fmla="*/ 8422 h 2145433"/>
              <a:gd name="connsiteX5" fmla="*/ 1453846 w 1661021"/>
              <a:gd name="connsiteY5" fmla="*/ 212609 h 2145433"/>
              <a:gd name="connsiteX6" fmla="*/ 1658031 w 1661021"/>
              <a:gd name="connsiteY6" fmla="*/ 976088 h 2145433"/>
              <a:gd name="connsiteX7" fmla="*/ 1551500 w 1661021"/>
              <a:gd name="connsiteY7" fmla="*/ 1721813 h 2145433"/>
              <a:gd name="connsiteX0" fmla="*/ 1543618 w 1653139"/>
              <a:gd name="connsiteY0" fmla="*/ 1721813 h 2145433"/>
              <a:gd name="connsiteX1" fmla="*/ 540441 w 1653139"/>
              <a:gd name="connsiteY1" fmla="*/ 2139063 h 2145433"/>
              <a:gd name="connsiteX2" fmla="*/ 7781 w 1653139"/>
              <a:gd name="connsiteY2" fmla="*/ 1411094 h 2145433"/>
              <a:gd name="connsiteX3" fmla="*/ 362888 w 1653139"/>
              <a:gd name="connsiteY3" fmla="*/ 319141 h 2145433"/>
              <a:gd name="connsiteX4" fmla="*/ 904426 w 1653139"/>
              <a:gd name="connsiteY4" fmla="*/ 8422 h 2145433"/>
              <a:gd name="connsiteX5" fmla="*/ 1445964 w 1653139"/>
              <a:gd name="connsiteY5" fmla="*/ 212609 h 2145433"/>
              <a:gd name="connsiteX6" fmla="*/ 1650149 w 1653139"/>
              <a:gd name="connsiteY6" fmla="*/ 976088 h 2145433"/>
              <a:gd name="connsiteX7" fmla="*/ 1543618 w 1653139"/>
              <a:gd name="connsiteY7" fmla="*/ 1721813 h 2145433"/>
              <a:gd name="connsiteX0" fmla="*/ 1262012 w 1371533"/>
              <a:gd name="connsiteY0" fmla="*/ 1721813 h 2139849"/>
              <a:gd name="connsiteX1" fmla="*/ 258835 w 1371533"/>
              <a:gd name="connsiteY1" fmla="*/ 2139063 h 2139849"/>
              <a:gd name="connsiteX2" fmla="*/ 36894 w 1371533"/>
              <a:gd name="connsiteY2" fmla="*/ 1624158 h 2139849"/>
              <a:gd name="connsiteX3" fmla="*/ 81282 w 1371533"/>
              <a:gd name="connsiteY3" fmla="*/ 319141 h 2139849"/>
              <a:gd name="connsiteX4" fmla="*/ 622820 w 1371533"/>
              <a:gd name="connsiteY4" fmla="*/ 8422 h 2139849"/>
              <a:gd name="connsiteX5" fmla="*/ 1164358 w 1371533"/>
              <a:gd name="connsiteY5" fmla="*/ 212609 h 2139849"/>
              <a:gd name="connsiteX6" fmla="*/ 1368543 w 1371533"/>
              <a:gd name="connsiteY6" fmla="*/ 976088 h 2139849"/>
              <a:gd name="connsiteX7" fmla="*/ 1262012 w 1371533"/>
              <a:gd name="connsiteY7" fmla="*/ 1721813 h 2139849"/>
              <a:gd name="connsiteX0" fmla="*/ 1262012 w 1371533"/>
              <a:gd name="connsiteY0" fmla="*/ 1854978 h 2145865"/>
              <a:gd name="connsiteX1" fmla="*/ 258835 w 1371533"/>
              <a:gd name="connsiteY1" fmla="*/ 2139063 h 2145865"/>
              <a:gd name="connsiteX2" fmla="*/ 36894 w 1371533"/>
              <a:gd name="connsiteY2" fmla="*/ 1624158 h 2145865"/>
              <a:gd name="connsiteX3" fmla="*/ 81282 w 1371533"/>
              <a:gd name="connsiteY3" fmla="*/ 319141 h 2145865"/>
              <a:gd name="connsiteX4" fmla="*/ 622820 w 1371533"/>
              <a:gd name="connsiteY4" fmla="*/ 8422 h 2145865"/>
              <a:gd name="connsiteX5" fmla="*/ 1164358 w 1371533"/>
              <a:gd name="connsiteY5" fmla="*/ 212609 h 2145865"/>
              <a:gd name="connsiteX6" fmla="*/ 1368543 w 1371533"/>
              <a:gd name="connsiteY6" fmla="*/ 976088 h 2145865"/>
              <a:gd name="connsiteX7" fmla="*/ 1262012 w 1371533"/>
              <a:gd name="connsiteY7" fmla="*/ 1854978 h 2145865"/>
              <a:gd name="connsiteX0" fmla="*/ 1262012 w 1397573"/>
              <a:gd name="connsiteY0" fmla="*/ 1854793 h 2145794"/>
              <a:gd name="connsiteX1" fmla="*/ 258835 w 1397573"/>
              <a:gd name="connsiteY1" fmla="*/ 2138878 h 2145794"/>
              <a:gd name="connsiteX2" fmla="*/ 36894 w 1397573"/>
              <a:gd name="connsiteY2" fmla="*/ 1623973 h 2145794"/>
              <a:gd name="connsiteX3" fmla="*/ 81282 w 1397573"/>
              <a:gd name="connsiteY3" fmla="*/ 318956 h 2145794"/>
              <a:gd name="connsiteX4" fmla="*/ 622820 w 1397573"/>
              <a:gd name="connsiteY4" fmla="*/ 8237 h 2145794"/>
              <a:gd name="connsiteX5" fmla="*/ 1164358 w 1397573"/>
              <a:gd name="connsiteY5" fmla="*/ 212424 h 2145794"/>
              <a:gd name="connsiteX6" fmla="*/ 1377421 w 1397573"/>
              <a:gd name="connsiteY6" fmla="*/ 958148 h 2145794"/>
              <a:gd name="connsiteX7" fmla="*/ 1262012 w 1397573"/>
              <a:gd name="connsiteY7" fmla="*/ 1854793 h 2145794"/>
              <a:gd name="connsiteX0" fmla="*/ 1262012 w 1327695"/>
              <a:gd name="connsiteY0" fmla="*/ 1878741 h 2179825"/>
              <a:gd name="connsiteX1" fmla="*/ 258835 w 1327695"/>
              <a:gd name="connsiteY1" fmla="*/ 2162826 h 2179825"/>
              <a:gd name="connsiteX2" fmla="*/ 36894 w 1327695"/>
              <a:gd name="connsiteY2" fmla="*/ 1647921 h 2179825"/>
              <a:gd name="connsiteX3" fmla="*/ 81282 w 1327695"/>
              <a:gd name="connsiteY3" fmla="*/ 342904 h 2179825"/>
              <a:gd name="connsiteX4" fmla="*/ 622820 w 1327695"/>
              <a:gd name="connsiteY4" fmla="*/ 32185 h 2179825"/>
              <a:gd name="connsiteX5" fmla="*/ 1164358 w 1327695"/>
              <a:gd name="connsiteY5" fmla="*/ 236372 h 2179825"/>
              <a:gd name="connsiteX6" fmla="*/ 1262012 w 1327695"/>
              <a:gd name="connsiteY6" fmla="*/ 1878741 h 2179825"/>
              <a:gd name="connsiteX0" fmla="*/ 1270889 w 1334856"/>
              <a:gd name="connsiteY0" fmla="*/ 1850907 h 2173214"/>
              <a:gd name="connsiteX1" fmla="*/ 258835 w 1334856"/>
              <a:gd name="connsiteY1" fmla="*/ 2161625 h 2173214"/>
              <a:gd name="connsiteX2" fmla="*/ 36894 w 1334856"/>
              <a:gd name="connsiteY2" fmla="*/ 1646720 h 2173214"/>
              <a:gd name="connsiteX3" fmla="*/ 81282 w 1334856"/>
              <a:gd name="connsiteY3" fmla="*/ 341703 h 2173214"/>
              <a:gd name="connsiteX4" fmla="*/ 622820 w 1334856"/>
              <a:gd name="connsiteY4" fmla="*/ 30984 h 2173214"/>
              <a:gd name="connsiteX5" fmla="*/ 1164358 w 1334856"/>
              <a:gd name="connsiteY5" fmla="*/ 235171 h 2173214"/>
              <a:gd name="connsiteX6" fmla="*/ 1270889 w 1334856"/>
              <a:gd name="connsiteY6" fmla="*/ 1850907 h 2173214"/>
              <a:gd name="connsiteX0" fmla="*/ 1270889 w 1299728"/>
              <a:gd name="connsiteY0" fmla="*/ 1850907 h 2206013"/>
              <a:gd name="connsiteX1" fmla="*/ 738229 w 1299728"/>
              <a:gd name="connsiteY1" fmla="*/ 2197135 h 2206013"/>
              <a:gd name="connsiteX2" fmla="*/ 36894 w 1299728"/>
              <a:gd name="connsiteY2" fmla="*/ 1646720 h 2206013"/>
              <a:gd name="connsiteX3" fmla="*/ 81282 w 1299728"/>
              <a:gd name="connsiteY3" fmla="*/ 341703 h 2206013"/>
              <a:gd name="connsiteX4" fmla="*/ 622820 w 1299728"/>
              <a:gd name="connsiteY4" fmla="*/ 30984 h 2206013"/>
              <a:gd name="connsiteX5" fmla="*/ 1164358 w 1299728"/>
              <a:gd name="connsiteY5" fmla="*/ 235171 h 2206013"/>
              <a:gd name="connsiteX6" fmla="*/ 1270889 w 1299728"/>
              <a:gd name="connsiteY6" fmla="*/ 1850907 h 2206013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50907 h 2231222"/>
              <a:gd name="connsiteX1" fmla="*/ 613941 w 1308788"/>
              <a:gd name="connsiteY1" fmla="*/ 2223768 h 2231222"/>
              <a:gd name="connsiteX2" fmla="*/ 36894 w 1308788"/>
              <a:gd name="connsiteY2" fmla="*/ 1646720 h 2231222"/>
              <a:gd name="connsiteX3" fmla="*/ 81282 w 1308788"/>
              <a:gd name="connsiteY3" fmla="*/ 341703 h 2231222"/>
              <a:gd name="connsiteX4" fmla="*/ 622820 w 1308788"/>
              <a:gd name="connsiteY4" fmla="*/ 30984 h 2231222"/>
              <a:gd name="connsiteX5" fmla="*/ 1164358 w 1308788"/>
              <a:gd name="connsiteY5" fmla="*/ 235171 h 2231222"/>
              <a:gd name="connsiteX6" fmla="*/ 1270889 w 1308788"/>
              <a:gd name="connsiteY6" fmla="*/ 1850907 h 2231222"/>
              <a:gd name="connsiteX0" fmla="*/ 1270889 w 1308788"/>
              <a:gd name="connsiteY0" fmla="*/ 1839269 h 2219584"/>
              <a:gd name="connsiteX1" fmla="*/ 613941 w 1308788"/>
              <a:gd name="connsiteY1" fmla="*/ 2212130 h 2219584"/>
              <a:gd name="connsiteX2" fmla="*/ 36894 w 1308788"/>
              <a:gd name="connsiteY2" fmla="*/ 1635082 h 2219584"/>
              <a:gd name="connsiteX3" fmla="*/ 81282 w 1308788"/>
              <a:gd name="connsiteY3" fmla="*/ 330065 h 2219584"/>
              <a:gd name="connsiteX4" fmla="*/ 622820 w 1308788"/>
              <a:gd name="connsiteY4" fmla="*/ 19346 h 2219584"/>
              <a:gd name="connsiteX5" fmla="*/ 1164358 w 1308788"/>
              <a:gd name="connsiteY5" fmla="*/ 223533 h 2219584"/>
              <a:gd name="connsiteX6" fmla="*/ 1270889 w 1308788"/>
              <a:gd name="connsiteY6" fmla="*/ 1839269 h 2219584"/>
              <a:gd name="connsiteX0" fmla="*/ 1270889 w 1308788"/>
              <a:gd name="connsiteY0" fmla="*/ 1980745 h 2361060"/>
              <a:gd name="connsiteX1" fmla="*/ 613941 w 1308788"/>
              <a:gd name="connsiteY1" fmla="*/ 2353606 h 2361060"/>
              <a:gd name="connsiteX2" fmla="*/ 36894 w 1308788"/>
              <a:gd name="connsiteY2" fmla="*/ 1776558 h 2361060"/>
              <a:gd name="connsiteX3" fmla="*/ 81282 w 1308788"/>
              <a:gd name="connsiteY3" fmla="*/ 471541 h 2361060"/>
              <a:gd name="connsiteX4" fmla="*/ 622820 w 1308788"/>
              <a:gd name="connsiteY4" fmla="*/ 1024 h 2361060"/>
              <a:gd name="connsiteX5" fmla="*/ 1164358 w 1308788"/>
              <a:gd name="connsiteY5" fmla="*/ 365009 h 2361060"/>
              <a:gd name="connsiteX6" fmla="*/ 1270889 w 1308788"/>
              <a:gd name="connsiteY6" fmla="*/ 1980745 h 2361060"/>
              <a:gd name="connsiteX0" fmla="*/ 1199868 w 1254752"/>
              <a:gd name="connsiteY0" fmla="*/ 1669568 h 2353870"/>
              <a:gd name="connsiteX1" fmla="*/ 613941 w 1254752"/>
              <a:gd name="connsiteY1" fmla="*/ 2353147 h 2353870"/>
              <a:gd name="connsiteX2" fmla="*/ 36894 w 1254752"/>
              <a:gd name="connsiteY2" fmla="*/ 1776099 h 2353870"/>
              <a:gd name="connsiteX3" fmla="*/ 81282 w 1254752"/>
              <a:gd name="connsiteY3" fmla="*/ 471082 h 2353870"/>
              <a:gd name="connsiteX4" fmla="*/ 622820 w 1254752"/>
              <a:gd name="connsiteY4" fmla="*/ 565 h 2353870"/>
              <a:gd name="connsiteX5" fmla="*/ 1164358 w 1254752"/>
              <a:gd name="connsiteY5" fmla="*/ 364550 h 2353870"/>
              <a:gd name="connsiteX6" fmla="*/ 1199868 w 1254752"/>
              <a:gd name="connsiteY6" fmla="*/ 1669568 h 2353870"/>
              <a:gd name="connsiteX0" fmla="*/ 1214470 w 1268723"/>
              <a:gd name="connsiteY0" fmla="*/ 1669568 h 2300818"/>
              <a:gd name="connsiteX1" fmla="*/ 637421 w 1268723"/>
              <a:gd name="connsiteY1" fmla="*/ 2299881 h 2300818"/>
              <a:gd name="connsiteX2" fmla="*/ 51496 w 1268723"/>
              <a:gd name="connsiteY2" fmla="*/ 1776099 h 2300818"/>
              <a:gd name="connsiteX3" fmla="*/ 95884 w 1268723"/>
              <a:gd name="connsiteY3" fmla="*/ 471082 h 2300818"/>
              <a:gd name="connsiteX4" fmla="*/ 637422 w 1268723"/>
              <a:gd name="connsiteY4" fmla="*/ 565 h 2300818"/>
              <a:gd name="connsiteX5" fmla="*/ 1178960 w 1268723"/>
              <a:gd name="connsiteY5" fmla="*/ 364550 h 2300818"/>
              <a:gd name="connsiteX6" fmla="*/ 1214470 w 1268723"/>
              <a:gd name="connsiteY6" fmla="*/ 1669568 h 2300818"/>
              <a:gd name="connsiteX0" fmla="*/ 1212819 w 1268886"/>
              <a:gd name="connsiteY0" fmla="*/ 1749250 h 2380500"/>
              <a:gd name="connsiteX1" fmla="*/ 635770 w 1268886"/>
              <a:gd name="connsiteY1" fmla="*/ 2379563 h 2380500"/>
              <a:gd name="connsiteX2" fmla="*/ 49845 w 1268886"/>
              <a:gd name="connsiteY2" fmla="*/ 1855781 h 2380500"/>
              <a:gd name="connsiteX3" fmla="*/ 94233 w 1268886"/>
              <a:gd name="connsiteY3" fmla="*/ 550764 h 2380500"/>
              <a:gd name="connsiteX4" fmla="*/ 600261 w 1268886"/>
              <a:gd name="connsiteY4" fmla="*/ 348 h 2380500"/>
              <a:gd name="connsiteX5" fmla="*/ 1177309 w 1268886"/>
              <a:gd name="connsiteY5" fmla="*/ 444232 h 2380500"/>
              <a:gd name="connsiteX6" fmla="*/ 1212819 w 1268886"/>
              <a:gd name="connsiteY6" fmla="*/ 1749250 h 2380500"/>
              <a:gd name="connsiteX0" fmla="*/ 1212819 w 1268886"/>
              <a:gd name="connsiteY0" fmla="*/ 1749250 h 2495652"/>
              <a:gd name="connsiteX1" fmla="*/ 635770 w 1268886"/>
              <a:gd name="connsiteY1" fmla="*/ 2494972 h 2495652"/>
              <a:gd name="connsiteX2" fmla="*/ 49845 w 1268886"/>
              <a:gd name="connsiteY2" fmla="*/ 1855781 h 2495652"/>
              <a:gd name="connsiteX3" fmla="*/ 94233 w 1268886"/>
              <a:gd name="connsiteY3" fmla="*/ 550764 h 2495652"/>
              <a:gd name="connsiteX4" fmla="*/ 600261 w 1268886"/>
              <a:gd name="connsiteY4" fmla="*/ 348 h 2495652"/>
              <a:gd name="connsiteX5" fmla="*/ 1177309 w 1268886"/>
              <a:gd name="connsiteY5" fmla="*/ 444232 h 2495652"/>
              <a:gd name="connsiteX6" fmla="*/ 1212819 w 1268886"/>
              <a:gd name="connsiteY6" fmla="*/ 1749250 h 2495652"/>
              <a:gd name="connsiteX0" fmla="*/ 1212819 w 1268886"/>
              <a:gd name="connsiteY0" fmla="*/ 1749250 h 2371650"/>
              <a:gd name="connsiteX1" fmla="*/ 635770 w 1268886"/>
              <a:gd name="connsiteY1" fmla="*/ 2370685 h 2371650"/>
              <a:gd name="connsiteX2" fmla="*/ 49845 w 1268886"/>
              <a:gd name="connsiteY2" fmla="*/ 1855781 h 2371650"/>
              <a:gd name="connsiteX3" fmla="*/ 94233 w 1268886"/>
              <a:gd name="connsiteY3" fmla="*/ 550764 h 2371650"/>
              <a:gd name="connsiteX4" fmla="*/ 600261 w 1268886"/>
              <a:gd name="connsiteY4" fmla="*/ 348 h 2371650"/>
              <a:gd name="connsiteX5" fmla="*/ 1177309 w 1268886"/>
              <a:gd name="connsiteY5" fmla="*/ 444232 h 2371650"/>
              <a:gd name="connsiteX6" fmla="*/ 1212819 w 1268886"/>
              <a:gd name="connsiteY6" fmla="*/ 1749250 h 2371650"/>
              <a:gd name="connsiteX0" fmla="*/ 1212819 w 1268886"/>
              <a:gd name="connsiteY0" fmla="*/ 1616677 h 2239077"/>
              <a:gd name="connsiteX1" fmla="*/ 635770 w 1268886"/>
              <a:gd name="connsiteY1" fmla="*/ 2238112 h 2239077"/>
              <a:gd name="connsiteX2" fmla="*/ 49845 w 1268886"/>
              <a:gd name="connsiteY2" fmla="*/ 1723208 h 2239077"/>
              <a:gd name="connsiteX3" fmla="*/ 94233 w 1268886"/>
              <a:gd name="connsiteY3" fmla="*/ 418191 h 2239077"/>
              <a:gd name="connsiteX4" fmla="*/ 600261 w 1268886"/>
              <a:gd name="connsiteY4" fmla="*/ 940 h 2239077"/>
              <a:gd name="connsiteX5" fmla="*/ 1177309 w 1268886"/>
              <a:gd name="connsiteY5" fmla="*/ 311659 h 2239077"/>
              <a:gd name="connsiteX6" fmla="*/ 1212819 w 1268886"/>
              <a:gd name="connsiteY6" fmla="*/ 1616677 h 2239077"/>
              <a:gd name="connsiteX0" fmla="*/ 1212819 w 1268886"/>
              <a:gd name="connsiteY0" fmla="*/ 1669567 h 2291967"/>
              <a:gd name="connsiteX1" fmla="*/ 635770 w 1268886"/>
              <a:gd name="connsiteY1" fmla="*/ 2291002 h 2291967"/>
              <a:gd name="connsiteX2" fmla="*/ 49845 w 1268886"/>
              <a:gd name="connsiteY2" fmla="*/ 1776098 h 2291967"/>
              <a:gd name="connsiteX3" fmla="*/ 94233 w 1268886"/>
              <a:gd name="connsiteY3" fmla="*/ 471081 h 2291967"/>
              <a:gd name="connsiteX4" fmla="*/ 600261 w 1268886"/>
              <a:gd name="connsiteY4" fmla="*/ 564 h 2291967"/>
              <a:gd name="connsiteX5" fmla="*/ 1177309 w 1268886"/>
              <a:gd name="connsiteY5" fmla="*/ 364549 h 2291967"/>
              <a:gd name="connsiteX6" fmla="*/ 1212819 w 1268886"/>
              <a:gd name="connsiteY6" fmla="*/ 1669567 h 2291967"/>
              <a:gd name="connsiteX0" fmla="*/ 1212819 w 1251633"/>
              <a:gd name="connsiteY0" fmla="*/ 1669040 h 2291440"/>
              <a:gd name="connsiteX1" fmla="*/ 635770 w 1251633"/>
              <a:gd name="connsiteY1" fmla="*/ 2290475 h 2291440"/>
              <a:gd name="connsiteX2" fmla="*/ 49845 w 1251633"/>
              <a:gd name="connsiteY2" fmla="*/ 1775571 h 2291440"/>
              <a:gd name="connsiteX3" fmla="*/ 94233 w 1251633"/>
              <a:gd name="connsiteY3" fmla="*/ 470554 h 2291440"/>
              <a:gd name="connsiteX4" fmla="*/ 600261 w 1251633"/>
              <a:gd name="connsiteY4" fmla="*/ 37 h 2291440"/>
              <a:gd name="connsiteX5" fmla="*/ 1132921 w 1251633"/>
              <a:gd name="connsiteY5" fmla="*/ 452798 h 2291440"/>
              <a:gd name="connsiteX6" fmla="*/ 1212819 w 1251633"/>
              <a:gd name="connsiteY6" fmla="*/ 1669040 h 22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1633" h="2291440">
                <a:moveTo>
                  <a:pt x="1212819" y="1669040"/>
                </a:moveTo>
                <a:cubicBezTo>
                  <a:pt x="1129961" y="1975320"/>
                  <a:pt x="829599" y="2272720"/>
                  <a:pt x="635770" y="2290475"/>
                </a:cubicBezTo>
                <a:cubicBezTo>
                  <a:pt x="441941" y="2308230"/>
                  <a:pt x="140101" y="2078891"/>
                  <a:pt x="49845" y="1775571"/>
                </a:cubicBezTo>
                <a:cubicBezTo>
                  <a:pt x="-40411" y="1472251"/>
                  <a:pt x="2497" y="766476"/>
                  <a:pt x="94233" y="470554"/>
                </a:cubicBezTo>
                <a:cubicBezTo>
                  <a:pt x="185969" y="174632"/>
                  <a:pt x="427146" y="2996"/>
                  <a:pt x="600261" y="37"/>
                </a:cubicBezTo>
                <a:cubicBezTo>
                  <a:pt x="773376" y="-2922"/>
                  <a:pt x="1030828" y="174631"/>
                  <a:pt x="1132921" y="452798"/>
                </a:cubicBezTo>
                <a:cubicBezTo>
                  <a:pt x="1235014" y="730965"/>
                  <a:pt x="1295678" y="1362761"/>
                  <a:pt x="1212819" y="1669040"/>
                </a:cubicBezTo>
                <a:close/>
              </a:path>
            </a:pathLst>
          </a:cu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59CDCB-3FC3-4D97-90C9-3F2A31BBA4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88" y="1641315"/>
          <a:ext cx="107362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81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461747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35060C-C8D1-4197-B17E-0E43605777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0807" y="1645880"/>
          <a:ext cx="1365821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140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508681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B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346362"/>
                  </a:ext>
                </a:extLst>
              </a:tr>
            </a:tbl>
          </a:graphicData>
        </a:graphic>
      </p:graphicFrame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DEFF453-AA3B-40F4-931F-D778C9C7EC9C}"/>
              </a:ext>
            </a:extLst>
          </p:cNvPr>
          <p:cNvGrpSpPr/>
          <p:nvPr/>
        </p:nvGrpSpPr>
        <p:grpSpPr>
          <a:xfrm>
            <a:off x="3346361" y="634986"/>
            <a:ext cx="1052763" cy="2568283"/>
            <a:chOff x="4054132" y="2531400"/>
            <a:chExt cx="1052763" cy="256828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8C1C461-F044-4A40-B760-A0760F8F2D05}"/>
                </a:ext>
              </a:extLst>
            </p:cNvPr>
            <p:cNvSpPr/>
            <p:nvPr/>
          </p:nvSpPr>
          <p:spPr>
            <a:xfrm>
              <a:off x="4366303" y="2877389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02193D-C2C0-4024-BD55-9B199DB3DAB1}"/>
                </a:ext>
              </a:extLst>
            </p:cNvPr>
            <p:cNvSpPr/>
            <p:nvPr/>
          </p:nvSpPr>
          <p:spPr>
            <a:xfrm>
              <a:off x="4054132" y="3445072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2EF8A16-0721-456D-8F15-723AC8742280}"/>
                </a:ext>
              </a:extLst>
            </p:cNvPr>
            <p:cNvSpPr/>
            <p:nvPr/>
          </p:nvSpPr>
          <p:spPr>
            <a:xfrm>
              <a:off x="4706845" y="3680765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694A1E4-8776-47B9-8CD5-E38700D98A24}"/>
                </a:ext>
              </a:extLst>
            </p:cNvPr>
            <p:cNvSpPr/>
            <p:nvPr/>
          </p:nvSpPr>
          <p:spPr>
            <a:xfrm>
              <a:off x="4366303" y="4248448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D02BE16-5F42-4CEC-8D2A-811CC76774B7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 flipH="1">
              <a:off x="4254157" y="3194463"/>
              <a:ext cx="170732" cy="25060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8169A8E-FD5D-4913-B28B-692516A0F966}"/>
                </a:ext>
              </a:extLst>
            </p:cNvPr>
            <p:cNvCxnSpPr>
              <a:cxnSpLocks/>
              <a:stCxn id="16" idx="5"/>
              <a:endCxn id="18" idx="0"/>
            </p:cNvCxnSpPr>
            <p:nvPr/>
          </p:nvCxnSpPr>
          <p:spPr>
            <a:xfrm>
              <a:off x="4707767" y="3194463"/>
              <a:ext cx="199103" cy="48630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FE5FAC8-9703-45AD-A377-7E1FB60DA2B8}"/>
                </a:ext>
              </a:extLst>
            </p:cNvPr>
            <p:cNvCxnSpPr>
              <a:cxnSpLocks/>
              <a:stCxn id="18" idx="4"/>
              <a:endCxn id="19" idx="7"/>
            </p:cNvCxnSpPr>
            <p:nvPr/>
          </p:nvCxnSpPr>
          <p:spPr>
            <a:xfrm flipH="1">
              <a:off x="4707767" y="4052240"/>
              <a:ext cx="199103" cy="25060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5BD5280-072B-4F59-A31E-48C2352D709C}"/>
                </a:ext>
              </a:extLst>
            </p:cNvPr>
            <p:cNvCxnSpPr>
              <a:cxnSpLocks/>
              <a:stCxn id="17" idx="4"/>
              <a:endCxn id="19" idx="1"/>
            </p:cNvCxnSpPr>
            <p:nvPr/>
          </p:nvCxnSpPr>
          <p:spPr>
            <a:xfrm>
              <a:off x="4254157" y="3816547"/>
              <a:ext cx="170732" cy="48630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F8ECB75-6ECD-43F5-9917-6F89DD415150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4566328" y="4619923"/>
              <a:ext cx="0" cy="47976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9C5FE1B-940C-4E20-8AE5-6B64672E931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566328" y="2531400"/>
              <a:ext cx="0" cy="34598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5FBD064-BA83-4EF1-BF8A-68315DF0D7FA}"/>
              </a:ext>
            </a:extLst>
          </p:cNvPr>
          <p:cNvGrpSpPr/>
          <p:nvPr/>
        </p:nvGrpSpPr>
        <p:grpSpPr>
          <a:xfrm>
            <a:off x="357980" y="446327"/>
            <a:ext cx="2924198" cy="1078102"/>
            <a:chOff x="2058196" y="1584097"/>
            <a:chExt cx="2924198" cy="107810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814939-F60B-402A-B9BC-3472FE336F1F}"/>
                </a:ext>
              </a:extLst>
            </p:cNvPr>
            <p:cNvSpPr txBox="1"/>
            <p:nvPr/>
          </p:nvSpPr>
          <p:spPr>
            <a:xfrm>
              <a:off x="2058196" y="1584097"/>
              <a:ext cx="2924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Function Chain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(SFC 1)</a:t>
              </a:r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16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C9A8B4A8-49AE-4A43-A5D0-893370271839}"/>
                </a:ext>
              </a:extLst>
            </p:cNvPr>
            <p:cNvSpPr/>
            <p:nvPr/>
          </p:nvSpPr>
          <p:spPr>
            <a:xfrm>
              <a:off x="2576346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78F5485-24A8-48D5-B75F-BF8C58FA4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98716" y="2134055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CF0BCB8C-DCDD-47C3-8021-2C9BC2CA2408}"/>
                </a:ext>
              </a:extLst>
            </p:cNvPr>
            <p:cNvSpPr/>
            <p:nvPr/>
          </p:nvSpPr>
          <p:spPr>
            <a:xfrm>
              <a:off x="3281121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8908841D-C505-474D-9017-1215352A9EC4}"/>
                </a:ext>
              </a:extLst>
            </p:cNvPr>
            <p:cNvSpPr/>
            <p:nvPr/>
          </p:nvSpPr>
          <p:spPr>
            <a:xfrm>
              <a:off x="4026095" y="190274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6F57137A-6AE2-4E99-A499-76B895CB84DB}"/>
                </a:ext>
              </a:extLst>
            </p:cNvPr>
            <p:cNvSpPr txBox="1"/>
            <p:nvPr/>
          </p:nvSpPr>
          <p:spPr>
            <a:xfrm>
              <a:off x="2275856" y="232364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68637D2C-F31C-4EBF-8A69-CA052433F068}"/>
                </a:ext>
              </a:extLst>
            </p:cNvPr>
            <p:cNvSpPr txBox="1"/>
            <p:nvPr/>
          </p:nvSpPr>
          <p:spPr>
            <a:xfrm>
              <a:off x="3024559" y="2316632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76861B6-C405-479F-B250-D0E9A52153C1}"/>
                </a:ext>
              </a:extLst>
            </p:cNvPr>
            <p:cNvSpPr txBox="1"/>
            <p:nvPr/>
          </p:nvSpPr>
          <p:spPr>
            <a:xfrm>
              <a:off x="3768144" y="232017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C0CAEACC-8174-44DF-86C4-7888AC2DA6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646" y="2132147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8A847A60-831F-4453-B31C-C2FAA99863E3}"/>
              </a:ext>
            </a:extLst>
          </p:cNvPr>
          <p:cNvGrpSpPr/>
          <p:nvPr/>
        </p:nvGrpSpPr>
        <p:grpSpPr>
          <a:xfrm>
            <a:off x="9634333" y="541327"/>
            <a:ext cx="1795476" cy="2842732"/>
            <a:chOff x="9714313" y="716235"/>
            <a:chExt cx="1795476" cy="2842732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9C9E5AC-A907-4770-BD95-8C4958799D9E}"/>
                </a:ext>
              </a:extLst>
            </p:cNvPr>
            <p:cNvGrpSpPr/>
            <p:nvPr/>
          </p:nvGrpSpPr>
          <p:grpSpPr>
            <a:xfrm>
              <a:off x="9714313" y="958926"/>
              <a:ext cx="1052763" cy="2568283"/>
              <a:chOff x="4054132" y="2531400"/>
              <a:chExt cx="1052763" cy="2568283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6C5A51F-BA6A-49E1-9A40-33DEABBFE127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A744E69D-4ADB-4350-A87C-F5A33710751E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C26DD95D-E178-41B7-902C-7F7997CA742C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EEBA08F1-4AE5-4F9A-909A-7378AFD04741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A3D7949A-0A35-4E8F-BE0C-80B959474068}"/>
                  </a:ext>
                </a:extLst>
              </p:cNvPr>
              <p:cNvCxnSpPr>
                <a:cxnSpLocks/>
                <a:stCxn id="133" idx="3"/>
                <a:endCxn id="134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4189186D-852B-46E7-A2D5-6D1750AB0C74}"/>
                  </a:ext>
                </a:extLst>
              </p:cNvPr>
              <p:cNvCxnSpPr>
                <a:cxnSpLocks/>
                <a:stCxn id="133" idx="5"/>
                <a:endCxn id="135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9E0342FB-0189-44E3-8E06-06BCF1D52F7A}"/>
                  </a:ext>
                </a:extLst>
              </p:cNvPr>
              <p:cNvCxnSpPr>
                <a:cxnSpLocks/>
                <a:stCxn id="135" idx="4"/>
                <a:endCxn id="136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75267FF6-D30D-454C-A1A2-CAC4FFF1A21E}"/>
                  </a:ext>
                </a:extLst>
              </p:cNvPr>
              <p:cNvCxnSpPr>
                <a:cxnSpLocks/>
                <a:stCxn id="134" idx="4"/>
                <a:endCxn id="136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E31A23B8-1788-4964-B36A-BBEC118F0487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C6EF7976-5A0F-4C87-B7E3-1BAA37AA247D}"/>
                  </a:ext>
                </a:extLst>
              </p:cNvPr>
              <p:cNvCxnSpPr>
                <a:cxnSpLocks/>
                <a:endCxn id="133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9" name="思想气泡: 云 148">
              <a:extLst>
                <a:ext uri="{FF2B5EF4-FFF2-40B4-BE49-F238E27FC236}">
                  <a16:creationId xmlns:a16="http://schemas.microsoft.com/office/drawing/2014/main" id="{151C9C62-D293-42FF-A078-5F8C2B6B6D03}"/>
                </a:ext>
              </a:extLst>
            </p:cNvPr>
            <p:cNvSpPr/>
            <p:nvPr/>
          </p:nvSpPr>
          <p:spPr>
            <a:xfrm>
              <a:off x="10426534" y="945639"/>
              <a:ext cx="591870" cy="371475"/>
            </a:xfrm>
            <a:prstGeom prst="cloudCallout">
              <a:avLst>
                <a:gd name="adj1" fmla="val -48294"/>
                <a:gd name="adj2" fmla="val 8173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立方体 149">
              <a:extLst>
                <a:ext uri="{FF2B5EF4-FFF2-40B4-BE49-F238E27FC236}">
                  <a16:creationId xmlns:a16="http://schemas.microsoft.com/office/drawing/2014/main" id="{E8436642-A0D0-49F3-A125-4D104064D00E}"/>
                </a:ext>
              </a:extLst>
            </p:cNvPr>
            <p:cNvSpPr/>
            <p:nvPr/>
          </p:nvSpPr>
          <p:spPr>
            <a:xfrm>
              <a:off x="10635894" y="716235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思想气泡: 云 150">
              <a:extLst>
                <a:ext uri="{FF2B5EF4-FFF2-40B4-BE49-F238E27FC236}">
                  <a16:creationId xmlns:a16="http://schemas.microsoft.com/office/drawing/2014/main" id="{4FE8F83A-41FB-4F6E-8B58-F87FB1D5428D}"/>
                </a:ext>
              </a:extLst>
            </p:cNvPr>
            <p:cNvSpPr/>
            <p:nvPr/>
          </p:nvSpPr>
          <p:spPr>
            <a:xfrm>
              <a:off x="10796352" y="1745870"/>
              <a:ext cx="713437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>
              <a:extLst>
                <a:ext uri="{FF2B5EF4-FFF2-40B4-BE49-F238E27FC236}">
                  <a16:creationId xmlns:a16="http://schemas.microsoft.com/office/drawing/2014/main" id="{CBEC7A92-E4CF-4881-A16F-67B9D49C99C1}"/>
                </a:ext>
              </a:extLst>
            </p:cNvPr>
            <p:cNvSpPr/>
            <p:nvPr/>
          </p:nvSpPr>
          <p:spPr>
            <a:xfrm>
              <a:off x="10961254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立方体 153">
              <a:extLst>
                <a:ext uri="{FF2B5EF4-FFF2-40B4-BE49-F238E27FC236}">
                  <a16:creationId xmlns:a16="http://schemas.microsoft.com/office/drawing/2014/main" id="{1B54D7A1-5537-4D24-B952-9D260B2EAF8C}"/>
                </a:ext>
              </a:extLst>
            </p:cNvPr>
            <p:cNvSpPr/>
            <p:nvPr/>
          </p:nvSpPr>
          <p:spPr>
            <a:xfrm>
              <a:off x="11164416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E6A077DB-82B6-4821-B01C-81DF624E4FA6}"/>
                </a:ext>
              </a:extLst>
            </p:cNvPr>
            <p:cNvSpPr/>
            <p:nvPr/>
          </p:nvSpPr>
          <p:spPr>
            <a:xfrm>
              <a:off x="10296559" y="967273"/>
              <a:ext cx="398661" cy="2591694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661" h="2591694">
                  <a:moveTo>
                    <a:pt x="9535" y="0"/>
                  </a:moveTo>
                  <a:cubicBezTo>
                    <a:pt x="9535" y="81379"/>
                    <a:pt x="-920" y="304950"/>
                    <a:pt x="25410" y="425543"/>
                  </a:cubicBezTo>
                  <a:cubicBezTo>
                    <a:pt x="51740" y="546136"/>
                    <a:pt x="119303" y="613931"/>
                    <a:pt x="167514" y="723561"/>
                  </a:cubicBezTo>
                  <a:cubicBezTo>
                    <a:pt x="215725" y="833191"/>
                    <a:pt x="276343" y="974243"/>
                    <a:pt x="314674" y="1083323"/>
                  </a:cubicBezTo>
                  <a:cubicBezTo>
                    <a:pt x="353005" y="1192403"/>
                    <a:pt x="407293" y="1281123"/>
                    <a:pt x="397501" y="1378043"/>
                  </a:cubicBezTo>
                  <a:cubicBezTo>
                    <a:pt x="387709" y="1474963"/>
                    <a:pt x="294252" y="1571548"/>
                    <a:pt x="230521" y="1668016"/>
                  </a:cubicBezTo>
                  <a:cubicBezTo>
                    <a:pt x="166790" y="1764484"/>
                    <a:pt x="86135" y="1823683"/>
                    <a:pt x="15114" y="1956848"/>
                  </a:cubicBezTo>
                  <a:cubicBezTo>
                    <a:pt x="-17437" y="2026390"/>
                    <a:pt x="13080" y="2192923"/>
                    <a:pt x="10768" y="2298731"/>
                  </a:cubicBezTo>
                  <a:cubicBezTo>
                    <a:pt x="8456" y="2404539"/>
                    <a:pt x="1243" y="2494040"/>
                    <a:pt x="1243" y="2591694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581A2DFD-FD82-4BA3-9A12-AD91C071B695}"/>
              </a:ext>
            </a:extLst>
          </p:cNvPr>
          <p:cNvGrpSpPr/>
          <p:nvPr/>
        </p:nvGrpSpPr>
        <p:grpSpPr>
          <a:xfrm>
            <a:off x="4905158" y="809071"/>
            <a:ext cx="1911776" cy="2574988"/>
            <a:chOff x="6131825" y="975463"/>
            <a:chExt cx="1911776" cy="257498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78545911-2311-425C-A172-AAC12385021D}"/>
                </a:ext>
              </a:extLst>
            </p:cNvPr>
            <p:cNvGrpSpPr/>
            <p:nvPr/>
          </p:nvGrpSpPr>
          <p:grpSpPr>
            <a:xfrm>
              <a:off x="7035278" y="975463"/>
              <a:ext cx="815515" cy="615883"/>
              <a:chOff x="6481615" y="1662346"/>
              <a:chExt cx="815515" cy="615883"/>
            </a:xfrm>
          </p:grpSpPr>
          <p:sp>
            <p:nvSpPr>
              <p:cNvPr id="165" name="思想气泡: 云 164">
                <a:extLst>
                  <a:ext uri="{FF2B5EF4-FFF2-40B4-BE49-F238E27FC236}">
                    <a16:creationId xmlns:a16="http://schemas.microsoft.com/office/drawing/2014/main" id="{057CCD15-2E46-49F8-AECF-19D60E20C1E5}"/>
                  </a:ext>
                </a:extLst>
              </p:cNvPr>
              <p:cNvSpPr/>
              <p:nvPr/>
            </p:nvSpPr>
            <p:spPr>
              <a:xfrm>
                <a:off x="6481615" y="1906754"/>
                <a:ext cx="815515" cy="371475"/>
              </a:xfrm>
              <a:prstGeom prst="cloudCallout">
                <a:avLst>
                  <a:gd name="adj1" fmla="val -45424"/>
                  <a:gd name="adj2" fmla="val 10358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立方体 165">
                <a:extLst>
                  <a:ext uri="{FF2B5EF4-FFF2-40B4-BE49-F238E27FC236}">
                    <a16:creationId xmlns:a16="http://schemas.microsoft.com/office/drawing/2014/main" id="{805DD949-2A46-4737-B995-34F2856DF809}"/>
                  </a:ext>
                </a:extLst>
              </p:cNvPr>
              <p:cNvSpPr/>
              <p:nvPr/>
            </p:nvSpPr>
            <p:spPr>
              <a:xfrm>
                <a:off x="6622080" y="1662346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立方体 166">
                <a:extLst>
                  <a:ext uri="{FF2B5EF4-FFF2-40B4-BE49-F238E27FC236}">
                    <a16:creationId xmlns:a16="http://schemas.microsoft.com/office/drawing/2014/main" id="{698C1F47-E10E-4CC5-AC35-E13DA4F55AD4}"/>
                  </a:ext>
                </a:extLst>
              </p:cNvPr>
              <p:cNvSpPr/>
              <p:nvPr/>
            </p:nvSpPr>
            <p:spPr>
              <a:xfrm>
                <a:off x="6805791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立方体 167">
                <a:extLst>
                  <a:ext uri="{FF2B5EF4-FFF2-40B4-BE49-F238E27FC236}">
                    <a16:creationId xmlns:a16="http://schemas.microsoft.com/office/drawing/2014/main" id="{660E4718-D570-4956-976E-1AD53E1CB56C}"/>
                  </a:ext>
                </a:extLst>
              </p:cNvPr>
              <p:cNvSpPr/>
              <p:nvPr/>
            </p:nvSpPr>
            <p:spPr>
              <a:xfrm>
                <a:off x="6991197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56A3CCBA-92AB-408E-B4BA-7848E8750AF6}"/>
                </a:ext>
              </a:extLst>
            </p:cNvPr>
            <p:cNvGrpSpPr/>
            <p:nvPr/>
          </p:nvGrpSpPr>
          <p:grpSpPr>
            <a:xfrm>
              <a:off x="6131825" y="982168"/>
              <a:ext cx="1052763" cy="2568283"/>
              <a:chOff x="4054132" y="2531400"/>
              <a:chExt cx="1052763" cy="2568283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DCC21B8-384F-439F-B903-118B1C1E937C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58049EC-7ABB-49FF-8D03-8F7231095AAC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7966838-3F95-4302-947F-A75482B95AF7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6D07BEF-0CC0-40D5-99EC-6839C5479284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6C7CE651-C08E-40DC-8B8B-7E03C87CE44D}"/>
                  </a:ext>
                </a:extLst>
              </p:cNvPr>
              <p:cNvCxnSpPr>
                <a:cxnSpLocks/>
                <a:stCxn id="170" idx="3"/>
                <a:endCxn id="171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A37B4C76-5769-4C3C-AFAD-FEC0BC775CB6}"/>
                  </a:ext>
                </a:extLst>
              </p:cNvPr>
              <p:cNvCxnSpPr>
                <a:cxnSpLocks/>
                <a:stCxn id="170" idx="5"/>
                <a:endCxn id="172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C25EB5D5-60E0-44F9-9D2B-171341F75523}"/>
                  </a:ext>
                </a:extLst>
              </p:cNvPr>
              <p:cNvCxnSpPr>
                <a:cxnSpLocks/>
                <a:stCxn id="172" idx="4"/>
                <a:endCxn id="173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93E5A98F-C3F7-44A4-9F6C-98274C700787}"/>
                  </a:ext>
                </a:extLst>
              </p:cNvPr>
              <p:cNvCxnSpPr>
                <a:cxnSpLocks/>
                <a:stCxn id="171" idx="4"/>
                <a:endCxn id="173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F30BDFBF-7AFD-48F6-95B5-7E9A7D3766CE}"/>
                  </a:ext>
                </a:extLst>
              </p:cNvPr>
              <p:cNvCxnSpPr>
                <a:cxnSpLocks/>
                <a:stCxn id="173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8EC1AB86-DCE6-49D1-A137-4B86A8520FC2}"/>
                  </a:ext>
                </a:extLst>
              </p:cNvPr>
              <p:cNvCxnSpPr>
                <a:cxnSpLocks/>
                <a:endCxn id="170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乘号 182">
              <a:extLst>
                <a:ext uri="{FF2B5EF4-FFF2-40B4-BE49-F238E27FC236}">
                  <a16:creationId xmlns:a16="http://schemas.microsoft.com/office/drawing/2014/main" id="{71EE667A-0095-4CBE-9031-7E46CBA7220B}"/>
                </a:ext>
              </a:extLst>
            </p:cNvPr>
            <p:cNvSpPr/>
            <p:nvPr/>
          </p:nvSpPr>
          <p:spPr>
            <a:xfrm>
              <a:off x="6164752" y="1910149"/>
              <a:ext cx="318898" cy="357166"/>
            </a:xfrm>
            <a:prstGeom prst="mathMultiply">
              <a:avLst>
                <a:gd name="adj1" fmla="val 14498"/>
              </a:avLst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79EFBCDA-782F-4A8B-9882-EF0B30975015}"/>
                </a:ext>
              </a:extLst>
            </p:cNvPr>
            <p:cNvSpPr txBox="1"/>
            <p:nvPr/>
          </p:nvSpPr>
          <p:spPr>
            <a:xfrm>
              <a:off x="7043007" y="1699816"/>
              <a:ext cx="1000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</a:t>
              </a:r>
            </a:p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</a:t>
              </a:r>
              <a:endParaRPr lang="zh-CN" altLang="en-US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225E8576-56EE-4C45-A9CD-AE557AF8D91D}"/>
              </a:ext>
            </a:extLst>
          </p:cNvPr>
          <p:cNvGrpSpPr/>
          <p:nvPr/>
        </p:nvGrpSpPr>
        <p:grpSpPr>
          <a:xfrm>
            <a:off x="6892817" y="632927"/>
            <a:ext cx="2624896" cy="2751132"/>
            <a:chOff x="5045079" y="3921535"/>
            <a:chExt cx="2624896" cy="2751132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599AE430-8AF5-4A57-A84F-3651EA06FB93}"/>
                </a:ext>
              </a:extLst>
            </p:cNvPr>
            <p:cNvGrpSpPr/>
            <p:nvPr/>
          </p:nvGrpSpPr>
          <p:grpSpPr>
            <a:xfrm>
              <a:off x="5772421" y="4104384"/>
              <a:ext cx="1052763" cy="2568283"/>
              <a:chOff x="4054132" y="2531400"/>
              <a:chExt cx="1052763" cy="2568283"/>
            </a:xfrm>
          </p:grpSpPr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FD0BE04A-971E-43A0-BFBD-042214D5E58A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A487AB0-C458-4E2C-9A43-E88F3425A9AB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BE1C081A-AEDF-4D1D-A834-01D18C9EB171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D5AAEC97-89F9-4E06-8B3F-8B62C35FE277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C5984410-013F-421B-84C2-E0DCFC271FDA}"/>
                  </a:ext>
                </a:extLst>
              </p:cNvPr>
              <p:cNvCxnSpPr>
                <a:cxnSpLocks/>
                <a:stCxn id="185" idx="3"/>
                <a:endCxn id="186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C9B823F4-B452-420F-9CA9-D5916697A756}"/>
                  </a:ext>
                </a:extLst>
              </p:cNvPr>
              <p:cNvCxnSpPr>
                <a:cxnSpLocks/>
                <a:stCxn id="185" idx="5"/>
                <a:endCxn id="187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B6BC54D2-7D07-4C4A-A8BB-F5673486C112}"/>
                  </a:ext>
                </a:extLst>
              </p:cNvPr>
              <p:cNvCxnSpPr>
                <a:cxnSpLocks/>
                <a:stCxn id="187" idx="4"/>
                <a:endCxn id="188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BCF40F03-BE03-430B-84FD-4639D4F800D5}"/>
                  </a:ext>
                </a:extLst>
              </p:cNvPr>
              <p:cNvCxnSpPr>
                <a:cxnSpLocks/>
                <a:stCxn id="186" idx="4"/>
                <a:endCxn id="188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ABFA09E4-1C0A-4BB2-823F-6DAD67323CA8}"/>
                  </a:ext>
                </a:extLst>
              </p:cNvPr>
              <p:cNvCxnSpPr>
                <a:cxnSpLocks/>
                <a:stCxn id="188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1A08F453-3A58-49D1-96E9-7ED7FEEBC46C}"/>
                  </a:ext>
                </a:extLst>
              </p:cNvPr>
              <p:cNvCxnSpPr>
                <a:cxnSpLocks/>
                <a:endCxn id="185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思想气泡: 云 194">
              <a:extLst>
                <a:ext uri="{FF2B5EF4-FFF2-40B4-BE49-F238E27FC236}">
                  <a16:creationId xmlns:a16="http://schemas.microsoft.com/office/drawing/2014/main" id="{703769A9-A432-4182-A457-C88E77144F18}"/>
                </a:ext>
              </a:extLst>
            </p:cNvPr>
            <p:cNvSpPr/>
            <p:nvPr/>
          </p:nvSpPr>
          <p:spPr>
            <a:xfrm>
              <a:off x="5155822" y="4528463"/>
              <a:ext cx="643683" cy="371475"/>
            </a:xfrm>
            <a:prstGeom prst="cloudCallout">
              <a:avLst>
                <a:gd name="adj1" fmla="val 42059"/>
                <a:gd name="adj2" fmla="val 11040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8189DC02-DCC8-4F21-8401-B40B785064E7}"/>
                </a:ext>
              </a:extLst>
            </p:cNvPr>
            <p:cNvSpPr/>
            <p:nvPr/>
          </p:nvSpPr>
          <p:spPr>
            <a:xfrm>
              <a:off x="5406542" y="4308640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思想气泡: 云 196">
              <a:extLst>
                <a:ext uri="{FF2B5EF4-FFF2-40B4-BE49-F238E27FC236}">
                  <a16:creationId xmlns:a16="http://schemas.microsoft.com/office/drawing/2014/main" id="{26A59DAA-46FD-4C82-85D4-172752895080}"/>
                </a:ext>
              </a:extLst>
            </p:cNvPr>
            <p:cNvSpPr/>
            <p:nvPr/>
          </p:nvSpPr>
          <p:spPr>
            <a:xfrm>
              <a:off x="6854460" y="4891328"/>
              <a:ext cx="815515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E2F231D8-F116-48CB-8D92-50BFA3CB54FC}"/>
                </a:ext>
              </a:extLst>
            </p:cNvPr>
            <p:cNvSpPr/>
            <p:nvPr/>
          </p:nvSpPr>
          <p:spPr>
            <a:xfrm>
              <a:off x="7076512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7B532AC6-7174-46D6-9E00-7DEFEE0E8D67}"/>
                </a:ext>
              </a:extLst>
            </p:cNvPr>
            <p:cNvSpPr/>
            <p:nvPr/>
          </p:nvSpPr>
          <p:spPr>
            <a:xfrm>
              <a:off x="7279674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85A5D7A4-F955-4017-86E9-AF695E37BC5A}"/>
                </a:ext>
              </a:extLst>
            </p:cNvPr>
            <p:cNvSpPr/>
            <p:nvPr/>
          </p:nvSpPr>
          <p:spPr>
            <a:xfrm>
              <a:off x="5867361" y="4560561"/>
              <a:ext cx="469207" cy="1509080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640827 w 986648"/>
                <a:gd name="connsiteY0" fmla="*/ 0 h 2591694"/>
                <a:gd name="connsiteX1" fmla="*/ 656702 w 986648"/>
                <a:gd name="connsiteY1" fmla="*/ 425543 h 2591694"/>
                <a:gd name="connsiteX2" fmla="*/ 798806 w 986648"/>
                <a:gd name="connsiteY2" fmla="*/ 723561 h 2591694"/>
                <a:gd name="connsiteX3" fmla="*/ 945966 w 986648"/>
                <a:gd name="connsiteY3" fmla="*/ 1083323 h 2591694"/>
                <a:gd name="connsiteX4" fmla="*/ 93 w 986648"/>
                <a:gd name="connsiteY4" fmla="*/ 1346293 h 2591694"/>
                <a:gd name="connsiteX5" fmla="*/ 861813 w 986648"/>
                <a:gd name="connsiteY5" fmla="*/ 1668016 h 2591694"/>
                <a:gd name="connsiteX6" fmla="*/ 646406 w 986648"/>
                <a:gd name="connsiteY6" fmla="*/ 1956848 h 2591694"/>
                <a:gd name="connsiteX7" fmla="*/ 642060 w 986648"/>
                <a:gd name="connsiteY7" fmla="*/ 2298731 h 2591694"/>
                <a:gd name="connsiteX8" fmla="*/ 632535 w 986648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798806 w 888213"/>
                <a:gd name="connsiteY2" fmla="*/ 7235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436856 w 888213"/>
                <a:gd name="connsiteY2" fmla="*/ 5457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2 w 866262"/>
                <a:gd name="connsiteY0" fmla="*/ 0 h 2591694"/>
                <a:gd name="connsiteX1" fmla="*/ 656697 w 866262"/>
                <a:gd name="connsiteY1" fmla="*/ 425543 h 2591694"/>
                <a:gd name="connsiteX2" fmla="*/ 436851 w 866262"/>
                <a:gd name="connsiteY2" fmla="*/ 545761 h 2591694"/>
                <a:gd name="connsiteX3" fmla="*/ 247461 w 866262"/>
                <a:gd name="connsiteY3" fmla="*/ 829323 h 2591694"/>
                <a:gd name="connsiteX4" fmla="*/ 88 w 866262"/>
                <a:gd name="connsiteY4" fmla="*/ 1346293 h 2591694"/>
                <a:gd name="connsiteX5" fmla="*/ 861808 w 866262"/>
                <a:gd name="connsiteY5" fmla="*/ 1668016 h 2591694"/>
                <a:gd name="connsiteX6" fmla="*/ 341601 w 866262"/>
                <a:gd name="connsiteY6" fmla="*/ 1994948 h 2591694"/>
                <a:gd name="connsiteX7" fmla="*/ 642055 w 866262"/>
                <a:gd name="connsiteY7" fmla="*/ 2298731 h 2591694"/>
                <a:gd name="connsiteX8" fmla="*/ 632530 w 866262"/>
                <a:gd name="connsiteY8" fmla="*/ 2591694 h 2591694"/>
                <a:gd name="connsiteX0" fmla="*/ 641515 w 669253"/>
                <a:gd name="connsiteY0" fmla="*/ 0 h 2591694"/>
                <a:gd name="connsiteX1" fmla="*/ 657390 w 669253"/>
                <a:gd name="connsiteY1" fmla="*/ 425543 h 2591694"/>
                <a:gd name="connsiteX2" fmla="*/ 437544 w 669253"/>
                <a:gd name="connsiteY2" fmla="*/ 545761 h 2591694"/>
                <a:gd name="connsiteX3" fmla="*/ 248154 w 669253"/>
                <a:gd name="connsiteY3" fmla="*/ 829323 h 2591694"/>
                <a:gd name="connsiteX4" fmla="*/ 781 w 669253"/>
                <a:gd name="connsiteY4" fmla="*/ 1346293 h 2591694"/>
                <a:gd name="connsiteX5" fmla="*/ 132251 w 669253"/>
                <a:gd name="connsiteY5" fmla="*/ 1718816 h 2591694"/>
                <a:gd name="connsiteX6" fmla="*/ 342294 w 669253"/>
                <a:gd name="connsiteY6" fmla="*/ 1994948 h 2591694"/>
                <a:gd name="connsiteX7" fmla="*/ 642748 w 669253"/>
                <a:gd name="connsiteY7" fmla="*/ 2298731 h 2591694"/>
                <a:gd name="connsiteX8" fmla="*/ 633223 w 669253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57534 w 657534"/>
                <a:gd name="connsiteY0" fmla="*/ 0 h 2166151"/>
                <a:gd name="connsiteX1" fmla="*/ 437688 w 657534"/>
                <a:gd name="connsiteY1" fmla="*/ 120218 h 2166151"/>
                <a:gd name="connsiteX2" fmla="*/ 248298 w 657534"/>
                <a:gd name="connsiteY2" fmla="*/ 403780 h 2166151"/>
                <a:gd name="connsiteX3" fmla="*/ 925 w 657534"/>
                <a:gd name="connsiteY3" fmla="*/ 920750 h 2166151"/>
                <a:gd name="connsiteX4" fmla="*/ 132395 w 657534"/>
                <a:gd name="connsiteY4" fmla="*/ 1293273 h 2166151"/>
                <a:gd name="connsiteX5" fmla="*/ 431338 w 657534"/>
                <a:gd name="connsiteY5" fmla="*/ 1537655 h 2166151"/>
                <a:gd name="connsiteX6" fmla="*/ 642892 w 657534"/>
                <a:gd name="connsiteY6" fmla="*/ 1873188 h 2166151"/>
                <a:gd name="connsiteX7" fmla="*/ 633367 w 657534"/>
                <a:gd name="connsiteY7" fmla="*/ 2166151 h 216615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19434 w 655732"/>
                <a:gd name="connsiteY0" fmla="*/ 0 h 2058201"/>
                <a:gd name="connsiteX1" fmla="*/ 437688 w 655732"/>
                <a:gd name="connsiteY1" fmla="*/ 122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489673 w 525971"/>
                <a:gd name="connsiteY0" fmla="*/ 0 h 2058201"/>
                <a:gd name="connsiteX1" fmla="*/ 282527 w 525971"/>
                <a:gd name="connsiteY1" fmla="*/ 215468 h 2058201"/>
                <a:gd name="connsiteX2" fmla="*/ 150287 w 525971"/>
                <a:gd name="connsiteY2" fmla="*/ 537130 h 2058201"/>
                <a:gd name="connsiteX3" fmla="*/ 150564 w 525971"/>
                <a:gd name="connsiteY3" fmla="*/ 984250 h 2058201"/>
                <a:gd name="connsiteX4" fmla="*/ 2634 w 525971"/>
                <a:gd name="connsiteY4" fmla="*/ 1185323 h 2058201"/>
                <a:gd name="connsiteX5" fmla="*/ 301577 w 525971"/>
                <a:gd name="connsiteY5" fmla="*/ 1429705 h 2058201"/>
                <a:gd name="connsiteX6" fmla="*/ 513131 w 525971"/>
                <a:gd name="connsiteY6" fmla="*/ 1765238 h 2058201"/>
                <a:gd name="connsiteX7" fmla="*/ 503606 w 525971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360730 w 397028"/>
                <a:gd name="connsiteY0" fmla="*/ 0 h 2058201"/>
                <a:gd name="connsiteX1" fmla="*/ 153584 w 397028"/>
                <a:gd name="connsiteY1" fmla="*/ 215468 h 2058201"/>
                <a:gd name="connsiteX2" fmla="*/ 21344 w 397028"/>
                <a:gd name="connsiteY2" fmla="*/ 537130 h 2058201"/>
                <a:gd name="connsiteX3" fmla="*/ 21621 w 397028"/>
                <a:gd name="connsiteY3" fmla="*/ 984250 h 2058201"/>
                <a:gd name="connsiteX4" fmla="*/ 159441 w 397028"/>
                <a:gd name="connsiteY4" fmla="*/ 1261523 h 2058201"/>
                <a:gd name="connsiteX5" fmla="*/ 172634 w 397028"/>
                <a:gd name="connsiteY5" fmla="*/ 1429705 h 2058201"/>
                <a:gd name="connsiteX6" fmla="*/ 384188 w 397028"/>
                <a:gd name="connsiteY6" fmla="*/ 1765238 h 2058201"/>
                <a:gd name="connsiteX7" fmla="*/ 374663 w 397028"/>
                <a:gd name="connsiteY7" fmla="*/ 2058201 h 2058201"/>
                <a:gd name="connsiteX0" fmla="*/ 360730 w 469412"/>
                <a:gd name="connsiteY0" fmla="*/ 0 h 2058201"/>
                <a:gd name="connsiteX1" fmla="*/ 153584 w 469412"/>
                <a:gd name="connsiteY1" fmla="*/ 215468 h 2058201"/>
                <a:gd name="connsiteX2" fmla="*/ 21344 w 469412"/>
                <a:gd name="connsiteY2" fmla="*/ 537130 h 2058201"/>
                <a:gd name="connsiteX3" fmla="*/ 21621 w 469412"/>
                <a:gd name="connsiteY3" fmla="*/ 984250 h 2058201"/>
                <a:gd name="connsiteX4" fmla="*/ 159441 w 469412"/>
                <a:gd name="connsiteY4" fmla="*/ 1261523 h 2058201"/>
                <a:gd name="connsiteX5" fmla="*/ 426634 w 469412"/>
                <a:gd name="connsiteY5" fmla="*/ 1486855 h 2058201"/>
                <a:gd name="connsiteX6" fmla="*/ 384188 w 469412"/>
                <a:gd name="connsiteY6" fmla="*/ 1765238 h 2058201"/>
                <a:gd name="connsiteX7" fmla="*/ 374663 w 469412"/>
                <a:gd name="connsiteY7" fmla="*/ 2058201 h 2058201"/>
                <a:gd name="connsiteX0" fmla="*/ 360730 w 436085"/>
                <a:gd name="connsiteY0" fmla="*/ 0 h 2058201"/>
                <a:gd name="connsiteX1" fmla="*/ 153584 w 436085"/>
                <a:gd name="connsiteY1" fmla="*/ 215468 h 2058201"/>
                <a:gd name="connsiteX2" fmla="*/ 21344 w 436085"/>
                <a:gd name="connsiteY2" fmla="*/ 537130 h 2058201"/>
                <a:gd name="connsiteX3" fmla="*/ 21621 w 436085"/>
                <a:gd name="connsiteY3" fmla="*/ 984250 h 2058201"/>
                <a:gd name="connsiteX4" fmla="*/ 159441 w 436085"/>
                <a:gd name="connsiteY4" fmla="*/ 1261523 h 2058201"/>
                <a:gd name="connsiteX5" fmla="*/ 426634 w 436085"/>
                <a:gd name="connsiteY5" fmla="*/ 1486855 h 2058201"/>
                <a:gd name="connsiteX6" fmla="*/ 374663 w 436085"/>
                <a:gd name="connsiteY6" fmla="*/ 2058201 h 2058201"/>
                <a:gd name="connsiteX0" fmla="*/ 360730 w 426634"/>
                <a:gd name="connsiteY0" fmla="*/ 0 h 1486855"/>
                <a:gd name="connsiteX1" fmla="*/ 153584 w 426634"/>
                <a:gd name="connsiteY1" fmla="*/ 215468 h 1486855"/>
                <a:gd name="connsiteX2" fmla="*/ 21344 w 426634"/>
                <a:gd name="connsiteY2" fmla="*/ 537130 h 1486855"/>
                <a:gd name="connsiteX3" fmla="*/ 21621 w 426634"/>
                <a:gd name="connsiteY3" fmla="*/ 984250 h 1486855"/>
                <a:gd name="connsiteX4" fmla="*/ 159441 w 426634"/>
                <a:gd name="connsiteY4" fmla="*/ 1261523 h 1486855"/>
                <a:gd name="connsiteX5" fmla="*/ 426634 w 42663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2154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1773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3889 w 449793"/>
                <a:gd name="connsiteY0" fmla="*/ 0 h 1486855"/>
                <a:gd name="connsiteX1" fmla="*/ 176743 w 449793"/>
                <a:gd name="connsiteY1" fmla="*/ 177368 h 1486855"/>
                <a:gd name="connsiteX2" fmla="*/ 39362 w 449793"/>
                <a:gd name="connsiteY2" fmla="*/ 401965 h 1486855"/>
                <a:gd name="connsiteX3" fmla="*/ 53 w 449793"/>
                <a:gd name="connsiteY3" fmla="*/ 524430 h 1486855"/>
                <a:gd name="connsiteX4" fmla="*/ 44780 w 449793"/>
                <a:gd name="connsiteY4" fmla="*/ 984250 h 1486855"/>
                <a:gd name="connsiteX5" fmla="*/ 182600 w 449793"/>
                <a:gd name="connsiteY5" fmla="*/ 1261523 h 1486855"/>
                <a:gd name="connsiteX6" fmla="*/ 449793 w 449793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384043"/>
                <a:gd name="connsiteY0" fmla="*/ 0 h 1544005"/>
                <a:gd name="connsiteX1" fmla="*/ 176897 w 384043"/>
                <a:gd name="connsiteY1" fmla="*/ 177368 h 1544005"/>
                <a:gd name="connsiteX2" fmla="*/ 39516 w 384043"/>
                <a:gd name="connsiteY2" fmla="*/ 401965 h 1544005"/>
                <a:gd name="connsiteX3" fmla="*/ 207 w 384043"/>
                <a:gd name="connsiteY3" fmla="*/ 524430 h 1544005"/>
                <a:gd name="connsiteX4" fmla="*/ 51284 w 384043"/>
                <a:gd name="connsiteY4" fmla="*/ 895350 h 1544005"/>
                <a:gd name="connsiteX5" fmla="*/ 176404 w 384043"/>
                <a:gd name="connsiteY5" fmla="*/ 1198023 h 1544005"/>
                <a:gd name="connsiteX6" fmla="*/ 380097 w 384043"/>
                <a:gd name="connsiteY6" fmla="*/ 1544005 h 1544005"/>
                <a:gd name="connsiteX0" fmla="*/ 384043 w 468997"/>
                <a:gd name="connsiteY0" fmla="*/ 0 h 1486855"/>
                <a:gd name="connsiteX1" fmla="*/ 176897 w 468997"/>
                <a:gd name="connsiteY1" fmla="*/ 177368 h 1486855"/>
                <a:gd name="connsiteX2" fmla="*/ 39516 w 468997"/>
                <a:gd name="connsiteY2" fmla="*/ 401965 h 1486855"/>
                <a:gd name="connsiteX3" fmla="*/ 207 w 468997"/>
                <a:gd name="connsiteY3" fmla="*/ 524430 h 1486855"/>
                <a:gd name="connsiteX4" fmla="*/ 51284 w 468997"/>
                <a:gd name="connsiteY4" fmla="*/ 895350 h 1486855"/>
                <a:gd name="connsiteX5" fmla="*/ 176404 w 468997"/>
                <a:gd name="connsiteY5" fmla="*/ 1198023 h 1486855"/>
                <a:gd name="connsiteX6" fmla="*/ 468997 w 468997"/>
                <a:gd name="connsiteY6" fmla="*/ 1486855 h 1486855"/>
                <a:gd name="connsiteX0" fmla="*/ 304668 w 468997"/>
                <a:gd name="connsiteY0" fmla="*/ 0 h 1540830"/>
                <a:gd name="connsiteX1" fmla="*/ 176897 w 468997"/>
                <a:gd name="connsiteY1" fmla="*/ 231343 h 1540830"/>
                <a:gd name="connsiteX2" fmla="*/ 39516 w 468997"/>
                <a:gd name="connsiteY2" fmla="*/ 455940 h 1540830"/>
                <a:gd name="connsiteX3" fmla="*/ 207 w 468997"/>
                <a:gd name="connsiteY3" fmla="*/ 578405 h 1540830"/>
                <a:gd name="connsiteX4" fmla="*/ 51284 w 468997"/>
                <a:gd name="connsiteY4" fmla="*/ 949325 h 1540830"/>
                <a:gd name="connsiteX5" fmla="*/ 176404 w 468997"/>
                <a:gd name="connsiteY5" fmla="*/ 1251998 h 1540830"/>
                <a:gd name="connsiteX6" fmla="*/ 468997 w 468997"/>
                <a:gd name="connsiteY6" fmla="*/ 1540830 h 1540830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14193 w 468997"/>
                <a:gd name="connsiteY0" fmla="*/ 0 h 1490824"/>
                <a:gd name="connsiteX1" fmla="*/ 176897 w 468997"/>
                <a:gd name="connsiteY1" fmla="*/ 181337 h 1490824"/>
                <a:gd name="connsiteX2" fmla="*/ 39516 w 468997"/>
                <a:gd name="connsiteY2" fmla="*/ 405934 h 1490824"/>
                <a:gd name="connsiteX3" fmla="*/ 207 w 468997"/>
                <a:gd name="connsiteY3" fmla="*/ 528399 h 1490824"/>
                <a:gd name="connsiteX4" fmla="*/ 51284 w 468997"/>
                <a:gd name="connsiteY4" fmla="*/ 899319 h 1490824"/>
                <a:gd name="connsiteX5" fmla="*/ 176404 w 468997"/>
                <a:gd name="connsiteY5" fmla="*/ 1201992 h 1490824"/>
                <a:gd name="connsiteX6" fmla="*/ 468997 w 468997"/>
                <a:gd name="connsiteY6" fmla="*/ 1490824 h 1490824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76404 w 314193"/>
                <a:gd name="connsiteY5" fmla="*/ 1201992 h 1400336"/>
                <a:gd name="connsiteX6" fmla="*/ 311835 w 314193"/>
                <a:gd name="connsiteY6" fmla="*/ 1400336 h 1400336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38304 w 314193"/>
                <a:gd name="connsiteY5" fmla="*/ 1201992 h 1400336"/>
                <a:gd name="connsiteX6" fmla="*/ 311835 w 314193"/>
                <a:gd name="connsiteY6" fmla="*/ 1400336 h 1400336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521780"/>
                <a:gd name="connsiteX1" fmla="*/ 176897 w 426111"/>
                <a:gd name="connsiteY1" fmla="*/ 212293 h 1521780"/>
                <a:gd name="connsiteX2" fmla="*/ 39516 w 426111"/>
                <a:gd name="connsiteY2" fmla="*/ 436890 h 1521780"/>
                <a:gd name="connsiteX3" fmla="*/ 207 w 426111"/>
                <a:gd name="connsiteY3" fmla="*/ 559355 h 1521780"/>
                <a:gd name="connsiteX4" fmla="*/ 51284 w 426111"/>
                <a:gd name="connsiteY4" fmla="*/ 930275 h 1521780"/>
                <a:gd name="connsiteX5" fmla="*/ 138304 w 426111"/>
                <a:gd name="connsiteY5" fmla="*/ 1232948 h 1521780"/>
                <a:gd name="connsiteX6" fmla="*/ 330885 w 426111"/>
                <a:gd name="connsiteY6" fmla="*/ 1521780 h 15217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8464 w 447538"/>
                <a:gd name="connsiteY0" fmla="*/ 0 h 1509080"/>
                <a:gd name="connsiteX1" fmla="*/ 179250 w 447538"/>
                <a:gd name="connsiteY1" fmla="*/ 212293 h 1509080"/>
                <a:gd name="connsiteX2" fmla="*/ 41869 w 447538"/>
                <a:gd name="connsiteY2" fmla="*/ 436890 h 1509080"/>
                <a:gd name="connsiteX3" fmla="*/ 178 w 447538"/>
                <a:gd name="connsiteY3" fmla="*/ 809386 h 1509080"/>
                <a:gd name="connsiteX4" fmla="*/ 53637 w 447538"/>
                <a:gd name="connsiteY4" fmla="*/ 930275 h 1509080"/>
                <a:gd name="connsiteX5" fmla="*/ 140657 w 447538"/>
                <a:gd name="connsiteY5" fmla="*/ 1232948 h 1509080"/>
                <a:gd name="connsiteX6" fmla="*/ 447538 w 447538"/>
                <a:gd name="connsiteY6" fmla="*/ 1509080 h 1509080"/>
                <a:gd name="connsiteX0" fmla="*/ 441096 w 460170"/>
                <a:gd name="connsiteY0" fmla="*/ 0 h 1509080"/>
                <a:gd name="connsiteX1" fmla="*/ 191882 w 460170"/>
                <a:gd name="connsiteY1" fmla="*/ 212293 h 1509080"/>
                <a:gd name="connsiteX2" fmla="*/ 16401 w 460170"/>
                <a:gd name="connsiteY2" fmla="*/ 472609 h 1509080"/>
                <a:gd name="connsiteX3" fmla="*/ 12810 w 460170"/>
                <a:gd name="connsiteY3" fmla="*/ 809386 h 1509080"/>
                <a:gd name="connsiteX4" fmla="*/ 66269 w 460170"/>
                <a:gd name="connsiteY4" fmla="*/ 930275 h 1509080"/>
                <a:gd name="connsiteX5" fmla="*/ 153289 w 460170"/>
                <a:gd name="connsiteY5" fmla="*/ 1232948 h 1509080"/>
                <a:gd name="connsiteX6" fmla="*/ 460170 w 460170"/>
                <a:gd name="connsiteY6" fmla="*/ 1509080 h 1509080"/>
                <a:gd name="connsiteX0" fmla="*/ 446089 w 465163"/>
                <a:gd name="connsiteY0" fmla="*/ 0 h 1509080"/>
                <a:gd name="connsiteX1" fmla="*/ 196875 w 465163"/>
                <a:gd name="connsiteY1" fmla="*/ 212293 h 1509080"/>
                <a:gd name="connsiteX2" fmla="*/ 21394 w 465163"/>
                <a:gd name="connsiteY2" fmla="*/ 472609 h 1509080"/>
                <a:gd name="connsiteX3" fmla="*/ 17803 w 465163"/>
                <a:gd name="connsiteY3" fmla="*/ 809386 h 1509080"/>
                <a:gd name="connsiteX4" fmla="*/ 158282 w 465163"/>
                <a:gd name="connsiteY4" fmla="*/ 1232948 h 1509080"/>
                <a:gd name="connsiteX5" fmla="*/ 465163 w 465163"/>
                <a:gd name="connsiteY5" fmla="*/ 1509080 h 1509080"/>
                <a:gd name="connsiteX0" fmla="*/ 450133 w 469207"/>
                <a:gd name="connsiteY0" fmla="*/ 0 h 1509080"/>
                <a:gd name="connsiteX1" fmla="*/ 200919 w 469207"/>
                <a:gd name="connsiteY1" fmla="*/ 21229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  <a:gd name="connsiteX0" fmla="*/ 450133 w 469207"/>
                <a:gd name="connsiteY0" fmla="*/ 0 h 1509080"/>
                <a:gd name="connsiteX1" fmla="*/ 241401 w 469207"/>
                <a:gd name="connsiteY1" fmla="*/ 15514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207" h="1509080">
                  <a:moveTo>
                    <a:pt x="450133" y="0"/>
                  </a:moveTo>
                  <a:cubicBezTo>
                    <a:pt x="299456" y="47304"/>
                    <a:pt x="312183" y="76375"/>
                    <a:pt x="241401" y="155143"/>
                  </a:cubicBezTo>
                  <a:cubicBezTo>
                    <a:pt x="170619" y="233911"/>
                    <a:pt x="54886" y="414765"/>
                    <a:pt x="25438" y="472609"/>
                  </a:cubicBezTo>
                  <a:cubicBezTo>
                    <a:pt x="-4010" y="530453"/>
                    <a:pt x="-11286" y="663613"/>
                    <a:pt x="21847" y="809386"/>
                  </a:cubicBezTo>
                  <a:cubicBezTo>
                    <a:pt x="54980" y="955159"/>
                    <a:pt x="149679" y="1230632"/>
                    <a:pt x="224239" y="1347248"/>
                  </a:cubicBezTo>
                  <a:cubicBezTo>
                    <a:pt x="298799" y="1463864"/>
                    <a:pt x="283053" y="1433065"/>
                    <a:pt x="469207" y="1509080"/>
                  </a:cubicBezTo>
                </a:path>
              </a:pathLst>
            </a:custGeom>
            <a:ln w="28575">
              <a:solidFill>
                <a:srgbClr val="CC99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22DE6881-C8FD-42AF-B041-928D06103D98}"/>
                </a:ext>
              </a:extLst>
            </p:cNvPr>
            <p:cNvSpPr/>
            <p:nvPr/>
          </p:nvSpPr>
          <p:spPr>
            <a:xfrm>
              <a:off x="6322221" y="4561681"/>
              <a:ext cx="420130" cy="151424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26923 w 516049"/>
                <a:gd name="connsiteY0" fmla="*/ 0 h 2591694"/>
                <a:gd name="connsiteX1" fmla="*/ 3098 w 516049"/>
                <a:gd name="connsiteY1" fmla="*/ 425543 h 2591694"/>
                <a:gd name="connsiteX2" fmla="*/ 284902 w 516049"/>
                <a:gd name="connsiteY2" fmla="*/ 723561 h 2591694"/>
                <a:gd name="connsiteX3" fmla="*/ 432062 w 516049"/>
                <a:gd name="connsiteY3" fmla="*/ 1083323 h 2591694"/>
                <a:gd name="connsiteX4" fmla="*/ 514889 w 516049"/>
                <a:gd name="connsiteY4" fmla="*/ 1378043 h 2591694"/>
                <a:gd name="connsiteX5" fmla="*/ 347909 w 516049"/>
                <a:gd name="connsiteY5" fmla="*/ 1668016 h 2591694"/>
                <a:gd name="connsiteX6" fmla="*/ 132502 w 516049"/>
                <a:gd name="connsiteY6" fmla="*/ 1956848 h 2591694"/>
                <a:gd name="connsiteX7" fmla="*/ 128156 w 516049"/>
                <a:gd name="connsiteY7" fmla="*/ 2298731 h 2591694"/>
                <a:gd name="connsiteX8" fmla="*/ 118631 w 516049"/>
                <a:gd name="connsiteY8" fmla="*/ 2591694 h 2591694"/>
                <a:gd name="connsiteX0" fmla="*/ 123832 w 512958"/>
                <a:gd name="connsiteY0" fmla="*/ 0 h 2591694"/>
                <a:gd name="connsiteX1" fmla="*/ 7 w 512958"/>
                <a:gd name="connsiteY1" fmla="*/ 425543 h 2591694"/>
                <a:gd name="connsiteX2" fmla="*/ 119155 w 512958"/>
                <a:gd name="connsiteY2" fmla="*/ 576744 h 2591694"/>
                <a:gd name="connsiteX3" fmla="*/ 281811 w 512958"/>
                <a:gd name="connsiteY3" fmla="*/ 723561 h 2591694"/>
                <a:gd name="connsiteX4" fmla="*/ 428971 w 512958"/>
                <a:gd name="connsiteY4" fmla="*/ 1083323 h 2591694"/>
                <a:gd name="connsiteX5" fmla="*/ 511798 w 512958"/>
                <a:gd name="connsiteY5" fmla="*/ 1378043 h 2591694"/>
                <a:gd name="connsiteX6" fmla="*/ 344818 w 512958"/>
                <a:gd name="connsiteY6" fmla="*/ 1668016 h 2591694"/>
                <a:gd name="connsiteX7" fmla="*/ 129411 w 512958"/>
                <a:gd name="connsiteY7" fmla="*/ 1956848 h 2591694"/>
                <a:gd name="connsiteX8" fmla="*/ 125065 w 512958"/>
                <a:gd name="connsiteY8" fmla="*/ 2298731 h 2591694"/>
                <a:gd name="connsiteX9" fmla="*/ 115540 w 512958"/>
                <a:gd name="connsiteY9" fmla="*/ 2591694 h 2591694"/>
                <a:gd name="connsiteX0" fmla="*/ 124149 w 513275"/>
                <a:gd name="connsiteY0" fmla="*/ 0 h 2591694"/>
                <a:gd name="connsiteX1" fmla="*/ 324 w 513275"/>
                <a:gd name="connsiteY1" fmla="*/ 425543 h 2591694"/>
                <a:gd name="connsiteX2" fmla="*/ 170272 w 513275"/>
                <a:gd name="connsiteY2" fmla="*/ 522769 h 2591694"/>
                <a:gd name="connsiteX3" fmla="*/ 282128 w 513275"/>
                <a:gd name="connsiteY3" fmla="*/ 723561 h 2591694"/>
                <a:gd name="connsiteX4" fmla="*/ 429288 w 513275"/>
                <a:gd name="connsiteY4" fmla="*/ 1083323 h 2591694"/>
                <a:gd name="connsiteX5" fmla="*/ 512115 w 513275"/>
                <a:gd name="connsiteY5" fmla="*/ 1378043 h 2591694"/>
                <a:gd name="connsiteX6" fmla="*/ 345135 w 513275"/>
                <a:gd name="connsiteY6" fmla="*/ 1668016 h 2591694"/>
                <a:gd name="connsiteX7" fmla="*/ 129728 w 513275"/>
                <a:gd name="connsiteY7" fmla="*/ 1956848 h 2591694"/>
                <a:gd name="connsiteX8" fmla="*/ 125382 w 513275"/>
                <a:gd name="connsiteY8" fmla="*/ 2298731 h 2591694"/>
                <a:gd name="connsiteX9" fmla="*/ 115857 w 513275"/>
                <a:gd name="connsiteY9" fmla="*/ 2591694 h 2591694"/>
                <a:gd name="connsiteX0" fmla="*/ 1413 w 536589"/>
                <a:gd name="connsiteY0" fmla="*/ 0 h 2588519"/>
                <a:gd name="connsiteX1" fmla="*/ 23638 w 536589"/>
                <a:gd name="connsiteY1" fmla="*/ 422368 h 2588519"/>
                <a:gd name="connsiteX2" fmla="*/ 193586 w 536589"/>
                <a:gd name="connsiteY2" fmla="*/ 519594 h 2588519"/>
                <a:gd name="connsiteX3" fmla="*/ 305442 w 536589"/>
                <a:gd name="connsiteY3" fmla="*/ 720386 h 2588519"/>
                <a:gd name="connsiteX4" fmla="*/ 452602 w 536589"/>
                <a:gd name="connsiteY4" fmla="*/ 1080148 h 2588519"/>
                <a:gd name="connsiteX5" fmla="*/ 535429 w 536589"/>
                <a:gd name="connsiteY5" fmla="*/ 1374868 h 2588519"/>
                <a:gd name="connsiteX6" fmla="*/ 368449 w 536589"/>
                <a:gd name="connsiteY6" fmla="*/ 1664841 h 2588519"/>
                <a:gd name="connsiteX7" fmla="*/ 153042 w 536589"/>
                <a:gd name="connsiteY7" fmla="*/ 1953673 h 2588519"/>
                <a:gd name="connsiteX8" fmla="*/ 148696 w 536589"/>
                <a:gd name="connsiteY8" fmla="*/ 2295556 h 2588519"/>
                <a:gd name="connsiteX9" fmla="*/ 139171 w 536589"/>
                <a:gd name="connsiteY9" fmla="*/ 2588519 h 2588519"/>
                <a:gd name="connsiteX0" fmla="*/ 0 w 535176"/>
                <a:gd name="connsiteY0" fmla="*/ 0 h 2588519"/>
                <a:gd name="connsiteX1" fmla="*/ 192173 w 535176"/>
                <a:gd name="connsiteY1" fmla="*/ 519594 h 2588519"/>
                <a:gd name="connsiteX2" fmla="*/ 304029 w 535176"/>
                <a:gd name="connsiteY2" fmla="*/ 720386 h 2588519"/>
                <a:gd name="connsiteX3" fmla="*/ 451189 w 535176"/>
                <a:gd name="connsiteY3" fmla="*/ 1080148 h 2588519"/>
                <a:gd name="connsiteX4" fmla="*/ 534016 w 535176"/>
                <a:gd name="connsiteY4" fmla="*/ 1374868 h 2588519"/>
                <a:gd name="connsiteX5" fmla="*/ 367036 w 535176"/>
                <a:gd name="connsiteY5" fmla="*/ 1664841 h 2588519"/>
                <a:gd name="connsiteX6" fmla="*/ 151629 w 535176"/>
                <a:gd name="connsiteY6" fmla="*/ 1953673 h 2588519"/>
                <a:gd name="connsiteX7" fmla="*/ 147283 w 535176"/>
                <a:gd name="connsiteY7" fmla="*/ 2295556 h 2588519"/>
                <a:gd name="connsiteX8" fmla="*/ 137758 w 535176"/>
                <a:gd name="connsiteY8" fmla="*/ 2588519 h 2588519"/>
                <a:gd name="connsiteX0" fmla="*/ 55658 w 398661"/>
                <a:gd name="connsiteY0" fmla="*/ 0 h 2068925"/>
                <a:gd name="connsiteX1" fmla="*/ 167514 w 398661"/>
                <a:gd name="connsiteY1" fmla="*/ 200792 h 2068925"/>
                <a:gd name="connsiteX2" fmla="*/ 314674 w 398661"/>
                <a:gd name="connsiteY2" fmla="*/ 560554 h 2068925"/>
                <a:gd name="connsiteX3" fmla="*/ 397501 w 398661"/>
                <a:gd name="connsiteY3" fmla="*/ 855274 h 2068925"/>
                <a:gd name="connsiteX4" fmla="*/ 230521 w 398661"/>
                <a:gd name="connsiteY4" fmla="*/ 1145247 h 2068925"/>
                <a:gd name="connsiteX5" fmla="*/ 15114 w 398661"/>
                <a:gd name="connsiteY5" fmla="*/ 1434079 h 2068925"/>
                <a:gd name="connsiteX6" fmla="*/ 10768 w 398661"/>
                <a:gd name="connsiteY6" fmla="*/ 1775962 h 2068925"/>
                <a:gd name="connsiteX7" fmla="*/ 1243 w 398661"/>
                <a:gd name="connsiteY7" fmla="*/ 2068925 h 2068925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61139 w 404142"/>
                <a:gd name="connsiteY0" fmla="*/ 0 h 2112351"/>
                <a:gd name="connsiteX1" fmla="*/ 172995 w 404142"/>
                <a:gd name="connsiteY1" fmla="*/ 200792 h 2112351"/>
                <a:gd name="connsiteX2" fmla="*/ 320155 w 404142"/>
                <a:gd name="connsiteY2" fmla="*/ 560554 h 2112351"/>
                <a:gd name="connsiteX3" fmla="*/ 402982 w 404142"/>
                <a:gd name="connsiteY3" fmla="*/ 855274 h 2112351"/>
                <a:gd name="connsiteX4" fmla="*/ 236002 w 404142"/>
                <a:gd name="connsiteY4" fmla="*/ 1145247 h 2112351"/>
                <a:gd name="connsiteX5" fmla="*/ 20595 w 404142"/>
                <a:gd name="connsiteY5" fmla="*/ 1434079 h 2112351"/>
                <a:gd name="connsiteX6" fmla="*/ 6724 w 404142"/>
                <a:gd name="connsiteY6" fmla="*/ 2068925 h 2112351"/>
                <a:gd name="connsiteX7" fmla="*/ 3988 w 404142"/>
                <a:gd name="connsiteY7" fmla="*/ 2055813 h 2112351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40544 w 383547"/>
                <a:gd name="connsiteY0" fmla="*/ 0 h 1434079"/>
                <a:gd name="connsiteX1" fmla="*/ 152400 w 383547"/>
                <a:gd name="connsiteY1" fmla="*/ 200792 h 1434079"/>
                <a:gd name="connsiteX2" fmla="*/ 299560 w 383547"/>
                <a:gd name="connsiteY2" fmla="*/ 560554 h 1434079"/>
                <a:gd name="connsiteX3" fmla="*/ 382387 w 383547"/>
                <a:gd name="connsiteY3" fmla="*/ 855274 h 1434079"/>
                <a:gd name="connsiteX4" fmla="*/ 215407 w 383547"/>
                <a:gd name="connsiteY4" fmla="*/ 1145247 h 1434079"/>
                <a:gd name="connsiteX5" fmla="*/ 0 w 383547"/>
                <a:gd name="connsiteY5" fmla="*/ 1434079 h 1434079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2038"/>
                <a:gd name="connsiteY0" fmla="*/ 0 h 1514248"/>
                <a:gd name="connsiteX1" fmla="*/ 199962 w 432038"/>
                <a:gd name="connsiteY1" fmla="*/ 274611 h 1514248"/>
                <a:gd name="connsiteX2" fmla="*/ 375697 w 432038"/>
                <a:gd name="connsiteY2" fmla="*/ 703429 h 1514248"/>
                <a:gd name="connsiteX3" fmla="*/ 429949 w 432038"/>
                <a:gd name="connsiteY3" fmla="*/ 929093 h 1514248"/>
                <a:gd name="connsiteX4" fmla="*/ 262969 w 432038"/>
                <a:gd name="connsiteY4" fmla="*/ 1219066 h 1514248"/>
                <a:gd name="connsiteX5" fmla="*/ 29306 w 432038"/>
                <a:gd name="connsiteY5" fmla="*/ 1514248 h 1514248"/>
                <a:gd name="connsiteX0" fmla="*/ 0 w 406530"/>
                <a:gd name="connsiteY0" fmla="*/ 0 h 1514248"/>
                <a:gd name="connsiteX1" fmla="*/ 199962 w 406530"/>
                <a:gd name="connsiteY1" fmla="*/ 274611 h 1514248"/>
                <a:gd name="connsiteX2" fmla="*/ 375697 w 406530"/>
                <a:gd name="connsiteY2" fmla="*/ 703429 h 1514248"/>
                <a:gd name="connsiteX3" fmla="*/ 401374 w 406530"/>
                <a:gd name="connsiteY3" fmla="*/ 1045775 h 1514248"/>
                <a:gd name="connsiteX4" fmla="*/ 262969 w 406530"/>
                <a:gd name="connsiteY4" fmla="*/ 1219066 h 1514248"/>
                <a:gd name="connsiteX5" fmla="*/ 29306 w 406530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262969 w 417113"/>
                <a:gd name="connsiteY4" fmla="*/ 12190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9385"/>
                <a:gd name="connsiteY0" fmla="*/ 0 h 1514248"/>
                <a:gd name="connsiteX1" fmla="*/ 142812 w 419385"/>
                <a:gd name="connsiteY1" fmla="*/ 160311 h 1514248"/>
                <a:gd name="connsiteX2" fmla="*/ 375697 w 419385"/>
                <a:gd name="connsiteY2" fmla="*/ 703429 h 1514248"/>
                <a:gd name="connsiteX3" fmla="*/ 401374 w 419385"/>
                <a:gd name="connsiteY3" fmla="*/ 1045775 h 1514248"/>
                <a:gd name="connsiteX4" fmla="*/ 146287 w 419385"/>
                <a:gd name="connsiteY4" fmla="*/ 1371466 h 1514248"/>
                <a:gd name="connsiteX5" fmla="*/ 29306 w 419385"/>
                <a:gd name="connsiteY5" fmla="*/ 1514248 h 1514248"/>
                <a:gd name="connsiteX0" fmla="*/ 0 w 429244"/>
                <a:gd name="connsiteY0" fmla="*/ 0 h 1514248"/>
                <a:gd name="connsiteX1" fmla="*/ 142812 w 429244"/>
                <a:gd name="connsiteY1" fmla="*/ 160311 h 1514248"/>
                <a:gd name="connsiteX2" fmla="*/ 399509 w 429244"/>
                <a:gd name="connsiteY2" fmla="*/ 724860 h 1514248"/>
                <a:gd name="connsiteX3" fmla="*/ 401374 w 429244"/>
                <a:gd name="connsiteY3" fmla="*/ 1045775 h 1514248"/>
                <a:gd name="connsiteX4" fmla="*/ 146287 w 429244"/>
                <a:gd name="connsiteY4" fmla="*/ 1371466 h 1514248"/>
                <a:gd name="connsiteX5" fmla="*/ 29306 w 429244"/>
                <a:gd name="connsiteY5" fmla="*/ 1514248 h 1514248"/>
                <a:gd name="connsiteX0" fmla="*/ 0 w 425651"/>
                <a:gd name="connsiteY0" fmla="*/ 0 h 1514248"/>
                <a:gd name="connsiteX1" fmla="*/ 142812 w 425651"/>
                <a:gd name="connsiteY1" fmla="*/ 160311 h 1514248"/>
                <a:gd name="connsiteX2" fmla="*/ 399509 w 425651"/>
                <a:gd name="connsiteY2" fmla="*/ 724860 h 1514248"/>
                <a:gd name="connsiteX3" fmla="*/ 401374 w 425651"/>
                <a:gd name="connsiteY3" fmla="*/ 1045775 h 1514248"/>
                <a:gd name="connsiteX4" fmla="*/ 146287 w 425651"/>
                <a:gd name="connsiteY4" fmla="*/ 1371466 h 1514248"/>
                <a:gd name="connsiteX5" fmla="*/ 29306 w 425651"/>
                <a:gd name="connsiteY5" fmla="*/ 1514248 h 1514248"/>
                <a:gd name="connsiteX0" fmla="*/ 0 w 423430"/>
                <a:gd name="connsiteY0" fmla="*/ 0 h 1514248"/>
                <a:gd name="connsiteX1" fmla="*/ 142812 w 423430"/>
                <a:gd name="connsiteY1" fmla="*/ 160311 h 1514248"/>
                <a:gd name="connsiteX2" fmla="*/ 399509 w 423430"/>
                <a:gd name="connsiteY2" fmla="*/ 724860 h 1514248"/>
                <a:gd name="connsiteX3" fmla="*/ 389468 w 423430"/>
                <a:gd name="connsiteY3" fmla="*/ 1045775 h 1514248"/>
                <a:gd name="connsiteX4" fmla="*/ 146287 w 423430"/>
                <a:gd name="connsiteY4" fmla="*/ 1371466 h 1514248"/>
                <a:gd name="connsiteX5" fmla="*/ 29306 w 423430"/>
                <a:gd name="connsiteY5" fmla="*/ 1514248 h 1514248"/>
                <a:gd name="connsiteX0" fmla="*/ 0 w 420130"/>
                <a:gd name="connsiteY0" fmla="*/ 0 h 1514248"/>
                <a:gd name="connsiteX1" fmla="*/ 142812 w 420130"/>
                <a:gd name="connsiteY1" fmla="*/ 160311 h 1514248"/>
                <a:gd name="connsiteX2" fmla="*/ 399509 w 420130"/>
                <a:gd name="connsiteY2" fmla="*/ 724860 h 1514248"/>
                <a:gd name="connsiteX3" fmla="*/ 389468 w 420130"/>
                <a:gd name="connsiteY3" fmla="*/ 1045775 h 1514248"/>
                <a:gd name="connsiteX4" fmla="*/ 146287 w 420130"/>
                <a:gd name="connsiteY4" fmla="*/ 1371466 h 1514248"/>
                <a:gd name="connsiteX5" fmla="*/ 29306 w 420130"/>
                <a:gd name="connsiteY5" fmla="*/ 1514248 h 15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130" h="1514248">
                  <a:moveTo>
                    <a:pt x="0" y="0"/>
                  </a:moveTo>
                  <a:cubicBezTo>
                    <a:pt x="103059" y="84345"/>
                    <a:pt x="76227" y="39501"/>
                    <a:pt x="142812" y="160311"/>
                  </a:cubicBezTo>
                  <a:cubicBezTo>
                    <a:pt x="209397" y="281121"/>
                    <a:pt x="358400" y="577283"/>
                    <a:pt x="399509" y="724860"/>
                  </a:cubicBezTo>
                  <a:cubicBezTo>
                    <a:pt x="440618" y="872437"/>
                    <a:pt x="411167" y="963142"/>
                    <a:pt x="389468" y="1045775"/>
                  </a:cubicBezTo>
                  <a:cubicBezTo>
                    <a:pt x="332051" y="1142695"/>
                    <a:pt x="206314" y="1293387"/>
                    <a:pt x="146287" y="1371466"/>
                  </a:cubicBezTo>
                  <a:cubicBezTo>
                    <a:pt x="86260" y="1449545"/>
                    <a:pt x="99532" y="1410453"/>
                    <a:pt x="29306" y="1514248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思想气泡: 云 201">
              <a:extLst>
                <a:ext uri="{FF2B5EF4-FFF2-40B4-BE49-F238E27FC236}">
                  <a16:creationId xmlns:a16="http://schemas.microsoft.com/office/drawing/2014/main" id="{9CC4947E-581B-4954-B4F1-88B542F2D769}"/>
                </a:ext>
              </a:extLst>
            </p:cNvPr>
            <p:cNvSpPr/>
            <p:nvPr/>
          </p:nvSpPr>
          <p:spPr>
            <a:xfrm>
              <a:off x="6613355" y="4142006"/>
              <a:ext cx="806665" cy="371475"/>
            </a:xfrm>
            <a:prstGeom prst="cloudCallout">
              <a:avLst>
                <a:gd name="adj1" fmla="val -59555"/>
                <a:gd name="adj2" fmla="val 67864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思想气泡: 云 203">
              <a:extLst>
                <a:ext uri="{FF2B5EF4-FFF2-40B4-BE49-F238E27FC236}">
                  <a16:creationId xmlns:a16="http://schemas.microsoft.com/office/drawing/2014/main" id="{608D6438-7B05-4C58-8E29-07921CE97EFB}"/>
                </a:ext>
              </a:extLst>
            </p:cNvPr>
            <p:cNvSpPr/>
            <p:nvPr/>
          </p:nvSpPr>
          <p:spPr>
            <a:xfrm>
              <a:off x="5045079" y="5658271"/>
              <a:ext cx="815515" cy="371475"/>
            </a:xfrm>
            <a:prstGeom prst="cloudCallout">
              <a:avLst>
                <a:gd name="adj1" fmla="val 71375"/>
                <a:gd name="adj2" fmla="val 43741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E3D2501-41BF-4A87-9FFB-5EBED9B35C72}"/>
                </a:ext>
              </a:extLst>
            </p:cNvPr>
            <p:cNvSpPr/>
            <p:nvPr/>
          </p:nvSpPr>
          <p:spPr>
            <a:xfrm>
              <a:off x="6318272" y="4131910"/>
              <a:ext cx="1770" cy="43680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456">
                  <a:moveTo>
                    <a:pt x="0" y="0"/>
                  </a:moveTo>
                  <a:cubicBezTo>
                    <a:pt x="3346" y="3334"/>
                    <a:pt x="6654" y="7122"/>
                    <a:pt x="10000" y="10456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757ED790-6F58-4EEA-8681-152C88AD80BC}"/>
                </a:ext>
              </a:extLst>
            </p:cNvPr>
            <p:cNvSpPr/>
            <p:nvPr/>
          </p:nvSpPr>
          <p:spPr>
            <a:xfrm>
              <a:off x="6350725" y="6061890"/>
              <a:ext cx="4151" cy="597937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  <a:gd name="connsiteX0" fmla="*/ 0 w 23452"/>
                <a:gd name="connsiteY0" fmla="*/ 0 h 13021"/>
                <a:gd name="connsiteX1" fmla="*/ 23452 w 23452"/>
                <a:gd name="connsiteY1" fmla="*/ 13021 h 13021"/>
                <a:gd name="connsiteX0" fmla="*/ 0 w 23452"/>
                <a:gd name="connsiteY0" fmla="*/ 0 h 14313"/>
                <a:gd name="connsiteX1" fmla="*/ 23452 w 23452"/>
                <a:gd name="connsiteY1" fmla="*/ 14313 h 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52" h="14313">
                  <a:moveTo>
                    <a:pt x="0" y="0"/>
                  </a:moveTo>
                  <a:cubicBezTo>
                    <a:pt x="3346" y="3334"/>
                    <a:pt x="20106" y="10979"/>
                    <a:pt x="23452" y="14313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1D02B1AA-9CDD-45D6-BF86-842D100E644B}"/>
                </a:ext>
              </a:extLst>
            </p:cNvPr>
            <p:cNvSpPr/>
            <p:nvPr/>
          </p:nvSpPr>
          <p:spPr>
            <a:xfrm>
              <a:off x="6690087" y="3921535"/>
              <a:ext cx="681513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75C2FAAB-1359-42BE-9466-9A78E6985243}"/>
                </a:ext>
              </a:extLst>
            </p:cNvPr>
            <p:cNvSpPr/>
            <p:nvPr/>
          </p:nvSpPr>
          <p:spPr>
            <a:xfrm>
              <a:off x="5113443" y="5419230"/>
              <a:ext cx="689374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BEFA359B-9228-4F03-A82D-FC0CADB391A6}"/>
              </a:ext>
            </a:extLst>
          </p:cNvPr>
          <p:cNvGrpSpPr/>
          <p:nvPr/>
        </p:nvGrpSpPr>
        <p:grpSpPr>
          <a:xfrm>
            <a:off x="367552" y="3429000"/>
            <a:ext cx="2566985" cy="584775"/>
            <a:chOff x="77620" y="3675479"/>
            <a:chExt cx="2566985" cy="584775"/>
          </a:xfrm>
        </p:grpSpPr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3D48AF73-4B51-413E-B973-7DCB48F5C921}"/>
                </a:ext>
              </a:extLst>
            </p:cNvPr>
            <p:cNvSpPr txBox="1"/>
            <p:nvPr/>
          </p:nvSpPr>
          <p:spPr>
            <a:xfrm>
              <a:off x="77620" y="3675479"/>
              <a:ext cx="2566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(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needs to be 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processed by 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SFC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AF3CE374-A82B-4475-8724-7445DB0F3019}"/>
                </a:ext>
              </a:extLst>
            </p:cNvPr>
            <p:cNvCxnSpPr>
              <a:cxnSpLocks/>
            </p:cNvCxnSpPr>
            <p:nvPr/>
          </p:nvCxnSpPr>
          <p:spPr>
            <a:xfrm>
              <a:off x="951381" y="3860147"/>
              <a:ext cx="34908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C213B34-EC46-4A46-84E8-D6C94AFDA595}"/>
              </a:ext>
            </a:extLst>
          </p:cNvPr>
          <p:cNvSpPr txBox="1"/>
          <p:nvPr/>
        </p:nvSpPr>
        <p:spPr>
          <a:xfrm>
            <a:off x="3733950" y="325396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F99B2CC-EB61-43DA-A5D1-5EC55CAC0F3F}"/>
              </a:ext>
            </a:extLst>
          </p:cNvPr>
          <p:cNvSpPr txBox="1"/>
          <p:nvPr/>
        </p:nvSpPr>
        <p:spPr>
          <a:xfrm>
            <a:off x="3717118" y="31554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乘号 91">
            <a:extLst>
              <a:ext uri="{FF2B5EF4-FFF2-40B4-BE49-F238E27FC236}">
                <a16:creationId xmlns:a16="http://schemas.microsoft.com/office/drawing/2014/main" id="{58DCE110-7E1A-4FD1-9B10-C5339AA059AB}"/>
              </a:ext>
            </a:extLst>
          </p:cNvPr>
          <p:cNvSpPr/>
          <p:nvPr/>
        </p:nvSpPr>
        <p:spPr>
          <a:xfrm>
            <a:off x="5613085" y="1984701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乘号 92">
            <a:extLst>
              <a:ext uri="{FF2B5EF4-FFF2-40B4-BE49-F238E27FC236}">
                <a16:creationId xmlns:a16="http://schemas.microsoft.com/office/drawing/2014/main" id="{670FCE5C-3322-4915-A028-376FF8F50C02}"/>
              </a:ext>
            </a:extLst>
          </p:cNvPr>
          <p:cNvSpPr/>
          <p:nvPr/>
        </p:nvSpPr>
        <p:spPr>
          <a:xfrm>
            <a:off x="5266216" y="1166712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乘号 93">
            <a:extLst>
              <a:ext uri="{FF2B5EF4-FFF2-40B4-BE49-F238E27FC236}">
                <a16:creationId xmlns:a16="http://schemas.microsoft.com/office/drawing/2014/main" id="{309F1FB1-2E21-4F4C-A7CF-DC92AC328B9F}"/>
              </a:ext>
            </a:extLst>
          </p:cNvPr>
          <p:cNvSpPr/>
          <p:nvPr/>
        </p:nvSpPr>
        <p:spPr>
          <a:xfrm>
            <a:off x="5266216" y="2550449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18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FB9CAA-2447-4CC4-A22F-ECC1C481E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71376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&lt;NF1 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Operation, NF2 Operation, </a:t>
                      </a:r>
                      <a:r>
                        <a:rPr lang="en-US" altLang="zh-CN" sz="2500" kern="100" baseline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ConflictField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&lt;R, R, *&gt;;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 W, Y&gt;;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7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3097814" y="1870356"/>
            <a:ext cx="1762379" cy="2227822"/>
            <a:chOff x="4601586" y="2031585"/>
            <a:chExt cx="1762379" cy="222782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434588" y="2053254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5258286" y="1851169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815546" y="88596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55893"/>
            <a:ext cx="1810146" cy="1917950"/>
            <a:chOff x="663246" y="867080"/>
            <a:chExt cx="1810146" cy="191795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719143" y="88418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磁盘 23"/>
          <p:cNvSpPr/>
          <p:nvPr/>
        </p:nvSpPr>
        <p:spPr>
          <a:xfrm>
            <a:off x="1140142" y="3183147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085037" y="318111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776774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69912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1338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645938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1185179" y="3723474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643062" y="3723474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121791" y="3721446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587957" y="3721446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1140142" y="209578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3087359" y="2090406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643062" y="2636110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643062" y="2630733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 flipH="1">
            <a:off x="3587957" y="2630733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0" idx="3"/>
            <a:endCxn id="25" idx="1"/>
          </p:cNvCxnSpPr>
          <p:nvPr/>
        </p:nvCxnSpPr>
        <p:spPr>
          <a:xfrm>
            <a:off x="1643062" y="2636110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57736" y="3146063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276955" y="1563189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24363" y="1596441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C87C929-4843-481C-90D1-835EF032D80C}"/>
              </a:ext>
            </a:extLst>
          </p:cNvPr>
          <p:cNvGrpSpPr/>
          <p:nvPr/>
        </p:nvGrpSpPr>
        <p:grpSpPr>
          <a:xfrm>
            <a:off x="9327092" y="1704473"/>
            <a:ext cx="1792863" cy="2336037"/>
            <a:chOff x="11859626" y="845504"/>
            <a:chExt cx="1792863" cy="2727722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DBDF632-7CA2-4A5F-9CE9-8065FB675F8F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90162" y="1243556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74927" y="1627724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cxnSpLocks/>
          </p:cNvCxnSpPr>
          <p:nvPr/>
        </p:nvCxnSpPr>
        <p:spPr>
          <a:xfrm flipH="1">
            <a:off x="1771651" y="2712652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515169" y="2704135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10586" y="3570755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939647" y="3718787"/>
            <a:ext cx="1303569" cy="879119"/>
            <a:chOff x="483272" y="4215256"/>
            <a:chExt cx="1303569" cy="879119"/>
          </a:xfrm>
        </p:grpSpPr>
        <p:cxnSp>
          <p:nvCxnSpPr>
            <p:cNvPr id="131" name="直接连接符 130"/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660453" y="3208519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682146" y="1624703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</p:cNvCxnSpPr>
          <p:nvPr/>
        </p:nvCxnSpPr>
        <p:spPr>
          <a:xfrm>
            <a:off x="1593582" y="1914958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3450399-321E-4866-98E6-1ECCABCCDC2D}"/>
              </a:ext>
            </a:extLst>
          </p:cNvPr>
          <p:cNvGrpSpPr/>
          <p:nvPr/>
        </p:nvGrpSpPr>
        <p:grpSpPr>
          <a:xfrm>
            <a:off x="1082681" y="591303"/>
            <a:ext cx="2550361" cy="630452"/>
            <a:chOff x="322363" y="225880"/>
            <a:chExt cx="2550361" cy="630452"/>
          </a:xfrm>
        </p:grpSpPr>
        <p:cxnSp>
          <p:nvCxnSpPr>
            <p:cNvPr id="13" name="直接箭头连接符 12"/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  <a:stCxn id="102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  <a:endCxn id="103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93585A-AB4B-4818-99F4-88CC074F2EA6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A250C2-89D8-4DE5-A958-EA1F0E9E4E45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BF0165-5039-4A4B-A256-0F35914A4244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D5584E9-7096-46A7-AD71-9F742E000987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BDB01D-8A19-4B24-8A8C-DFE6FC8F2F8F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CF46CA28-DA42-4167-AA4C-0CB2347A06AF}"/>
              </a:ext>
            </a:extLst>
          </p:cNvPr>
          <p:cNvSpPr/>
          <p:nvPr/>
        </p:nvSpPr>
        <p:spPr>
          <a:xfrm>
            <a:off x="896057" y="4589137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F5D24A-8C6B-42E8-968E-FC3DA46D1577}"/>
              </a:ext>
            </a:extLst>
          </p:cNvPr>
          <p:cNvSpPr txBox="1"/>
          <p:nvPr/>
        </p:nvSpPr>
        <p:spPr>
          <a:xfrm>
            <a:off x="771790" y="523879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233C31-A8D6-4508-8297-ED2EE9CEE570}"/>
              </a:ext>
            </a:extLst>
          </p:cNvPr>
          <p:cNvSpPr txBox="1"/>
          <p:nvPr/>
        </p:nvSpPr>
        <p:spPr>
          <a:xfrm>
            <a:off x="169454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00341A0-66E2-4FB4-8FD4-47E1499C65DC}"/>
              </a:ext>
            </a:extLst>
          </p:cNvPr>
          <p:cNvSpPr txBox="1"/>
          <p:nvPr/>
        </p:nvSpPr>
        <p:spPr>
          <a:xfrm>
            <a:off x="27168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97C8067-1233-48DD-A284-AD99F36B684A}"/>
              </a:ext>
            </a:extLst>
          </p:cNvPr>
          <p:cNvSpPr txBox="1"/>
          <p:nvPr/>
        </p:nvSpPr>
        <p:spPr>
          <a:xfrm>
            <a:off x="36439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A806A3-660C-416D-B025-3D46080E9593}"/>
              </a:ext>
            </a:extLst>
          </p:cNvPr>
          <p:cNvSpPr/>
          <p:nvPr/>
        </p:nvSpPr>
        <p:spPr>
          <a:xfrm>
            <a:off x="1825997" y="458956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ABF90F3-FD83-4821-A672-8D4B6AD2F69B}"/>
              </a:ext>
            </a:extLst>
          </p:cNvPr>
          <p:cNvSpPr/>
          <p:nvPr/>
        </p:nvSpPr>
        <p:spPr>
          <a:xfrm>
            <a:off x="2829051" y="459591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1C2F60-5227-40B0-B2CA-A77C9791EFFD}"/>
              </a:ext>
            </a:extLst>
          </p:cNvPr>
          <p:cNvSpPr/>
          <p:nvPr/>
        </p:nvSpPr>
        <p:spPr>
          <a:xfrm>
            <a:off x="3802994" y="451004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99EE00-2DCE-4585-B556-FAFDC417AED7}"/>
              </a:ext>
            </a:extLst>
          </p:cNvPr>
          <p:cNvSpPr/>
          <p:nvPr/>
        </p:nvSpPr>
        <p:spPr>
          <a:xfrm>
            <a:off x="3763984" y="45578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64125E4-2F0C-4DC0-A531-A05093C18350}"/>
              </a:ext>
            </a:extLst>
          </p:cNvPr>
          <p:cNvSpPr/>
          <p:nvPr/>
        </p:nvSpPr>
        <p:spPr>
          <a:xfrm>
            <a:off x="3723941" y="460265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BF558E5-37E2-49AB-A84D-D298A7EC96D7}"/>
              </a:ext>
            </a:extLst>
          </p:cNvPr>
          <p:cNvSpPr/>
          <p:nvPr/>
        </p:nvSpPr>
        <p:spPr>
          <a:xfrm>
            <a:off x="3683112" y="46534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3655FC6-0F5F-4C26-B9BD-8A50007AF591}"/>
              </a:ext>
            </a:extLst>
          </p:cNvPr>
          <p:cNvGrpSpPr/>
          <p:nvPr/>
        </p:nvGrpSpPr>
        <p:grpSpPr>
          <a:xfrm>
            <a:off x="6436863" y="1935715"/>
            <a:ext cx="2551677" cy="1710805"/>
            <a:chOff x="6543070" y="2256433"/>
            <a:chExt cx="2551677" cy="1710805"/>
          </a:xfrm>
        </p:grpSpPr>
        <p:cxnSp>
          <p:nvCxnSpPr>
            <p:cNvPr id="128" name="直接箭头连接符 127"/>
            <p:cNvCxnSpPr>
              <a:cxnSpLocks/>
              <a:stCxn id="167" idx="2"/>
              <a:endCxn id="177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cxnSpLocks/>
              <a:stCxn id="167" idx="2"/>
              <a:endCxn id="179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6" name="左大括号 165"/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EE8DDF5-88A2-4C6A-8FC8-C78FFDD8A634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3085A04-0AFC-46C5-85C5-95C403F6107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223849-F31B-4D57-9CA1-1868609D9683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F6C68F7-AE64-4D99-AD34-EFD5EE7C4049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左大括号 187">
              <a:extLst>
                <a:ext uri="{FF2B5EF4-FFF2-40B4-BE49-F238E27FC236}">
                  <a16:creationId xmlns:a16="http://schemas.microsoft.com/office/drawing/2014/main" id="{2C69DBB1-A6BB-4D0A-9500-C745FB96973A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5C5928-0810-4640-A943-81AD8FD70E73}"/>
              </a:ext>
            </a:extLst>
          </p:cNvPr>
          <p:cNvCxnSpPr>
            <a:cxnSpLocks/>
          </p:cNvCxnSpPr>
          <p:nvPr/>
        </p:nvCxnSpPr>
        <p:spPr>
          <a:xfrm>
            <a:off x="1834258" y="1258382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1C720B77-026F-4FD0-978F-19AC6EC5796C}"/>
              </a:ext>
            </a:extLst>
          </p:cNvPr>
          <p:cNvGrpSpPr/>
          <p:nvPr/>
        </p:nvGrpSpPr>
        <p:grpSpPr>
          <a:xfrm>
            <a:off x="7498873" y="523254"/>
            <a:ext cx="2644314" cy="626680"/>
            <a:chOff x="7529352" y="718785"/>
            <a:chExt cx="2644314" cy="626680"/>
          </a:xfrm>
        </p:grpSpPr>
        <p:sp>
          <p:nvSpPr>
            <p:cNvPr id="213" name="文本框 212"/>
            <p:cNvSpPr txBox="1"/>
            <p:nvPr/>
          </p:nvSpPr>
          <p:spPr>
            <a:xfrm>
              <a:off x="8308730" y="71878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C7BDF92-D249-46F0-BA72-A36431FC5469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91AA301-95DE-4C23-B1B1-BF07B4C34D56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4589F94-E6A1-4F67-8E7D-9641FAB145B1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061559B-76A3-4F67-B5E6-236C1AA1DBFE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FB57705-6E89-41A2-9EFD-1F7D322CDBC7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3360894-18AE-4B8C-A5E1-AB2E94DFA0D9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44DB350-1520-4CE7-ABDE-6E68A66BC91C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24001F-089E-4942-91C8-295A7F2D75DB}"/>
              </a:ext>
            </a:extLst>
          </p:cNvPr>
          <p:cNvGrpSpPr/>
          <p:nvPr/>
        </p:nvGrpSpPr>
        <p:grpSpPr>
          <a:xfrm>
            <a:off x="10147713" y="4339719"/>
            <a:ext cx="2731746" cy="600552"/>
            <a:chOff x="7205508" y="1711086"/>
            <a:chExt cx="2731746" cy="600552"/>
          </a:xfrm>
        </p:grpSpPr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C8A1865B-CC29-4EDE-BFE1-BAB8A8B575C5}"/>
                </a:ext>
              </a:extLst>
            </p:cNvPr>
            <p:cNvCxnSpPr>
              <a:cxnSpLocks/>
            </p:cNvCxnSpPr>
            <p:nvPr/>
          </p:nvCxnSpPr>
          <p:spPr>
            <a:xfrm>
              <a:off x="8571381" y="1711086"/>
              <a:ext cx="0" cy="60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7205508" y="1794204"/>
              <a:ext cx="27317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24ACD40-5E2B-4A12-B9C5-FCE5BD26FF98}"/>
              </a:ext>
            </a:extLst>
          </p:cNvPr>
          <p:cNvGrpSpPr/>
          <p:nvPr/>
        </p:nvGrpSpPr>
        <p:grpSpPr>
          <a:xfrm>
            <a:off x="10147713" y="5153608"/>
            <a:ext cx="2915651" cy="633649"/>
            <a:chOff x="7687386" y="1711086"/>
            <a:chExt cx="1767989" cy="437056"/>
          </a:xfrm>
        </p:grpSpPr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6544439-6397-4517-BB1B-827EE969D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1380" y="1711086"/>
              <a:ext cx="1" cy="43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5701C7B-816D-44EC-BC95-C225834D0A56}"/>
                </a:ext>
              </a:extLst>
            </p:cNvPr>
            <p:cNvSpPr txBox="1"/>
            <p:nvPr/>
          </p:nvSpPr>
          <p:spPr>
            <a:xfrm>
              <a:off x="7687386" y="1786848"/>
              <a:ext cx="1767989" cy="254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Configuration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A2A096D-7C71-45D6-9114-103A19259CBE}"/>
              </a:ext>
            </a:extLst>
          </p:cNvPr>
          <p:cNvGrpSpPr/>
          <p:nvPr/>
        </p:nvGrpSpPr>
        <p:grpSpPr>
          <a:xfrm>
            <a:off x="6233190" y="3544662"/>
            <a:ext cx="2471103" cy="2616857"/>
            <a:chOff x="5412562" y="2438276"/>
            <a:chExt cx="2471103" cy="2616857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0C40260-6ADE-4486-A4C6-F18249B9F913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1E6A5F5-571A-4BEA-A03A-EE942A7CF3E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766DCC7-AE9C-4464-9BB0-BFD2A433F2F4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B1C2596-044D-461A-A22E-E50912C79C3D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B2E8608-DDCC-456D-A653-8E5F0B3D7894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816DFFA-7EA9-4931-B89C-DDC38F7D4DE3}"/>
                </a:ext>
              </a:extLst>
            </p:cNvPr>
            <p:cNvCxnSpPr>
              <a:cxnSpLocks/>
              <a:endCxn id="192" idx="0"/>
            </p:cNvCxnSpPr>
            <p:nvPr/>
          </p:nvCxnSpPr>
          <p:spPr>
            <a:xfrm>
              <a:off x="6096000" y="2522204"/>
              <a:ext cx="0" cy="7450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01DC1C34-FAB9-4C55-A57A-1397173CB286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C08D3AE9-47BC-4B57-AF08-A2E28A58B728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A30436D-16D8-462F-82C8-99549731D753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1F8EE4F-9236-40C9-B39D-2020ABC017D1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F77BCEC7-DB14-4DF8-832C-201E87EB802A}"/>
                </a:ext>
              </a:extLst>
            </p:cNvPr>
            <p:cNvCxnSpPr>
              <a:cxnSpLocks/>
              <a:stCxn id="192" idx="2"/>
              <a:endCxn id="222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29ACF191-3D1D-4B82-B53C-7DC8F0B55566}"/>
                </a:ext>
              </a:extLst>
            </p:cNvPr>
            <p:cNvCxnSpPr>
              <a:cxnSpLocks/>
              <a:stCxn id="222" idx="2"/>
              <a:endCxn id="218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B11F736-593D-4E34-86CC-AAC9F32EFD6A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236BBEB1-145E-427C-93D8-1315BA78B40A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4" name="连接符: 曲线 233">
              <a:extLst>
                <a:ext uri="{FF2B5EF4-FFF2-40B4-BE49-F238E27FC236}">
                  <a16:creationId xmlns:a16="http://schemas.microsoft.com/office/drawing/2014/main" id="{F2762685-6F07-48BB-B3EE-4E877036215F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4A04167B-3C06-4AC9-A349-B377F00A186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7206180" y="4801219"/>
              <a:ext cx="0" cy="25391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B1055031-F19C-4F0A-9479-31F4D34CA5A0}"/>
                </a:ext>
              </a:extLst>
            </p:cNvPr>
            <p:cNvSpPr txBox="1"/>
            <p:nvPr/>
          </p:nvSpPr>
          <p:spPr>
            <a:xfrm>
              <a:off x="5450745" y="243827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BDDC02D-3481-4257-987E-A1D6DCA0D817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B0ED11A-49D3-44E0-9AF2-327D5507BA5A}"/>
              </a:ext>
            </a:extLst>
          </p:cNvPr>
          <p:cNvGrpSpPr/>
          <p:nvPr/>
        </p:nvGrpSpPr>
        <p:grpSpPr>
          <a:xfrm>
            <a:off x="-381353" y="6267814"/>
            <a:ext cx="5791200" cy="6172588"/>
            <a:chOff x="0" y="726353"/>
            <a:chExt cx="5791200" cy="6172588"/>
          </a:xfrm>
        </p:grpSpPr>
        <p:sp>
          <p:nvSpPr>
            <p:cNvPr id="247" name="对话气泡: 圆角矩形 246">
              <a:extLst>
                <a:ext uri="{FF2B5EF4-FFF2-40B4-BE49-F238E27FC236}">
                  <a16:creationId xmlns:a16="http://schemas.microsoft.com/office/drawing/2014/main" id="{D9DA1166-2B0B-4FBA-8917-957A15041514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221"/>
                <a:gd name="adj2" fmla="val 53913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12D2899C-1906-49FC-88A5-F3AB9290E4C0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B5D554EF-AE42-4811-BE9C-AA0B40F221D3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B172BBAF-3890-4A2D-89B9-07A63F0A2DB7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97082384-0669-4DC5-846A-24178EEC36F7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11C971F7-A2D8-4DA6-BFA6-FE6DB146406E}"/>
                  </a:ext>
                </a:extLst>
              </p:cNvPr>
              <p:cNvCxnSpPr>
                <a:cxnSpLocks/>
                <a:stCxn id="289" idx="2"/>
                <a:endCxn id="290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11249FC6-33EB-4E14-9658-62FD958F39C3}"/>
                  </a:ext>
                </a:extLst>
              </p:cNvPr>
              <p:cNvCxnSpPr>
                <a:cxnSpLocks/>
                <a:stCxn id="289" idx="2"/>
                <a:endCxn id="291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154CBB7B-7AD7-43AF-B783-5DD6C021C282}"/>
                  </a:ext>
                </a:extLst>
              </p:cNvPr>
              <p:cNvCxnSpPr>
                <a:cxnSpLocks/>
                <a:stCxn id="289" idx="2"/>
                <a:endCxn id="292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6" name="左大括号 285">
                <a:extLst>
                  <a:ext uri="{FF2B5EF4-FFF2-40B4-BE49-F238E27FC236}">
                    <a16:creationId xmlns:a16="http://schemas.microsoft.com/office/drawing/2014/main" id="{B8258D68-1742-4E22-A30F-CB2F4D9C3330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BD6300DF-A402-4A6F-A244-E5D3BF05FAA6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F009E184-5527-4E03-A83A-B245C1C7728F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7D691DF-A197-4714-8999-C8F0492EC0FF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037A4-E816-4262-BC22-FB6370B3D727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D3FCA799-A5F5-4784-8EE3-29BC5A12050A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C8993E0-9604-4885-9005-1DEF98D2BFEA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左大括号 292">
                <a:extLst>
                  <a:ext uri="{FF2B5EF4-FFF2-40B4-BE49-F238E27FC236}">
                    <a16:creationId xmlns:a16="http://schemas.microsoft.com/office/drawing/2014/main" id="{C6A08437-9E16-4F48-A6DA-4EE920B174DF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1C4E9710-E8C3-44BF-8691-6E2D27CA7AF7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010ECE4-7342-46E5-84D7-9C62DB46C896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33393BC-8CD2-487D-AF3F-4E720605B2C5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40F8D52-72AE-4E12-9C44-91B3DB0B02F6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0ED6C9D0-2DB9-4D25-8345-7DF4C0AAA46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435B184-E0D4-45E3-9164-98C881FAE479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B812B29-D840-4CF8-BC02-22C2805E6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6FA4A79-C5C2-48B8-9B4D-C51ADB10EB2A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1CB3687-6E23-4537-BA00-5A9280B8B206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97C9685E-3926-45B3-ABCB-6F7DB8C3FA65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2C4FA4CD-34FC-45F9-86E4-2238C5A4EA78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C99504B3-A3CF-46EC-A998-D134147F6852}"/>
                  </a:ext>
                </a:extLst>
              </p:cNvPr>
              <p:cNvCxnSpPr>
                <a:cxnSpLocks/>
                <a:stCxn id="266" idx="2"/>
                <a:endCxn id="271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0356BBE4-F1F3-4B16-98C0-4C49DB88E926}"/>
                  </a:ext>
                </a:extLst>
              </p:cNvPr>
              <p:cNvCxnSpPr>
                <a:cxnSpLocks/>
                <a:stCxn id="271" idx="2"/>
                <a:endCxn id="267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CF519B8E-F525-475A-8441-92574C90D847}"/>
                  </a:ext>
                </a:extLst>
              </p:cNvPr>
              <p:cNvCxnSpPr>
                <a:cxnSpLocks/>
                <a:stCxn id="268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0710196A-2AF2-430D-BF6A-554D3CB9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连接符: 曲线 278">
                <a:extLst>
                  <a:ext uri="{FF2B5EF4-FFF2-40B4-BE49-F238E27FC236}">
                    <a16:creationId xmlns:a16="http://schemas.microsoft.com/office/drawing/2014/main" id="{4DC2381E-BA7F-4451-83D1-1BED9FE88553}"/>
                  </a:ext>
                </a:extLst>
              </p:cNvPr>
              <p:cNvCxnSpPr>
                <a:cxnSpLocks/>
                <a:stCxn id="267" idx="3"/>
                <a:endCxn id="268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702CAF77-5219-4AC3-9FA2-3C080BA79B00}"/>
                  </a:ext>
                </a:extLst>
              </p:cNvPr>
              <p:cNvCxnSpPr>
                <a:cxnSpLocks/>
                <a:stCxn id="269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F99EFAC9-92CA-42EB-A0CB-AB9EE30E8F14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66EBEBF-D420-497C-B4A4-79DAC20C88EF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704B0279-5A1E-457D-8021-D4A210214A8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1CCE991D-EF63-426D-870E-F48350C6D899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AD2FF50B-FC8E-4A25-81AC-FC94D72AC1D9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C750F8BB-B563-4FB0-A96E-BFD01A13D7A0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C902D34-E108-455A-9B4F-463104F195A7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50E903D3-CDA2-47D4-B820-D2EE588A35FD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B6C1C403-16D5-4909-B12A-C10F4EB593E7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C199E0BF-9A25-4C72-BE87-FA3580F93769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4CDE431F-2AB1-4248-98AE-A2EAA9D0E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0069DAD5-786B-4C45-9C9A-3EB6C0E7E609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CD00D841-FF40-461C-A4DB-4AAB24ED53EC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4" name="连接符: 肘形 253">
              <a:extLst>
                <a:ext uri="{FF2B5EF4-FFF2-40B4-BE49-F238E27FC236}">
                  <a16:creationId xmlns:a16="http://schemas.microsoft.com/office/drawing/2014/main" id="{B06337A5-AE45-4A12-B1C7-27EB97124752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连接符: 肘形 254">
              <a:extLst>
                <a:ext uri="{FF2B5EF4-FFF2-40B4-BE49-F238E27FC236}">
                  <a16:creationId xmlns:a16="http://schemas.microsoft.com/office/drawing/2014/main" id="{B437FD4D-65D6-4C8A-8477-2D4B743C17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A17D80E-3332-441F-97A7-19478926B9B8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317ED9B-7B47-45B0-8AE5-D772FC5F81D3}"/>
              </a:ext>
            </a:extLst>
          </p:cNvPr>
          <p:cNvSpPr/>
          <p:nvPr/>
        </p:nvSpPr>
        <p:spPr>
          <a:xfrm>
            <a:off x="541954" y="261042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5F2C874-DFD9-4ACC-8914-9441322D0ED8}"/>
              </a:ext>
            </a:extLst>
          </p:cNvPr>
          <p:cNvSpPr/>
          <p:nvPr/>
        </p:nvSpPr>
        <p:spPr>
          <a:xfrm>
            <a:off x="2486849" y="2608395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6" name="矩形: 圆角 2">
            <a:extLst>
              <a:ext uri="{FF2B5EF4-FFF2-40B4-BE49-F238E27FC236}">
                <a16:creationId xmlns:a16="http://schemas.microsoft.com/office/drawing/2014/main" id="{75D66764-A9FF-4DDF-8DAD-B0E01A955932}"/>
              </a:ext>
            </a:extLst>
          </p:cNvPr>
          <p:cNvSpPr/>
          <p:nvPr/>
        </p:nvSpPr>
        <p:spPr>
          <a:xfrm>
            <a:off x="178586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2">
            <a:extLst>
              <a:ext uri="{FF2B5EF4-FFF2-40B4-BE49-F238E27FC236}">
                <a16:creationId xmlns:a16="http://schemas.microsoft.com/office/drawing/2014/main" id="{18E2F191-D36E-4DA8-9B6A-3783DB644D78}"/>
              </a:ext>
            </a:extLst>
          </p:cNvPr>
          <p:cNvSpPr/>
          <p:nvPr/>
        </p:nvSpPr>
        <p:spPr>
          <a:xfrm>
            <a:off x="110093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C9473C5F-B9B6-442A-B5E5-75A9345935D8}"/>
              </a:ext>
            </a:extLst>
          </p:cNvPr>
          <p:cNvSpPr/>
          <p:nvPr/>
        </p:nvSpPr>
        <p:spPr>
          <a:xfrm>
            <a:off x="211519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2">
            <a:extLst>
              <a:ext uri="{FF2B5EF4-FFF2-40B4-BE49-F238E27FC236}">
                <a16:creationId xmlns:a16="http://schemas.microsoft.com/office/drawing/2014/main" id="{3597D20E-312C-4BF9-8080-2CB5BBDE6A0E}"/>
              </a:ext>
            </a:extLst>
          </p:cNvPr>
          <p:cNvSpPr/>
          <p:nvPr/>
        </p:nvSpPr>
        <p:spPr>
          <a:xfrm>
            <a:off x="3047750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7F8479-2F27-42E7-93D0-E9A10677051B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86991" y="3150750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B4B3DF-AAD1-494B-A8DA-B3C59ED4CF93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H="1" flipV="1">
            <a:off x="1044874" y="3150750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803BF-A5FA-417E-BEAD-9EEBA2FFB64B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2523603" y="3148722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A903F0-4A1C-4CE8-832E-3FC6B31980D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2989769" y="3148722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69CA5108-F50F-44DC-8B72-64EF3C3B986A}"/>
              </a:ext>
            </a:extLst>
          </p:cNvPr>
          <p:cNvSpPr/>
          <p:nvPr/>
        </p:nvSpPr>
        <p:spPr>
          <a:xfrm>
            <a:off x="541954" y="152305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F431EA31-1906-4393-9BE6-C2BA5905DE10}"/>
              </a:ext>
            </a:extLst>
          </p:cNvPr>
          <p:cNvSpPr/>
          <p:nvPr/>
        </p:nvSpPr>
        <p:spPr>
          <a:xfrm>
            <a:off x="2489171" y="1517682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7BA79-9FBE-4A11-B17D-165A9EE0DDD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1044874" y="2063386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B7C8F0-03F8-4EE2-962E-06A2DCACF018}"/>
              </a:ext>
            </a:extLst>
          </p:cNvPr>
          <p:cNvCxnSpPr>
            <a:stCxn id="15" idx="3"/>
            <a:endCxn id="4" idx="1"/>
          </p:cNvCxnSpPr>
          <p:nvPr/>
        </p:nvCxnSpPr>
        <p:spPr>
          <a:xfrm flipH="1">
            <a:off x="1044874" y="2058009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9C1487A-FCF6-4196-AA06-2D45539498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H="1">
            <a:off x="2989769" y="2058009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3CBE8F-198C-40FA-9978-C58CABACC00B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044874" y="2063386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12DEA-CC9E-41E9-BB31-8F145F910A6A}"/>
              </a:ext>
            </a:extLst>
          </p:cNvPr>
          <p:cNvSpPr txBox="1"/>
          <p:nvPr/>
        </p:nvSpPr>
        <p:spPr>
          <a:xfrm>
            <a:off x="3597382" y="2548202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50A95B-E65F-4041-BFBE-5A50C3860FC1}"/>
              </a:ext>
            </a:extLst>
          </p:cNvPr>
          <p:cNvSpPr txBox="1"/>
          <p:nvPr/>
        </p:nvSpPr>
        <p:spPr>
          <a:xfrm>
            <a:off x="1678767" y="990465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7ED08-BBF9-4DD1-8B32-63D37D09BC73}"/>
              </a:ext>
            </a:extLst>
          </p:cNvPr>
          <p:cNvSpPr txBox="1"/>
          <p:nvPr/>
        </p:nvSpPr>
        <p:spPr>
          <a:xfrm>
            <a:off x="326175" y="1023717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6B88-93B4-4E1B-B7A2-B3C77E342210}"/>
              </a:ext>
            </a:extLst>
          </p:cNvPr>
          <p:cNvSpPr txBox="1"/>
          <p:nvPr/>
        </p:nvSpPr>
        <p:spPr>
          <a:xfrm>
            <a:off x="1391974" y="67083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8C7D16-34D5-485D-BDF9-F94A1FD4E6E8}"/>
              </a:ext>
            </a:extLst>
          </p:cNvPr>
          <p:cNvCxnSpPr/>
          <p:nvPr/>
        </p:nvCxnSpPr>
        <p:spPr>
          <a:xfrm flipH="1">
            <a:off x="976739" y="1055000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1C8CD3-71E1-4024-934A-F70F93463DED}"/>
              </a:ext>
            </a:extLst>
          </p:cNvPr>
          <p:cNvCxnSpPr>
            <a:cxnSpLocks/>
          </p:cNvCxnSpPr>
          <p:nvPr/>
        </p:nvCxnSpPr>
        <p:spPr>
          <a:xfrm flipH="1">
            <a:off x="1173463" y="2139928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5874F4-9E27-40EB-A056-33FEFE4C2354}"/>
              </a:ext>
            </a:extLst>
          </p:cNvPr>
          <p:cNvCxnSpPr/>
          <p:nvPr/>
        </p:nvCxnSpPr>
        <p:spPr>
          <a:xfrm>
            <a:off x="2916981" y="2131411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C64E22-EA5B-4444-9B0D-6A1D820C3F63}"/>
              </a:ext>
            </a:extLst>
          </p:cNvPr>
          <p:cNvGrpSpPr/>
          <p:nvPr/>
        </p:nvGrpSpPr>
        <p:grpSpPr>
          <a:xfrm>
            <a:off x="412398" y="2998031"/>
            <a:ext cx="1278076" cy="1082917"/>
            <a:chOff x="508765" y="4101286"/>
            <a:chExt cx="1278076" cy="108291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6C2F74-94B3-4732-88EE-89841B4E4D87}"/>
                </a:ext>
              </a:extLst>
            </p:cNvPr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CBF0CF-45C2-4B91-99BA-EE00568C036B}"/>
                </a:ext>
              </a:extLst>
            </p:cNvPr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C45609A-5A90-421A-ACC1-5030ED225C5D}"/>
                </a:ext>
              </a:extLst>
            </p:cNvPr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CD6813-A480-4FAB-B774-19CDD2EFEB98}"/>
                </a:ext>
              </a:extLst>
            </p:cNvPr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E679EFA-3C06-4201-A8FD-9BAE04FEEB9F}"/>
                </a:ext>
              </a:extLst>
            </p:cNvPr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7685DA-BE45-4AD8-9F74-183C065FCDE1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47DC5B-4DC8-4F00-88D2-11F88568012D}"/>
              </a:ext>
            </a:extLst>
          </p:cNvPr>
          <p:cNvGrpSpPr/>
          <p:nvPr/>
        </p:nvGrpSpPr>
        <p:grpSpPr>
          <a:xfrm>
            <a:off x="2341459" y="3146063"/>
            <a:ext cx="1303569" cy="879119"/>
            <a:chOff x="483272" y="4215256"/>
            <a:chExt cx="1303569" cy="879119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01A0759-3E18-4028-99D5-0A8D46D0F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EC0B560-FA54-4F67-95A5-B455CCC89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4F9ED0-8F74-405B-8D36-C82DA38E9E0A}"/>
                </a:ext>
              </a:extLst>
            </p:cNvPr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BB49B11-F0E8-490D-8487-0B34EBF9F53D}"/>
                </a:ext>
              </a:extLst>
            </p:cNvPr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BFC556-01DE-4F6F-A172-34AE1BEFF3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C3EB19-F646-4971-BA3A-F742DEC84D10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E0B162-BE27-405B-AE6F-339575202FE6}"/>
              </a:ext>
            </a:extLst>
          </p:cNvPr>
          <p:cNvCxnSpPr>
            <a:cxnSpLocks/>
          </p:cNvCxnSpPr>
          <p:nvPr/>
        </p:nvCxnSpPr>
        <p:spPr>
          <a:xfrm flipH="1">
            <a:off x="1062265" y="2635795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6748E3-A7AD-414D-96AF-32D59CFB7FAE}"/>
              </a:ext>
            </a:extLst>
          </p:cNvPr>
          <p:cNvCxnSpPr/>
          <p:nvPr/>
        </p:nvCxnSpPr>
        <p:spPr>
          <a:xfrm flipH="1" flipV="1">
            <a:off x="3083958" y="1051979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313242-4DB2-4D21-9ED3-A6126767ED64}"/>
              </a:ext>
            </a:extLst>
          </p:cNvPr>
          <p:cNvCxnSpPr>
            <a:cxnSpLocks/>
          </p:cNvCxnSpPr>
          <p:nvPr/>
        </p:nvCxnSpPr>
        <p:spPr>
          <a:xfrm>
            <a:off x="995394" y="1342234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A36864-B53A-4F5C-B136-4E7A2AD06D8D}"/>
              </a:ext>
            </a:extLst>
          </p:cNvPr>
          <p:cNvGrpSpPr/>
          <p:nvPr/>
        </p:nvGrpSpPr>
        <p:grpSpPr>
          <a:xfrm>
            <a:off x="484493" y="18579"/>
            <a:ext cx="2550361" cy="630452"/>
            <a:chOff x="322363" y="225880"/>
            <a:chExt cx="2550361" cy="6304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BCBF19-A2DE-4DE2-82DD-41BD85808A80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8FA58A9-791A-40DA-8D03-7E0C6DA211E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99B6E3D-3394-4D7B-8253-45E45B53AD27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151F31-EFB6-423C-84F9-89AB5A039CE1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31C0E24-459B-4873-892F-2D8E8BFE149D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2B6C705-4453-41F6-B02F-BB3CF54472AC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7D24C3-69A1-4216-A377-A159366CEE54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3CE245-4D44-4E03-BFBE-BD763D52EBB3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61980AF-2630-48FB-A9AD-59253D92F0A7}"/>
              </a:ext>
            </a:extLst>
          </p:cNvPr>
          <p:cNvSpPr/>
          <p:nvPr/>
        </p:nvSpPr>
        <p:spPr>
          <a:xfrm>
            <a:off x="297869" y="4016413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F3595A-1761-4020-9E36-937FBA93FFF7}"/>
              </a:ext>
            </a:extLst>
          </p:cNvPr>
          <p:cNvSpPr txBox="1"/>
          <p:nvPr/>
        </p:nvSpPr>
        <p:spPr>
          <a:xfrm>
            <a:off x="173602" y="466606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23EB75-DA3A-4E55-8B29-AED2E6DCC86B}"/>
              </a:ext>
            </a:extLst>
          </p:cNvPr>
          <p:cNvSpPr txBox="1"/>
          <p:nvPr/>
        </p:nvSpPr>
        <p:spPr>
          <a:xfrm>
            <a:off x="109635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EA512B-9A38-4CE7-A59D-F57785524967}"/>
              </a:ext>
            </a:extLst>
          </p:cNvPr>
          <p:cNvSpPr txBox="1"/>
          <p:nvPr/>
        </p:nvSpPr>
        <p:spPr>
          <a:xfrm>
            <a:off x="21187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9CC221D-C8AA-49D1-90ED-7AB1829E6422}"/>
              </a:ext>
            </a:extLst>
          </p:cNvPr>
          <p:cNvSpPr txBox="1"/>
          <p:nvPr/>
        </p:nvSpPr>
        <p:spPr>
          <a:xfrm>
            <a:off x="30458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2AEAFA-FED5-4A34-87B1-9474ADA9B869}"/>
              </a:ext>
            </a:extLst>
          </p:cNvPr>
          <p:cNvSpPr/>
          <p:nvPr/>
        </p:nvSpPr>
        <p:spPr>
          <a:xfrm>
            <a:off x="1227809" y="401683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D2139A-F455-40F7-A547-4E96DAD12D92}"/>
              </a:ext>
            </a:extLst>
          </p:cNvPr>
          <p:cNvSpPr/>
          <p:nvPr/>
        </p:nvSpPr>
        <p:spPr>
          <a:xfrm>
            <a:off x="2230863" y="402318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FAB521A-8B5C-4245-9CC6-0053CC8E5B63}"/>
              </a:ext>
            </a:extLst>
          </p:cNvPr>
          <p:cNvSpPr/>
          <p:nvPr/>
        </p:nvSpPr>
        <p:spPr>
          <a:xfrm>
            <a:off x="3204806" y="393731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49A3C91-FC6D-475E-8BEE-C81F8B412998}"/>
              </a:ext>
            </a:extLst>
          </p:cNvPr>
          <p:cNvSpPr/>
          <p:nvPr/>
        </p:nvSpPr>
        <p:spPr>
          <a:xfrm>
            <a:off x="3165796" y="39851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A7EFB8-370B-45A3-8DC3-76B39843C75F}"/>
              </a:ext>
            </a:extLst>
          </p:cNvPr>
          <p:cNvSpPr/>
          <p:nvPr/>
        </p:nvSpPr>
        <p:spPr>
          <a:xfrm>
            <a:off x="3125753" y="402993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28190C-312C-4701-9410-4F11CA4034E0}"/>
              </a:ext>
            </a:extLst>
          </p:cNvPr>
          <p:cNvSpPr/>
          <p:nvPr/>
        </p:nvSpPr>
        <p:spPr>
          <a:xfrm>
            <a:off x="3084924" y="4080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AEC416-6104-48F7-BEB8-1428F1E3A0BF}"/>
              </a:ext>
            </a:extLst>
          </p:cNvPr>
          <p:cNvCxnSpPr>
            <a:cxnSpLocks/>
          </p:cNvCxnSpPr>
          <p:nvPr/>
        </p:nvCxnSpPr>
        <p:spPr>
          <a:xfrm>
            <a:off x="1236070" y="685658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6FE01C-9323-46A5-8E21-FBB3CC9F8F1E}"/>
              </a:ext>
            </a:extLst>
          </p:cNvPr>
          <p:cNvGrpSpPr/>
          <p:nvPr/>
        </p:nvGrpSpPr>
        <p:grpSpPr>
          <a:xfrm>
            <a:off x="4503107" y="3435031"/>
            <a:ext cx="1792863" cy="2336037"/>
            <a:chOff x="11859626" y="845504"/>
            <a:chExt cx="1792863" cy="272772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79F5237-6B73-4B18-926E-C2D57E2C23E7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2CBF63-9596-40C4-9960-5222E42B30B6}"/>
                </a:ext>
              </a:extLst>
            </p:cNvPr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BAF9A3-35C7-45B0-9217-F293F3986C74}"/>
              </a:ext>
            </a:extLst>
          </p:cNvPr>
          <p:cNvGrpSpPr/>
          <p:nvPr/>
        </p:nvGrpSpPr>
        <p:grpSpPr>
          <a:xfrm>
            <a:off x="4427418" y="1208383"/>
            <a:ext cx="2551677" cy="1710805"/>
            <a:chOff x="6543070" y="2256433"/>
            <a:chExt cx="2551677" cy="1710805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DBEBCB8-C50C-443F-825C-725A9798F257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B0E1886-8FE9-4A08-9899-A67E44509DE2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B02365C-93AD-4F72-A9B9-7BB16B0EC61A}"/>
                </a:ext>
              </a:extLst>
            </p:cNvPr>
            <p:cNvCxnSpPr>
              <a:cxnSpLocks/>
              <a:stCxn id="108" idx="2"/>
              <a:endCxn id="111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左大括号 104">
              <a:extLst>
                <a:ext uri="{FF2B5EF4-FFF2-40B4-BE49-F238E27FC236}">
                  <a16:creationId xmlns:a16="http://schemas.microsoft.com/office/drawing/2014/main" id="{A996E1D4-E902-4D96-A235-A480BBC8B55F}"/>
                </a:ext>
              </a:extLst>
            </p:cNvPr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01C27FF-6475-4AE3-B757-91D868049526}"/>
                </a:ext>
              </a:extLst>
            </p:cNvPr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0908766-6755-4202-AE84-5409AB2C9CF8}"/>
                </a:ext>
              </a:extLst>
            </p:cNvPr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AF6FFF1-EFC5-4AEC-9FF1-FFF46E121C1F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09A007-83E9-4ECF-8EE2-C3103F3346B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69D7A-2DD5-431E-962E-4644EEDEF560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481C0FF-CD89-47EB-A936-CD5FCC086794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左大括号 111">
              <a:extLst>
                <a:ext uri="{FF2B5EF4-FFF2-40B4-BE49-F238E27FC236}">
                  <a16:creationId xmlns:a16="http://schemas.microsoft.com/office/drawing/2014/main" id="{5E8A2E88-BFD0-48FF-B0C7-CAC011930585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31ACADF-58AF-4171-8C89-C71ABC9EFD26}"/>
              </a:ext>
            </a:extLst>
          </p:cNvPr>
          <p:cNvGrpSpPr/>
          <p:nvPr/>
        </p:nvGrpSpPr>
        <p:grpSpPr>
          <a:xfrm>
            <a:off x="227914" y="5278224"/>
            <a:ext cx="3336682" cy="2058560"/>
            <a:chOff x="4766171" y="2869427"/>
            <a:chExt cx="3336682" cy="20585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FABEB71-6BD0-44B0-8346-463DB770001E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FF269A4-F9E1-4930-912E-1335E45594C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61D8144-86C6-4BB0-ADE9-7F64B99A3E4F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9DEC8B-2881-4509-A5F5-5BB338662AF4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5A90F1B-C4F1-4B05-8534-95403CFA16DB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51D9934-9F35-453B-BCB4-C0FE7084B43D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71" y="3466075"/>
              <a:ext cx="86084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4B63BB3-A1FB-4100-AAB6-63B0C5325FC8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A2F6FB1-9710-4985-9E18-95CC13EB7450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E4D10EE-95D8-46EA-ADE2-23A416B8B1D4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E343ED5-C53D-466A-B2A8-36C70881A84B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2092109-4D25-4D6C-B80F-D1F3DBC05047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FB855B9-D5C1-4ECB-8EC8-3535C9F97E2E}"/>
                </a:ext>
              </a:extLst>
            </p:cNvPr>
            <p:cNvCxnSpPr>
              <a:cxnSpLocks/>
              <a:stCxn id="90" idx="2"/>
              <a:endCxn id="86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C75BE6C-C4BB-416C-BDBF-0A7AB024156C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DE0F2F1-63C5-4DFB-A281-227F6B0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连接符: 曲线 97">
              <a:extLst>
                <a:ext uri="{FF2B5EF4-FFF2-40B4-BE49-F238E27FC236}">
                  <a16:creationId xmlns:a16="http://schemas.microsoft.com/office/drawing/2014/main" id="{21DA4C43-EB1D-4387-842C-EE0B4764C2D3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13FF39B-6E8F-42F0-B1A9-1A4C53A2AE8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7675161" y="4591879"/>
              <a:ext cx="427692" cy="637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CAB134C-EE20-47CE-B952-22F55D1D102A}"/>
                </a:ext>
              </a:extLst>
            </p:cNvPr>
            <p:cNvSpPr txBox="1"/>
            <p:nvPr/>
          </p:nvSpPr>
          <p:spPr>
            <a:xfrm>
              <a:off x="4766171" y="3573089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2B57143-2C2C-4F55-A473-4F89865A445D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7165611-41C4-456D-A279-52D948ACD8C8}"/>
              </a:ext>
            </a:extLst>
          </p:cNvPr>
          <p:cNvGrpSpPr/>
          <p:nvPr/>
        </p:nvGrpSpPr>
        <p:grpSpPr>
          <a:xfrm>
            <a:off x="4211207" y="58978"/>
            <a:ext cx="2644314" cy="626680"/>
            <a:chOff x="7529352" y="718785"/>
            <a:chExt cx="2644314" cy="626680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17225F-82D1-48B1-88B4-463F3434D909}"/>
                </a:ext>
              </a:extLst>
            </p:cNvPr>
            <p:cNvSpPr txBox="1"/>
            <p:nvPr/>
          </p:nvSpPr>
          <p:spPr>
            <a:xfrm>
              <a:off x="8308730" y="718785"/>
              <a:ext cx="70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E4E2D2E-0B94-4A8C-9F53-39C14B27E5DA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AEE23EF-71A2-429C-8B4A-CAF7D03AFBF8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6AE1F46-EEFD-445A-9D13-E2C14196045E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F0257CD-3985-47A8-BE14-9FF54585E815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5B46C64-C637-4AAC-B17A-6D5E2C8F33FC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33AA4D-56EF-4AB3-A80C-1B854C13A687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0DD7F74-5D1F-4CDD-9A8D-E17BA96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C1653D5-B477-41ED-BA34-036554DCB626}"/>
              </a:ext>
            </a:extLst>
          </p:cNvPr>
          <p:cNvSpPr txBox="1"/>
          <p:nvPr/>
        </p:nvSpPr>
        <p:spPr>
          <a:xfrm>
            <a:off x="9979782" y="1454668"/>
            <a:ext cx="27317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FCAA43-61F4-45A3-B418-269CDE53A6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3758" y="5902848"/>
            <a:ext cx="1152573" cy="411583"/>
          </a:xfrm>
          <a:prstGeom prst="bentConnector3">
            <a:avLst>
              <a:gd name="adj1" fmla="val -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5A9F108-97A5-45CA-B3A5-2416E64FEFF6}"/>
              </a:ext>
            </a:extLst>
          </p:cNvPr>
          <p:cNvSpPr txBox="1"/>
          <p:nvPr/>
        </p:nvSpPr>
        <p:spPr>
          <a:xfrm>
            <a:off x="4606156" y="5994787"/>
            <a:ext cx="13545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</a:p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2850075" y="1739589"/>
            <a:ext cx="2635857" cy="1294903"/>
            <a:chOff x="2730902" y="68731"/>
            <a:chExt cx="2635857" cy="129490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294903"/>
              <a:chOff x="2730902" y="68731"/>
              <a:chExt cx="2635857" cy="1294903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294903"/>
                <a:chOff x="2547176" y="1080081"/>
                <a:chExt cx="2635857" cy="1294903"/>
              </a:xfrm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29" idx="3"/>
                  <a:endCxn id="130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30" idx="3"/>
                  <a:endCxn id="131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F5C9352E-6B06-4ED8-B0A9-54C03D26F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2899" y="1983698"/>
                  <a:ext cx="274623" cy="3912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79103940-872E-4713-A673-96B036EFCEBE}"/>
                    </a:ext>
                  </a:extLst>
                </p:cNvPr>
                <p:cNvSpPr txBox="1"/>
                <p:nvPr/>
              </p:nvSpPr>
              <p:spPr>
                <a:xfrm>
                  <a:off x="4011963" y="191674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3225974" y="3068103"/>
            <a:ext cx="825968" cy="1010966"/>
            <a:chOff x="3426067" y="3163175"/>
            <a:chExt cx="825968" cy="1010966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5740094" y="2324960"/>
            <a:ext cx="825968" cy="1027777"/>
            <a:chOff x="5475295" y="2787802"/>
            <a:chExt cx="825968" cy="1027777"/>
          </a:xfrm>
        </p:grpSpPr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6879006" y="2873613"/>
            <a:ext cx="825968" cy="1024307"/>
            <a:chOff x="6914467" y="3425055"/>
            <a:chExt cx="825968" cy="1024307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4771942" y="3276225"/>
            <a:ext cx="825968" cy="1013644"/>
            <a:chOff x="4502092" y="3596062"/>
            <a:chExt cx="825968" cy="1013644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3998958" y="3428103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6518876" y="2684960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149" idx="3"/>
            <a:endCxn id="148" idx="1"/>
          </p:cNvCxnSpPr>
          <p:nvPr/>
        </p:nvCxnSpPr>
        <p:spPr>
          <a:xfrm flipV="1">
            <a:off x="5544926" y="3233613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49982" y="3428103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8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FD0DD417-18D4-40EB-B049-9C6D64860FB2}"/>
              </a:ext>
            </a:extLst>
          </p:cNvPr>
          <p:cNvSpPr txBox="1"/>
          <p:nvPr/>
        </p:nvSpPr>
        <p:spPr>
          <a:xfrm>
            <a:off x="5459757" y="153860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BC7F-319A-40B9-A20D-21EE498C5DB8}"/>
              </a:ext>
            </a:extLst>
          </p:cNvPr>
          <p:cNvSpPr txBox="1"/>
          <p:nvPr/>
        </p:nvSpPr>
        <p:spPr>
          <a:xfrm>
            <a:off x="7339428" y="96079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1B7B8E-7DAC-4D2B-9C89-211DFE5C2643}"/>
              </a:ext>
            </a:extLst>
          </p:cNvPr>
          <p:cNvSpPr txBox="1"/>
          <p:nvPr/>
        </p:nvSpPr>
        <p:spPr>
          <a:xfrm>
            <a:off x="7333291" y="209420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6DDF27-D5F7-464F-87BA-757F052F3255}"/>
              </a:ext>
            </a:extLst>
          </p:cNvPr>
          <p:cNvSpPr txBox="1"/>
          <p:nvPr/>
        </p:nvSpPr>
        <p:spPr>
          <a:xfrm>
            <a:off x="9338447" y="153408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910FB0-1944-47A0-BDA6-C47F5878838E}"/>
              </a:ext>
            </a:extLst>
          </p:cNvPr>
          <p:cNvSpPr/>
          <p:nvPr/>
        </p:nvSpPr>
        <p:spPr>
          <a:xfrm>
            <a:off x="5428892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4C5C42-4E1E-48B7-9627-06539E37D9A2}"/>
              </a:ext>
            </a:extLst>
          </p:cNvPr>
          <p:cNvSpPr/>
          <p:nvPr/>
        </p:nvSpPr>
        <p:spPr>
          <a:xfrm>
            <a:off x="7286181" y="11072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3C74EBF-1E78-4175-BE8E-F04E8FE8AFD2}"/>
              </a:ext>
            </a:extLst>
          </p:cNvPr>
          <p:cNvSpPr/>
          <p:nvPr/>
        </p:nvSpPr>
        <p:spPr>
          <a:xfrm>
            <a:off x="9276717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C611378-B468-48E4-945C-4D55B64C20C4}"/>
              </a:ext>
            </a:extLst>
          </p:cNvPr>
          <p:cNvSpPr/>
          <p:nvPr/>
        </p:nvSpPr>
        <p:spPr>
          <a:xfrm>
            <a:off x="7286181" y="1244266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48E07EE-CDF4-4689-8B26-BBD849DEA824}"/>
              </a:ext>
            </a:extLst>
          </p:cNvPr>
          <p:cNvSpPr/>
          <p:nvPr/>
        </p:nvSpPr>
        <p:spPr>
          <a:xfrm>
            <a:off x="5584741" y="916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D3006EC-3BC0-4E30-A388-FB02A00A399E}"/>
              </a:ext>
            </a:extLst>
          </p:cNvPr>
          <p:cNvCxnSpPr>
            <a:cxnSpLocks/>
          </p:cNvCxnSpPr>
          <p:nvPr/>
        </p:nvCxnSpPr>
        <p:spPr>
          <a:xfrm flipH="1">
            <a:off x="8045390" y="155054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B03EE2E-36E1-4F41-9A2E-849937E463F2}"/>
              </a:ext>
            </a:extLst>
          </p:cNvPr>
          <p:cNvSpPr txBox="1"/>
          <p:nvPr/>
        </p:nvSpPr>
        <p:spPr>
          <a:xfrm>
            <a:off x="8199046" y="-9994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6402BC-E75A-4753-BF7F-EE78AD8DED14}"/>
              </a:ext>
            </a:extLst>
          </p:cNvPr>
          <p:cNvCxnSpPr>
            <a:cxnSpLocks/>
          </p:cNvCxnSpPr>
          <p:nvPr/>
        </p:nvCxnSpPr>
        <p:spPr>
          <a:xfrm flipV="1">
            <a:off x="6316590" y="530760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4DD1F27-1701-4F05-877B-148E9F41B3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16590" y="1244266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E2A07C-6B03-4656-B9EC-36A255AE693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173879" y="554572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2060CFB-66B1-411B-B35E-38ACBFE89EB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173879" y="1268575"/>
            <a:ext cx="1088856" cy="41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8E34E6-6538-45C9-A16A-0E5DD50F2251}"/>
              </a:ext>
            </a:extLst>
          </p:cNvPr>
          <p:cNvCxnSpPr>
            <a:cxnSpLocks/>
          </p:cNvCxnSpPr>
          <p:nvPr/>
        </p:nvCxnSpPr>
        <p:spPr>
          <a:xfrm flipV="1">
            <a:off x="6309599" y="416399"/>
            <a:ext cx="969591" cy="5679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A5A2BBE-274D-45FB-90B7-88927438F30E}"/>
              </a:ext>
            </a:extLst>
          </p:cNvPr>
          <p:cNvCxnSpPr>
            <a:cxnSpLocks/>
          </p:cNvCxnSpPr>
          <p:nvPr/>
        </p:nvCxnSpPr>
        <p:spPr>
          <a:xfrm>
            <a:off x="8166888" y="443481"/>
            <a:ext cx="253151" cy="13858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F8459C-24E3-486E-89A7-8EBB61D6E8F9}"/>
              </a:ext>
            </a:extLst>
          </p:cNvPr>
          <p:cNvCxnSpPr>
            <a:cxnSpLocks/>
          </p:cNvCxnSpPr>
          <p:nvPr/>
        </p:nvCxnSpPr>
        <p:spPr>
          <a:xfrm>
            <a:off x="5199770" y="1019853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9A22FFB-49D6-468C-8CF0-C091F5D977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199770" y="1122544"/>
            <a:ext cx="229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3882924" y="5126097"/>
            <a:ext cx="825968" cy="1010966"/>
            <a:chOff x="3426067" y="3163175"/>
            <a:chExt cx="825968" cy="101096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6397044" y="4382954"/>
            <a:ext cx="825968" cy="1027777"/>
            <a:chOff x="5475295" y="2787802"/>
            <a:chExt cx="825968" cy="102777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7535956" y="4931607"/>
            <a:ext cx="825968" cy="1024307"/>
            <a:chOff x="6914467" y="3425055"/>
            <a:chExt cx="825968" cy="102430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5428892" y="5334219"/>
            <a:ext cx="825968" cy="1013644"/>
            <a:chOff x="4502092" y="3596062"/>
            <a:chExt cx="825968" cy="101364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655908" y="5486097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7175826" y="4742954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6201876" y="5291607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306932" y="5486097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6548099" y="450917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6510826" y="4560439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4007908" y="527190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4652060" y="4607776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3703894" y="5375045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7179734" y="4612587"/>
            <a:ext cx="409206" cy="51351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94F903-7051-4DFA-A98C-C5BDFE6E6355}"/>
              </a:ext>
            </a:extLst>
          </p:cNvPr>
          <p:cNvCxnSpPr>
            <a:cxnSpLocks/>
          </p:cNvCxnSpPr>
          <p:nvPr/>
        </p:nvCxnSpPr>
        <p:spPr>
          <a:xfrm flipH="1">
            <a:off x="7128921" y="4470159"/>
            <a:ext cx="281529" cy="1352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4BDC12A-33C1-4EF5-A1A2-C11B35D01C6B}"/>
              </a:ext>
            </a:extLst>
          </p:cNvPr>
          <p:cNvSpPr txBox="1"/>
          <p:nvPr/>
        </p:nvSpPr>
        <p:spPr>
          <a:xfrm>
            <a:off x="7333291" y="426287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6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69664" y="1396487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1220781" y="451116"/>
            <a:ext cx="2635857" cy="904301"/>
            <a:chOff x="2730902" y="68731"/>
            <a:chExt cx="2635857" cy="90430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904301"/>
              <a:chOff x="2730902" y="68731"/>
              <a:chExt cx="2635857" cy="90430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904301"/>
                <a:chOff x="2547176" y="1080081"/>
                <a:chExt cx="2635857" cy="904301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2" idx="3"/>
                  <a:endCxn id="13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1596680" y="1779630"/>
            <a:ext cx="825968" cy="1010966"/>
            <a:chOff x="3426067" y="3163175"/>
            <a:chExt cx="825968" cy="101096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4110800" y="1036487"/>
            <a:ext cx="825968" cy="1027777"/>
            <a:chOff x="5475295" y="2787802"/>
            <a:chExt cx="825968" cy="10277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5249712" y="1585140"/>
            <a:ext cx="825968" cy="1024307"/>
            <a:chOff x="6914467" y="3425055"/>
            <a:chExt cx="825968" cy="102430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3142648" y="1987752"/>
            <a:ext cx="825968" cy="1013644"/>
            <a:chOff x="4502092" y="3596062"/>
            <a:chExt cx="825968" cy="1013644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69664" y="1396487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2369664" y="2139630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4889582" y="1396487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3915632" y="1945140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020688" y="2139630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6700837" y="4585013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5927853" y="4968156"/>
            <a:ext cx="825968" cy="1010966"/>
            <a:chOff x="3426067" y="3163175"/>
            <a:chExt cx="825968" cy="1010966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Copy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8441973" y="4225013"/>
            <a:ext cx="825968" cy="1027777"/>
            <a:chOff x="5475295" y="2787802"/>
            <a:chExt cx="825968" cy="1027777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9580885" y="4773666"/>
            <a:ext cx="825968" cy="1024307"/>
            <a:chOff x="6914467" y="3425055"/>
            <a:chExt cx="825968" cy="1024307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Merge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7473821" y="5176278"/>
            <a:ext cx="825968" cy="1013644"/>
            <a:chOff x="4502092" y="3596062"/>
            <a:chExt cx="825968" cy="1013644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6700837" y="4585013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>
            <a:off x="6700837" y="5328156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9220755" y="4585013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8246805" y="5133666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351861" y="5328156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8593028" y="4351234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8555755" y="4402498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6696989" y="4449835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 flipV="1">
            <a:off x="5351861" y="5208791"/>
            <a:ext cx="618359" cy="831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9224663" y="4454646"/>
            <a:ext cx="409206" cy="48240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994F903-7051-4DFA-A98C-C5BDFE6E6355}"/>
              </a:ext>
            </a:extLst>
          </p:cNvPr>
          <p:cNvCxnSpPr>
            <a:cxnSpLocks/>
          </p:cNvCxnSpPr>
          <p:nvPr/>
        </p:nvCxnSpPr>
        <p:spPr>
          <a:xfrm flipH="1">
            <a:off x="9173850" y="4312218"/>
            <a:ext cx="281529" cy="1352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4BDC12A-33C1-4EF5-A1A2-C11B35D01C6B}"/>
              </a:ext>
            </a:extLst>
          </p:cNvPr>
          <p:cNvSpPr txBox="1"/>
          <p:nvPr/>
        </p:nvSpPr>
        <p:spPr>
          <a:xfrm>
            <a:off x="9378220" y="4104931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7598805" y="533497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6710384" y="5431901"/>
            <a:ext cx="810526" cy="22281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8252443" y="5263149"/>
            <a:ext cx="1386083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1859675" y="259261"/>
            <a:ext cx="1358067" cy="1285996"/>
            <a:chOff x="878166" y="3299017"/>
            <a:chExt cx="1358067" cy="1285996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889462" y="3299017"/>
              <a:ext cx="1346771" cy="12859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878166" y="3299017"/>
              <a:ext cx="1346771" cy="12859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/>
          <p:cNvSpPr txBox="1"/>
          <p:nvPr/>
        </p:nvSpPr>
        <p:spPr>
          <a:xfrm rot="2990484">
            <a:off x="9180094" y="4469789"/>
            <a:ext cx="65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</p:txBody>
      </p:sp>
      <p:sp>
        <p:nvSpPr>
          <p:cNvPr id="82" name="文本框 81"/>
          <p:cNvSpPr txBox="1"/>
          <p:nvPr/>
        </p:nvSpPr>
        <p:spPr>
          <a:xfrm rot="20162570">
            <a:off x="7240858" y="4553078"/>
            <a:ext cx="74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</p:txBody>
      </p:sp>
      <p:sp>
        <p:nvSpPr>
          <p:cNvPr id="83" name="文本框 82"/>
          <p:cNvSpPr txBox="1"/>
          <p:nvPr/>
        </p:nvSpPr>
        <p:spPr>
          <a:xfrm rot="20630350">
            <a:off x="8629439" y="5485220"/>
            <a:ext cx="61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 rot="848553">
            <a:off x="6773159" y="5510535"/>
            <a:ext cx="61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4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0" y="685412"/>
            <a:ext cx="5791200" cy="6172588"/>
            <a:chOff x="0" y="726353"/>
            <a:chExt cx="5791200" cy="6172588"/>
          </a:xfrm>
        </p:grpSpPr>
        <p:sp>
          <p:nvSpPr>
            <p:cNvPr id="59" name="对话气泡: 圆角矩形 58">
              <a:extLst>
                <a:ext uri="{FF2B5EF4-FFF2-40B4-BE49-F238E27FC236}">
                  <a16:creationId xmlns:a16="http://schemas.microsoft.com/office/drawing/2014/main" id="{B4B263B0-DDA1-4754-B890-F28282920F1E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716"/>
                <a:gd name="adj2" fmla="val 55780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6967913" y="1010575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5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1196</Words>
  <Application>Microsoft Office PowerPoint</Application>
  <PresentationFormat>宽屏</PresentationFormat>
  <Paragraphs>555</Paragraphs>
  <Slides>13</Slides>
  <Notes>1</Notes>
  <HiddenSlides>10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164</cp:revision>
  <dcterms:created xsi:type="dcterms:W3CDTF">2019-07-21T13:26:13Z</dcterms:created>
  <dcterms:modified xsi:type="dcterms:W3CDTF">2020-01-13T16:09:11Z</dcterms:modified>
</cp:coreProperties>
</file>