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5" r:id="rId6"/>
    <p:sldId id="271" r:id="rId7"/>
    <p:sldId id="263" r:id="rId8"/>
    <p:sldId id="266" r:id="rId9"/>
    <p:sldId id="270" r:id="rId10"/>
    <p:sldId id="258" r:id="rId11"/>
    <p:sldId id="259" r:id="rId12"/>
    <p:sldId id="260" r:id="rId13"/>
    <p:sldId id="267" r:id="rId14"/>
    <p:sldId id="268" r:id="rId15"/>
    <p:sldId id="269" r:id="rId16"/>
    <p:sldId id="272" r:id="rId17"/>
    <p:sldId id="273" r:id="rId18"/>
    <p:sldId id="274" r:id="rId19"/>
  </p:sldIdLst>
  <p:sldSz cx="12192000" cy="6858000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AAD"/>
    <a:srgbClr val="F1CCB1"/>
    <a:srgbClr val="FFCC67"/>
    <a:srgbClr val="70AD47"/>
    <a:srgbClr val="C9FFC8"/>
    <a:srgbClr val="C0C0C0"/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INFOCOM 2020 Figure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6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05069" y="359232"/>
            <a:ext cx="8510535" cy="6181525"/>
            <a:chOff x="905069" y="359232"/>
            <a:chExt cx="8510535" cy="6181525"/>
          </a:xfrm>
        </p:grpSpPr>
        <p:grpSp>
          <p:nvGrpSpPr>
            <p:cNvPr id="5" name="组合 4"/>
            <p:cNvGrpSpPr/>
            <p:nvPr/>
          </p:nvGrpSpPr>
          <p:grpSpPr>
            <a:xfrm>
              <a:off x="905069" y="359232"/>
              <a:ext cx="8249817" cy="6181525"/>
              <a:chOff x="905069" y="359232"/>
              <a:chExt cx="8249817" cy="618152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22310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615542" y="359232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4615542" y="3573625"/>
                <a:ext cx="1035698" cy="2967132"/>
                <a:chOff x="4204995" y="3900196"/>
                <a:chExt cx="1035698" cy="2967132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4204995" y="3900196"/>
                  <a:ext cx="1035698" cy="2472610"/>
                  <a:chOff x="1222310" y="1268964"/>
                  <a:chExt cx="1035698" cy="2472610"/>
                </a:xfrm>
              </p:grpSpPr>
              <p:sp>
                <p:nvSpPr>
                  <p:cNvPr id="30" name="矩形 29"/>
                  <p:cNvSpPr/>
                  <p:nvPr/>
                </p:nvSpPr>
                <p:spPr>
                  <a:xfrm>
                    <a:off x="1222310" y="1268964"/>
                    <a:ext cx="1035698" cy="49452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A</a:t>
                    </a:r>
                    <a:r>
                      <a:rPr lang="en-US" altLang="zh-CN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1222310" y="1763486"/>
                    <a:ext cx="1035698" cy="49452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B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1222310" y="2258008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C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1222310" y="2752531"/>
                    <a:ext cx="1035698" cy="4945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D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1222310" y="3247052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矩形 40"/>
                <p:cNvSpPr/>
                <p:nvPr/>
              </p:nvSpPr>
              <p:spPr>
                <a:xfrm>
                  <a:off x="4204995" y="637280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8008775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D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8" name="直接箭头连接符 47"/>
              <p:cNvCxnSpPr>
                <a:stCxn id="20" idx="3"/>
                <a:endCxn id="26" idx="1"/>
              </p:cNvCxnSpPr>
              <p:nvPr/>
            </p:nvCxnSpPr>
            <p:spPr>
              <a:xfrm flipV="1">
                <a:off x="2258008" y="1595537"/>
                <a:ext cx="2357534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0" idx="3"/>
              </p:cNvCxnSpPr>
              <p:nvPr/>
            </p:nvCxnSpPr>
            <p:spPr>
              <a:xfrm>
                <a:off x="2258008" y="3326364"/>
                <a:ext cx="2357534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26" idx="3"/>
                <a:endCxn id="45" idx="1"/>
              </p:cNvCxnSpPr>
              <p:nvPr/>
            </p:nvCxnSpPr>
            <p:spPr>
              <a:xfrm>
                <a:off x="5651240" y="1595537"/>
                <a:ext cx="2357535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endCxn id="45" idx="1"/>
              </p:cNvCxnSpPr>
              <p:nvPr/>
            </p:nvCxnSpPr>
            <p:spPr>
              <a:xfrm flipV="1">
                <a:off x="5651240" y="3326364"/>
                <a:ext cx="2357535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 rot="19415549">
                <a:off x="2839615" y="2011965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rot="2170752">
                <a:off x="2839616" y="3758367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905069" y="4625263"/>
                <a:ext cx="1670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packet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7898362" y="4612039"/>
                <a:ext cx="125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result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 rot="2269425">
                <a:off x="6367317" y="2010142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 rot="19487007">
                <a:off x="6362068" y="3795410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7387688" y="5005663"/>
              <a:ext cx="126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387688" y="5378115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.remove Field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387688" y="5747447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14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4356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08764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B (2ms)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13172" y="233587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C (1ms)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2959331" y="2730731"/>
            <a:ext cx="1349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 flipV="1">
            <a:off x="5663739" y="2730730"/>
            <a:ext cx="13494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2"/>
          </p:cNvCxnSpPr>
          <p:nvPr/>
        </p:nvCxnSpPr>
        <p:spPr>
          <a:xfrm>
            <a:off x="228184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986251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02528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Parallelizable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81831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522721" y="312350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06935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Parallelizable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281844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5570220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108565" y="1198819"/>
            <a:ext cx="17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Unparallelizable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997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5838" y="814648"/>
            <a:ext cx="2934393" cy="3308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95549" y="1351400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548" y="2709949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B (2ms)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00952" y="207402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C (1ms)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3940231" y="2468880"/>
            <a:ext cx="22607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5747660" y="4123113"/>
            <a:ext cx="3871138" cy="2282939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8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/>
          <p:cNvSpPr txBox="1"/>
          <p:nvPr/>
        </p:nvSpPr>
        <p:spPr>
          <a:xfrm>
            <a:off x="4530389" y="4485753"/>
            <a:ext cx="294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optimal solution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 every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612987" y="7531154"/>
            <a:ext cx="254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3ms latency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58921" y="2172507"/>
            <a:ext cx="2002713" cy="2225727"/>
            <a:chOff x="4386189" y="2005675"/>
            <a:chExt cx="2002713" cy="2225727"/>
          </a:xfrm>
        </p:grpSpPr>
        <p:sp>
          <p:nvSpPr>
            <p:cNvPr id="88" name="矩形 87"/>
            <p:cNvSpPr/>
            <p:nvPr/>
          </p:nvSpPr>
          <p:spPr>
            <a:xfrm>
              <a:off x="5354812" y="2005675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386189" y="2676650"/>
              <a:ext cx="576000" cy="576000"/>
              <a:chOff x="722982" y="3756375"/>
              <a:chExt cx="576000" cy="57600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568180" y="2100650"/>
              <a:ext cx="576000" cy="576000"/>
              <a:chOff x="1899933" y="3756375"/>
              <a:chExt cx="576000" cy="57600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5573041" y="3252650"/>
              <a:ext cx="576000" cy="576000"/>
              <a:chOff x="3004779" y="3756375"/>
              <a:chExt cx="576000" cy="576000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0" name="直接箭头连接符 79"/>
            <p:cNvCxnSpPr>
              <a:stCxn id="67" idx="3"/>
              <a:endCxn id="69" idx="1"/>
            </p:cNvCxnSpPr>
            <p:nvPr/>
          </p:nvCxnSpPr>
          <p:spPr>
            <a:xfrm flipV="1">
              <a:off x="4962189" y="2388650"/>
              <a:ext cx="605991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7" idx="3"/>
              <a:endCxn id="72" idx="1"/>
            </p:cNvCxnSpPr>
            <p:nvPr/>
          </p:nvCxnSpPr>
          <p:spPr>
            <a:xfrm>
              <a:off x="4962189" y="2964650"/>
              <a:ext cx="610852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4743482" y="3923625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4ms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5459525" y="2681943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20402" y="217364"/>
            <a:ext cx="3367642" cy="896836"/>
            <a:chOff x="4120402" y="217364"/>
            <a:chExt cx="3367642" cy="896836"/>
          </a:xfrm>
        </p:grpSpPr>
        <p:grpSp>
          <p:nvGrpSpPr>
            <p:cNvPr id="46" name="组合 45"/>
            <p:cNvGrpSpPr/>
            <p:nvPr/>
          </p:nvGrpSpPr>
          <p:grpSpPr>
            <a:xfrm>
              <a:off x="4375325" y="217364"/>
              <a:ext cx="576000" cy="576000"/>
              <a:chOff x="722982" y="3756375"/>
              <a:chExt cx="576000" cy="5760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516223" y="217364"/>
              <a:ext cx="576000" cy="576000"/>
              <a:chOff x="1899933" y="3756375"/>
              <a:chExt cx="576000" cy="5760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6657122" y="217364"/>
              <a:ext cx="576000" cy="576000"/>
              <a:chOff x="3004779" y="3756375"/>
              <a:chExt cx="576000" cy="57600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接箭头连接符 52"/>
            <p:cNvCxnSpPr>
              <a:stCxn id="43" idx="3"/>
              <a:endCxn id="44" idx="1"/>
            </p:cNvCxnSpPr>
            <p:nvPr/>
          </p:nvCxnSpPr>
          <p:spPr>
            <a:xfrm>
              <a:off x="6092223" y="505364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2" name="文本框 101"/>
            <p:cNvSpPr txBox="1"/>
            <p:nvPr/>
          </p:nvSpPr>
          <p:spPr>
            <a:xfrm>
              <a:off x="4120402" y="785877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A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283001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6445600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 (1ms)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直接箭头连接符 118"/>
            <p:cNvCxnSpPr>
              <a:endCxn id="42" idx="1"/>
            </p:cNvCxnSpPr>
            <p:nvPr/>
          </p:nvCxnSpPr>
          <p:spPr>
            <a:xfrm>
              <a:off x="4951325" y="505364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972384" y="2141730"/>
            <a:ext cx="1985860" cy="2256504"/>
            <a:chOff x="663246" y="867080"/>
            <a:chExt cx="1985860" cy="2256504"/>
          </a:xfrm>
        </p:grpSpPr>
        <p:sp>
          <p:nvSpPr>
            <p:cNvPr id="87" name="矩形 86"/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895832" y="962055"/>
              <a:ext cx="576000" cy="576000"/>
              <a:chOff x="722982" y="3756375"/>
              <a:chExt cx="576000" cy="57600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2073106" y="1538055"/>
              <a:ext cx="576000" cy="576000"/>
              <a:chOff x="3004779" y="3756375"/>
              <a:chExt cx="576000" cy="5760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1010226" y="2815807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3ms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764243" y="156444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直接箭头连接符 119"/>
            <p:cNvCxnSpPr>
              <a:stCxn id="58" idx="3"/>
              <a:endCxn id="63" idx="1"/>
            </p:cNvCxnSpPr>
            <p:nvPr/>
          </p:nvCxnSpPr>
          <p:spPr>
            <a:xfrm>
              <a:off x="1471832" y="1250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61" idx="3"/>
              <a:endCxn id="63" idx="1"/>
            </p:cNvCxnSpPr>
            <p:nvPr/>
          </p:nvCxnSpPr>
          <p:spPr>
            <a:xfrm flipV="1">
              <a:off x="1471832" y="1826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7513064" y="3215694"/>
            <a:ext cx="2857797" cy="1182540"/>
            <a:chOff x="8313415" y="1940232"/>
            <a:chExt cx="2857797" cy="1182540"/>
          </a:xfrm>
        </p:grpSpPr>
        <p:grpSp>
          <p:nvGrpSpPr>
            <p:cNvPr id="123" name="组合 122"/>
            <p:cNvGrpSpPr/>
            <p:nvPr/>
          </p:nvGrpSpPr>
          <p:grpSpPr>
            <a:xfrm>
              <a:off x="8313415" y="1940232"/>
              <a:ext cx="576000" cy="576000"/>
              <a:chOff x="722982" y="3756375"/>
              <a:chExt cx="576000" cy="576000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9454313" y="1940232"/>
              <a:ext cx="576000" cy="576000"/>
              <a:chOff x="1899933" y="3756375"/>
              <a:chExt cx="576000" cy="576000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10595212" y="1940232"/>
              <a:ext cx="576000" cy="576000"/>
              <a:chOff x="3004779" y="3756375"/>
              <a:chExt cx="576000" cy="57600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6" name="直接箭头连接符 125"/>
            <p:cNvCxnSpPr>
              <a:stCxn id="134" idx="3"/>
              <a:endCxn id="131" idx="1"/>
            </p:cNvCxnSpPr>
            <p:nvPr/>
          </p:nvCxnSpPr>
          <p:spPr>
            <a:xfrm>
              <a:off x="10030313" y="2228232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endCxn id="133" idx="1"/>
            </p:cNvCxnSpPr>
            <p:nvPr/>
          </p:nvCxnSpPr>
          <p:spPr>
            <a:xfrm>
              <a:off x="8889415" y="2228232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9085832" y="2814995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5ms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直接箭头连接符 2"/>
          <p:cNvCxnSpPr/>
          <p:nvPr/>
        </p:nvCxnSpPr>
        <p:spPr>
          <a:xfrm flipH="1">
            <a:off x="3526244" y="1176339"/>
            <a:ext cx="2292666" cy="7654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5818909" y="1176339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820489" y="1200986"/>
            <a:ext cx="2292666" cy="7654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3871297" y="1260121"/>
            <a:ext cx="91320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365416" y="1436866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15081" y="1268495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4891982" y="5518229"/>
            <a:ext cx="1985860" cy="1917950"/>
            <a:chOff x="663246" y="867080"/>
            <a:chExt cx="1985860" cy="1917950"/>
          </a:xfrm>
        </p:grpSpPr>
        <p:sp>
          <p:nvSpPr>
            <p:cNvPr id="82" name="矩形 81"/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895832" y="962055"/>
              <a:ext cx="576000" cy="576000"/>
              <a:chOff x="722982" y="3756375"/>
              <a:chExt cx="576000" cy="576000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073106" y="1538055"/>
              <a:ext cx="576000" cy="576000"/>
              <a:chOff x="3004779" y="3756375"/>
              <a:chExt cx="576000" cy="576000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764243" y="156444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箭头连接符 90"/>
            <p:cNvCxnSpPr>
              <a:stCxn id="98" idx="3"/>
              <a:endCxn id="93" idx="1"/>
            </p:cNvCxnSpPr>
            <p:nvPr/>
          </p:nvCxnSpPr>
          <p:spPr>
            <a:xfrm>
              <a:off x="1471832" y="1250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96" idx="3"/>
              <a:endCxn id="93" idx="1"/>
            </p:cNvCxnSpPr>
            <p:nvPr/>
          </p:nvCxnSpPr>
          <p:spPr>
            <a:xfrm flipV="1">
              <a:off x="1471832" y="1826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9" name="直接箭头连接符 98"/>
          <p:cNvCxnSpPr/>
          <p:nvPr/>
        </p:nvCxnSpPr>
        <p:spPr>
          <a:xfrm flipH="1">
            <a:off x="5815861" y="4529139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65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标注 84"/>
          <p:cNvSpPr/>
          <p:nvPr/>
        </p:nvSpPr>
        <p:spPr>
          <a:xfrm>
            <a:off x="6102344" y="216385"/>
            <a:ext cx="5660166" cy="6451697"/>
          </a:xfrm>
          <a:prstGeom prst="wedgeRectCallout">
            <a:avLst>
              <a:gd name="adj1" fmla="val -80291"/>
              <a:gd name="adj2" fmla="val 28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953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2489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850953" y="507252"/>
            <a:ext cx="5915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46031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12" idx="3"/>
            <a:endCxn id="16" idx="1"/>
          </p:cNvCxnSpPr>
          <p:nvPr/>
        </p:nvCxnSpPr>
        <p:spPr>
          <a:xfrm flipV="1">
            <a:off x="2018489" y="504386"/>
            <a:ext cx="627542" cy="2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97267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16" idx="3"/>
            <a:endCxn id="20" idx="1"/>
          </p:cNvCxnSpPr>
          <p:nvPr/>
        </p:nvCxnSpPr>
        <p:spPr>
          <a:xfrm>
            <a:off x="3222031" y="504386"/>
            <a:ext cx="775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638321" y="3713678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2985947" y="377397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4953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197305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612124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544676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683358" y="4254005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141241" y="4254005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020529" y="4314306"/>
            <a:ext cx="468338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488867" y="4314306"/>
            <a:ext cx="464214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638321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2962959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141241" y="3166641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141241" y="3166641"/>
            <a:ext cx="2324638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>
            <a:off x="3465879" y="3166641"/>
            <a:ext cx="22988" cy="60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5" idx="1"/>
          </p:cNvCxnSpPr>
          <p:nvPr/>
        </p:nvCxnSpPr>
        <p:spPr>
          <a:xfrm>
            <a:off x="1256984" y="3163775"/>
            <a:ext cx="2231883" cy="61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867960" y="3128903"/>
            <a:ext cx="88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034371" y="1631530"/>
            <a:ext cx="677108" cy="756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8" name="矩形 67"/>
          <p:cNvSpPr/>
          <p:nvPr/>
        </p:nvSpPr>
        <p:spPr>
          <a:xfrm>
            <a:off x="395357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683357" y="5745195"/>
            <a:ext cx="0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7709" y="614250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>
            <a:stCxn id="71" idx="0"/>
            <a:endCxn id="27" idx="2"/>
          </p:cNvCxnSpPr>
          <p:nvPr/>
        </p:nvCxnSpPr>
        <p:spPr>
          <a:xfrm flipV="1">
            <a:off x="1605709" y="5745195"/>
            <a:ext cx="1" cy="39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735770" y="614023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3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83773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5" idx="0"/>
            <a:endCxn id="28" idx="2"/>
          </p:cNvCxnSpPr>
          <p:nvPr/>
        </p:nvCxnSpPr>
        <p:spPr>
          <a:xfrm flipH="1" flipV="1">
            <a:off x="3020529" y="5745195"/>
            <a:ext cx="3241" cy="39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0"/>
            <a:endCxn id="29" idx="2"/>
          </p:cNvCxnSpPr>
          <p:nvPr/>
        </p:nvCxnSpPr>
        <p:spPr>
          <a:xfrm flipH="1" flipV="1">
            <a:off x="3953081" y="5745195"/>
            <a:ext cx="18692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610744" y="504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927603" y="298610"/>
            <a:ext cx="2474713" cy="987552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generator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50" idx="1"/>
          </p:cNvCxnSpPr>
          <p:nvPr/>
        </p:nvCxnSpPr>
        <p:spPr>
          <a:xfrm flipH="1">
            <a:off x="1141241" y="2068471"/>
            <a:ext cx="5480" cy="557843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1026969" y="3237236"/>
            <a:ext cx="14716" cy="39042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>
            <a:off x="679804" y="4314306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8169" y="4375319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1209945" y="4457376"/>
            <a:ext cx="232544" cy="41031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1339604" y="4387668"/>
            <a:ext cx="299159" cy="413374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V="1">
            <a:off x="1520541" y="3281806"/>
            <a:ext cx="1839336" cy="431872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3393292" y="3301482"/>
            <a:ext cx="14716" cy="39042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>
            <a:off x="2962959" y="4388927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65923" y="4420328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3556206" y="4485018"/>
            <a:ext cx="232544" cy="41031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3698032" y="4406136"/>
            <a:ext cx="299159" cy="413374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3565757" y="3233287"/>
            <a:ext cx="22724" cy="455336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3462006" y="2068471"/>
            <a:ext cx="3873" cy="557843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861069" y="166384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294322" y="214368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4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69187" y="3009307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294322" y="3006523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186264" y="3008610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箭头连接符 127"/>
          <p:cNvCxnSpPr>
            <a:stCxn id="124" idx="2"/>
            <a:endCxn id="125" idx="0"/>
          </p:cNvCxnSpPr>
          <p:nvPr/>
        </p:nvCxnSpPr>
        <p:spPr>
          <a:xfrm flipH="1">
            <a:off x="6657187" y="2719682"/>
            <a:ext cx="925135" cy="289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4" idx="2"/>
            <a:endCxn id="126" idx="0"/>
          </p:cNvCxnSpPr>
          <p:nvPr/>
        </p:nvCxnSpPr>
        <p:spPr>
          <a:xfrm>
            <a:off x="7582322" y="2719682"/>
            <a:ext cx="0" cy="286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4" idx="2"/>
            <a:endCxn id="127" idx="0"/>
          </p:cNvCxnSpPr>
          <p:nvPr/>
        </p:nvCxnSpPr>
        <p:spPr>
          <a:xfrm>
            <a:off x="7582322" y="2719682"/>
            <a:ext cx="891942" cy="288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左大括号 165"/>
          <p:cNvSpPr/>
          <p:nvPr/>
        </p:nvSpPr>
        <p:spPr>
          <a:xfrm rot="16200000">
            <a:off x="6858363" y="3260100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6491913" y="3856050"/>
            <a:ext cx="101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conflict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左大括号 169"/>
          <p:cNvSpPr/>
          <p:nvPr/>
        </p:nvSpPr>
        <p:spPr>
          <a:xfrm rot="16200000">
            <a:off x="8109299" y="3260099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7548944" y="3893400"/>
            <a:ext cx="159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in field A! Need packet copy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9111399" y="2143681"/>
            <a:ext cx="2476467" cy="2538958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111399" y="2155234"/>
            <a:ext cx="114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9230865" y="2445489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1: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VNF 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9250531" y="2832858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1: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NULL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285618" y="3212011"/>
            <a:ext cx="219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2: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VNF 5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VNF 6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VNF 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9285618" y="3938941"/>
            <a:ext cx="203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2: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.add field X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adopt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.field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6309246" y="5325932"/>
            <a:ext cx="5278620" cy="1221746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7743970" y="5684527"/>
            <a:ext cx="1023028" cy="6559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9154957" y="5696722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0504707" y="5708917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6433673" y="5708917"/>
            <a:ext cx="1023028" cy="655936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5814345" y="6036885"/>
            <a:ext cx="619328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 flipV="1">
            <a:off x="7456701" y="6012495"/>
            <a:ext cx="287269" cy="2439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2" idx="6"/>
            <a:endCxn id="183" idx="2"/>
          </p:cNvCxnSpPr>
          <p:nvPr/>
        </p:nvCxnSpPr>
        <p:spPr>
          <a:xfrm>
            <a:off x="8766998" y="6012495"/>
            <a:ext cx="387959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3" idx="6"/>
            <a:endCxn id="184" idx="2"/>
          </p:cNvCxnSpPr>
          <p:nvPr/>
        </p:nvCxnSpPr>
        <p:spPr>
          <a:xfrm>
            <a:off x="10177985" y="6024690"/>
            <a:ext cx="326722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4" idx="6"/>
          </p:cNvCxnSpPr>
          <p:nvPr/>
        </p:nvCxnSpPr>
        <p:spPr>
          <a:xfrm flipV="1">
            <a:off x="11527735" y="6032631"/>
            <a:ext cx="619328" cy="42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6369187" y="5358168"/>
            <a:ext cx="89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85691" y="5847965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右箭头 209"/>
          <p:cNvSpPr/>
          <p:nvPr/>
        </p:nvSpPr>
        <p:spPr>
          <a:xfrm rot="5400000">
            <a:off x="2071908" y="1088979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2527583" y="966838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右箭头 211"/>
          <p:cNvSpPr/>
          <p:nvPr/>
        </p:nvSpPr>
        <p:spPr>
          <a:xfrm>
            <a:off x="7651024" y="657930"/>
            <a:ext cx="994007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文本框 212"/>
          <p:cNvSpPr txBox="1"/>
          <p:nvPr/>
        </p:nvSpPr>
        <p:spPr>
          <a:xfrm>
            <a:off x="7783748" y="345344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右箭头 213"/>
          <p:cNvSpPr/>
          <p:nvPr/>
        </p:nvSpPr>
        <p:spPr>
          <a:xfrm rot="5400000">
            <a:off x="8384198" y="1554085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7561730" y="1435468"/>
            <a:ext cx="27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右箭头 215"/>
          <p:cNvSpPr/>
          <p:nvPr/>
        </p:nvSpPr>
        <p:spPr>
          <a:xfrm rot="5400000">
            <a:off x="8525323" y="4827853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>
            <a:off x="8081046" y="4725043"/>
            <a:ext cx="155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5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标注 84"/>
          <p:cNvSpPr/>
          <p:nvPr/>
        </p:nvSpPr>
        <p:spPr>
          <a:xfrm>
            <a:off x="6102344" y="216385"/>
            <a:ext cx="5660166" cy="6451697"/>
          </a:xfrm>
          <a:prstGeom prst="wedgeRectCallout">
            <a:avLst>
              <a:gd name="adj1" fmla="val -80291"/>
              <a:gd name="adj2" fmla="val 28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953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2489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850953" y="507252"/>
            <a:ext cx="5915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46031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12" idx="3"/>
            <a:endCxn id="16" idx="1"/>
          </p:cNvCxnSpPr>
          <p:nvPr/>
        </p:nvCxnSpPr>
        <p:spPr>
          <a:xfrm flipV="1">
            <a:off x="2018489" y="504386"/>
            <a:ext cx="627542" cy="2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97267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16" idx="3"/>
            <a:endCxn id="20" idx="1"/>
          </p:cNvCxnSpPr>
          <p:nvPr/>
        </p:nvCxnSpPr>
        <p:spPr>
          <a:xfrm>
            <a:off x="3222031" y="504386"/>
            <a:ext cx="775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638321" y="3713678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2985947" y="377397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4953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197305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612124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544676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683358" y="4254005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141241" y="4254005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020529" y="4314306"/>
            <a:ext cx="468338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488867" y="4314306"/>
            <a:ext cx="464214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638321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2962959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141241" y="3166641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141241" y="3166641"/>
            <a:ext cx="2324638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>
            <a:off x="3465879" y="3166641"/>
            <a:ext cx="22988" cy="60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5" idx="1"/>
          </p:cNvCxnSpPr>
          <p:nvPr/>
        </p:nvCxnSpPr>
        <p:spPr>
          <a:xfrm>
            <a:off x="1256984" y="3163775"/>
            <a:ext cx="2231883" cy="61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391710" y="3128903"/>
            <a:ext cx="88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034371" y="1688680"/>
            <a:ext cx="677108" cy="756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8" name="矩形 67"/>
          <p:cNvSpPr/>
          <p:nvPr/>
        </p:nvSpPr>
        <p:spPr>
          <a:xfrm>
            <a:off x="395357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683357" y="5745195"/>
            <a:ext cx="0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7709" y="614250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>
            <a:stCxn id="71" idx="0"/>
            <a:endCxn id="27" idx="2"/>
          </p:cNvCxnSpPr>
          <p:nvPr/>
        </p:nvCxnSpPr>
        <p:spPr>
          <a:xfrm flipV="1">
            <a:off x="1605709" y="5745195"/>
            <a:ext cx="1" cy="39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735770" y="614023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3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83773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5" idx="0"/>
            <a:endCxn id="28" idx="2"/>
          </p:cNvCxnSpPr>
          <p:nvPr/>
        </p:nvCxnSpPr>
        <p:spPr>
          <a:xfrm flipH="1" flipV="1">
            <a:off x="3020529" y="5745195"/>
            <a:ext cx="3241" cy="39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0"/>
            <a:endCxn id="29" idx="2"/>
          </p:cNvCxnSpPr>
          <p:nvPr/>
        </p:nvCxnSpPr>
        <p:spPr>
          <a:xfrm flipH="1" flipV="1">
            <a:off x="3953081" y="5745195"/>
            <a:ext cx="18692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610744" y="504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927603" y="298610"/>
            <a:ext cx="2474713" cy="987552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generator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861069" y="166384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294322" y="214368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4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69187" y="3009307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294322" y="3006523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186264" y="3008610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箭头连接符 127"/>
          <p:cNvCxnSpPr>
            <a:stCxn id="124" idx="2"/>
            <a:endCxn id="125" idx="0"/>
          </p:cNvCxnSpPr>
          <p:nvPr/>
        </p:nvCxnSpPr>
        <p:spPr>
          <a:xfrm flipH="1">
            <a:off x="6657187" y="2719682"/>
            <a:ext cx="925135" cy="289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4" idx="2"/>
            <a:endCxn id="126" idx="0"/>
          </p:cNvCxnSpPr>
          <p:nvPr/>
        </p:nvCxnSpPr>
        <p:spPr>
          <a:xfrm>
            <a:off x="7582322" y="2719682"/>
            <a:ext cx="0" cy="286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4" idx="2"/>
            <a:endCxn id="127" idx="0"/>
          </p:cNvCxnSpPr>
          <p:nvPr/>
        </p:nvCxnSpPr>
        <p:spPr>
          <a:xfrm>
            <a:off x="7582322" y="2719682"/>
            <a:ext cx="891942" cy="288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左大括号 165"/>
          <p:cNvSpPr/>
          <p:nvPr/>
        </p:nvSpPr>
        <p:spPr>
          <a:xfrm rot="16200000">
            <a:off x="6858363" y="3260100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6491913" y="3856050"/>
            <a:ext cx="101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conflict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左大括号 169"/>
          <p:cNvSpPr/>
          <p:nvPr/>
        </p:nvSpPr>
        <p:spPr>
          <a:xfrm rot="16200000">
            <a:off x="8109299" y="3260099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7551319" y="3863150"/>
            <a:ext cx="159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in field A! Need packet copy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9111399" y="2143681"/>
            <a:ext cx="2476467" cy="2538958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111399" y="2155234"/>
            <a:ext cx="114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9230865" y="2445489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1: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to VNF 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9250531" y="2832858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1: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NULL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285618" y="3212011"/>
            <a:ext cx="219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2: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VNF 5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VNF 6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VNF 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9285618" y="3938941"/>
            <a:ext cx="203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2: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.add field X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adopt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.field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6309246" y="5325932"/>
            <a:ext cx="5278620" cy="1221746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7743970" y="5684527"/>
            <a:ext cx="1023028" cy="6559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9154957" y="5696722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0504707" y="5708917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6433673" y="5708917"/>
            <a:ext cx="1023028" cy="655936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5814345" y="6036885"/>
            <a:ext cx="619328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 flipV="1">
            <a:off x="7456701" y="6012495"/>
            <a:ext cx="287269" cy="2439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2" idx="6"/>
            <a:endCxn id="183" idx="2"/>
          </p:cNvCxnSpPr>
          <p:nvPr/>
        </p:nvCxnSpPr>
        <p:spPr>
          <a:xfrm>
            <a:off x="8766998" y="6012495"/>
            <a:ext cx="387959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3" idx="6"/>
            <a:endCxn id="184" idx="2"/>
          </p:cNvCxnSpPr>
          <p:nvPr/>
        </p:nvCxnSpPr>
        <p:spPr>
          <a:xfrm>
            <a:off x="10177985" y="6024690"/>
            <a:ext cx="326722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4" idx="6"/>
          </p:cNvCxnSpPr>
          <p:nvPr/>
        </p:nvCxnSpPr>
        <p:spPr>
          <a:xfrm flipV="1">
            <a:off x="11527735" y="6032631"/>
            <a:ext cx="619328" cy="42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6369187" y="5358168"/>
            <a:ext cx="89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85691" y="5847965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右箭头 209"/>
          <p:cNvSpPr/>
          <p:nvPr/>
        </p:nvSpPr>
        <p:spPr>
          <a:xfrm rot="5400000">
            <a:off x="2071908" y="1088979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2527583" y="966838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右箭头 211"/>
          <p:cNvSpPr/>
          <p:nvPr/>
        </p:nvSpPr>
        <p:spPr>
          <a:xfrm>
            <a:off x="7651024" y="657930"/>
            <a:ext cx="994007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文本框 212"/>
          <p:cNvSpPr txBox="1"/>
          <p:nvPr/>
        </p:nvSpPr>
        <p:spPr>
          <a:xfrm>
            <a:off x="7783748" y="345344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右箭头 213"/>
          <p:cNvSpPr/>
          <p:nvPr/>
        </p:nvSpPr>
        <p:spPr>
          <a:xfrm rot="5400000">
            <a:off x="8384198" y="1554085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7561730" y="1435468"/>
            <a:ext cx="27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右箭头 215"/>
          <p:cNvSpPr/>
          <p:nvPr/>
        </p:nvSpPr>
        <p:spPr>
          <a:xfrm rot="5400000">
            <a:off x="8525323" y="4827853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>
            <a:off x="8081046" y="4725043"/>
            <a:ext cx="155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074228" y="2143681"/>
            <a:ext cx="22505" cy="208117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1296908" y="3243183"/>
            <a:ext cx="2117333" cy="52930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3413907" y="3234666"/>
            <a:ext cx="18332" cy="102955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508765" y="4101286"/>
            <a:ext cx="1278076" cy="1082917"/>
            <a:chOff x="508765" y="4101286"/>
            <a:chExt cx="1278076" cy="1082917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2872724" y="4254005"/>
            <a:ext cx="1273314" cy="946557"/>
            <a:chOff x="513527" y="4215256"/>
            <a:chExt cx="1273314" cy="946557"/>
          </a:xfrm>
        </p:grpSpPr>
        <p:cxnSp>
          <p:nvCxnSpPr>
            <p:cNvPr id="131" name="直接连接符 130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513527" y="5055133"/>
              <a:ext cx="70739" cy="10668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0" name="直接连接符 139"/>
          <p:cNvCxnSpPr/>
          <p:nvPr/>
        </p:nvCxnSpPr>
        <p:spPr>
          <a:xfrm flipH="1">
            <a:off x="1158631" y="3772484"/>
            <a:ext cx="138275" cy="32880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3580884" y="2155234"/>
            <a:ext cx="9033" cy="209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092208" y="2155234"/>
            <a:ext cx="0" cy="471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0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502547" y="4497567"/>
            <a:ext cx="3820680" cy="1006124"/>
            <a:chOff x="416526" y="1718679"/>
            <a:chExt cx="3820680" cy="1006124"/>
          </a:xfrm>
        </p:grpSpPr>
        <p:sp>
          <p:nvSpPr>
            <p:cNvPr id="59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416526" y="1718963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1823946" y="1718961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3231366" y="1718679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609025" y="4497567"/>
            <a:ext cx="3820680" cy="1006124"/>
            <a:chOff x="416526" y="1718679"/>
            <a:chExt cx="3820680" cy="1006124"/>
          </a:xfrm>
        </p:grpSpPr>
        <p:sp>
          <p:nvSpPr>
            <p:cNvPr id="66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416526" y="1718963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1823946" y="1718961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3231366" y="1718679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6746185" y="4634727"/>
            <a:ext cx="731520" cy="253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769071" y="4945281"/>
            <a:ext cx="731520" cy="253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NF2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153605" y="4873909"/>
            <a:ext cx="731520" cy="253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NF3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39707" y="4873909"/>
            <a:ext cx="731520" cy="253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047127" y="4873909"/>
            <a:ext cx="731520" cy="253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NF2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454547" y="4875004"/>
            <a:ext cx="731520" cy="253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NF3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82" idx="4"/>
            <a:endCxn id="60" idx="0"/>
          </p:cNvCxnSpPr>
          <p:nvPr/>
        </p:nvCxnSpPr>
        <p:spPr>
          <a:xfrm>
            <a:off x="2412887" y="3898974"/>
            <a:ext cx="0" cy="59887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2092847" y="3258894"/>
            <a:ext cx="640080" cy="64008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2092847" y="6115112"/>
            <a:ext cx="640080" cy="64008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82" idx="4"/>
            <a:endCxn id="59" idx="0"/>
          </p:cNvCxnSpPr>
          <p:nvPr/>
        </p:nvCxnSpPr>
        <p:spPr>
          <a:xfrm flipH="1">
            <a:off x="1005467" y="3898974"/>
            <a:ext cx="1407420" cy="59887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82" idx="4"/>
            <a:endCxn id="61" idx="0"/>
          </p:cNvCxnSpPr>
          <p:nvPr/>
        </p:nvCxnSpPr>
        <p:spPr>
          <a:xfrm>
            <a:off x="2412887" y="3898974"/>
            <a:ext cx="1407420" cy="59859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59" idx="2"/>
            <a:endCxn id="83" idx="0"/>
          </p:cNvCxnSpPr>
          <p:nvPr/>
        </p:nvCxnSpPr>
        <p:spPr>
          <a:xfrm>
            <a:off x="1005467" y="5503691"/>
            <a:ext cx="1407420" cy="6114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60" idx="2"/>
            <a:endCxn id="83" idx="0"/>
          </p:cNvCxnSpPr>
          <p:nvPr/>
        </p:nvCxnSpPr>
        <p:spPr>
          <a:xfrm>
            <a:off x="2412887" y="5503689"/>
            <a:ext cx="0" cy="61142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61" idx="2"/>
            <a:endCxn id="83" idx="0"/>
          </p:cNvCxnSpPr>
          <p:nvPr/>
        </p:nvCxnSpPr>
        <p:spPr>
          <a:xfrm flipH="1">
            <a:off x="2412887" y="5503407"/>
            <a:ext cx="1407420" cy="61170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199325" y="3261672"/>
            <a:ext cx="640080" cy="64008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8199325" y="6115112"/>
            <a:ext cx="640080" cy="64008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06" idx="4"/>
            <a:endCxn id="66" idx="0"/>
          </p:cNvCxnSpPr>
          <p:nvPr/>
        </p:nvCxnSpPr>
        <p:spPr>
          <a:xfrm flipH="1">
            <a:off x="7111945" y="3901752"/>
            <a:ext cx="1407420" cy="5960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7614865" y="5000769"/>
            <a:ext cx="401580" cy="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67" idx="2"/>
            <a:endCxn id="107" idx="0"/>
          </p:cNvCxnSpPr>
          <p:nvPr/>
        </p:nvCxnSpPr>
        <p:spPr>
          <a:xfrm>
            <a:off x="8519365" y="5503689"/>
            <a:ext cx="0" cy="61142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7335480" y="108937"/>
            <a:ext cx="2116054" cy="533383"/>
            <a:chOff x="6769071" y="232756"/>
            <a:chExt cx="2116054" cy="53338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32ABF27-8963-4BA3-900C-5C8DF9EC45EC}"/>
                </a:ext>
              </a:extLst>
            </p:cNvPr>
            <p:cNvSpPr/>
            <p:nvPr/>
          </p:nvSpPr>
          <p:spPr>
            <a:xfrm>
              <a:off x="6769071" y="232756"/>
              <a:ext cx="2116054" cy="533383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6832240" y="304321"/>
              <a:ext cx="1966830" cy="366043"/>
              <a:chOff x="1130533" y="462641"/>
              <a:chExt cx="1966830" cy="366043"/>
            </a:xfrm>
          </p:grpSpPr>
          <p:sp>
            <p:nvSpPr>
              <p:cNvPr id="120" name="矩形 119"/>
              <p:cNvSpPr/>
              <p:nvPr/>
            </p:nvSpPr>
            <p:spPr>
              <a:xfrm>
                <a:off x="1130533" y="462924"/>
                <a:ext cx="36576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931068" y="462923"/>
                <a:ext cx="36576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731603" y="462641"/>
                <a:ext cx="36576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3" name="直接箭头连接符 122"/>
              <p:cNvCxnSpPr>
                <a:stCxn id="120" idx="3"/>
                <a:endCxn id="121" idx="1"/>
              </p:cNvCxnSpPr>
              <p:nvPr/>
            </p:nvCxnSpPr>
            <p:spPr>
              <a:xfrm flipV="1">
                <a:off x="1496293" y="645803"/>
                <a:ext cx="434775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1" idx="3"/>
                <a:endCxn id="122" idx="1"/>
              </p:cNvCxnSpPr>
              <p:nvPr/>
            </p:nvCxnSpPr>
            <p:spPr>
              <a:xfrm flipV="1">
                <a:off x="2296828" y="645521"/>
                <a:ext cx="434775" cy="28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组合 125"/>
          <p:cNvGrpSpPr/>
          <p:nvPr/>
        </p:nvGrpSpPr>
        <p:grpSpPr>
          <a:xfrm>
            <a:off x="6483167" y="1229051"/>
            <a:ext cx="3820680" cy="1006124"/>
            <a:chOff x="416526" y="1718679"/>
            <a:chExt cx="3820680" cy="1006124"/>
          </a:xfrm>
        </p:grpSpPr>
        <p:sp>
          <p:nvSpPr>
            <p:cNvPr id="127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416526" y="1718963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1823946" y="1718961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3231366" y="1718679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1" name="直接箭头连接符 130"/>
          <p:cNvCxnSpPr>
            <a:stCxn id="16" idx="2"/>
            <a:endCxn id="127" idx="0"/>
          </p:cNvCxnSpPr>
          <p:nvPr/>
        </p:nvCxnSpPr>
        <p:spPr>
          <a:xfrm flipH="1">
            <a:off x="6986087" y="642320"/>
            <a:ext cx="1407420" cy="5870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6" idx="2"/>
            <a:endCxn id="128" idx="0"/>
          </p:cNvCxnSpPr>
          <p:nvPr/>
        </p:nvCxnSpPr>
        <p:spPr>
          <a:xfrm>
            <a:off x="8393507" y="642320"/>
            <a:ext cx="0" cy="5870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6" idx="2"/>
            <a:endCxn id="129" idx="0"/>
          </p:cNvCxnSpPr>
          <p:nvPr/>
        </p:nvCxnSpPr>
        <p:spPr>
          <a:xfrm>
            <a:off x="8393507" y="642320"/>
            <a:ext cx="1407420" cy="5867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7581529" y="798525"/>
            <a:ext cx="274320" cy="274320"/>
            <a:chOff x="5074920" y="2670048"/>
            <a:chExt cx="914400" cy="914400"/>
          </a:xfrm>
        </p:grpSpPr>
        <p:cxnSp>
          <p:nvCxnSpPr>
            <p:cNvPr id="142" name="直接连接符 141"/>
            <p:cNvCxnSpPr/>
            <p:nvPr/>
          </p:nvCxnSpPr>
          <p:spPr>
            <a:xfrm>
              <a:off x="5074920" y="2670048"/>
              <a:ext cx="9144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V="1">
              <a:off x="5074920" y="2670048"/>
              <a:ext cx="9144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8245045" y="796165"/>
            <a:ext cx="274320" cy="274320"/>
            <a:chOff x="5074920" y="2670048"/>
            <a:chExt cx="914400" cy="914400"/>
          </a:xfrm>
        </p:grpSpPr>
        <p:cxnSp>
          <p:nvCxnSpPr>
            <p:cNvPr id="147" name="直接连接符 146"/>
            <p:cNvCxnSpPr/>
            <p:nvPr/>
          </p:nvCxnSpPr>
          <p:spPr>
            <a:xfrm>
              <a:off x="5074920" y="2670048"/>
              <a:ext cx="9144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V="1">
              <a:off x="5074920" y="2670048"/>
              <a:ext cx="9144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组合 148"/>
          <p:cNvGrpSpPr/>
          <p:nvPr/>
        </p:nvGrpSpPr>
        <p:grpSpPr>
          <a:xfrm>
            <a:off x="8960057" y="783816"/>
            <a:ext cx="274320" cy="274320"/>
            <a:chOff x="5074920" y="2670048"/>
            <a:chExt cx="914400" cy="914400"/>
          </a:xfrm>
        </p:grpSpPr>
        <p:cxnSp>
          <p:nvCxnSpPr>
            <p:cNvPr id="150" name="直接连接符 149"/>
            <p:cNvCxnSpPr/>
            <p:nvPr/>
          </p:nvCxnSpPr>
          <p:spPr>
            <a:xfrm>
              <a:off x="5074920" y="2670048"/>
              <a:ext cx="9144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 flipV="1">
              <a:off x="5074920" y="2670048"/>
              <a:ext cx="9144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1338513" y="487344"/>
            <a:ext cx="2146703" cy="702528"/>
            <a:chOff x="1338513" y="487344"/>
            <a:chExt cx="2146703" cy="702528"/>
          </a:xfrm>
        </p:grpSpPr>
        <p:grpSp>
          <p:nvGrpSpPr>
            <p:cNvPr id="27" name="组合 26"/>
            <p:cNvGrpSpPr/>
            <p:nvPr/>
          </p:nvGrpSpPr>
          <p:grpSpPr>
            <a:xfrm>
              <a:off x="1429472" y="487344"/>
              <a:ext cx="1966830" cy="366043"/>
              <a:chOff x="1130533" y="462641"/>
              <a:chExt cx="1966830" cy="366043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130533" y="462924"/>
                <a:ext cx="36576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931068" y="462923"/>
                <a:ext cx="36576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731603" y="462641"/>
                <a:ext cx="36576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接箭头连接符 24"/>
              <p:cNvCxnSpPr>
                <a:stCxn id="22" idx="3"/>
                <a:endCxn id="23" idx="1"/>
              </p:cNvCxnSpPr>
              <p:nvPr/>
            </p:nvCxnSpPr>
            <p:spPr>
              <a:xfrm flipV="1">
                <a:off x="1496293" y="645803"/>
                <a:ext cx="434775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23" idx="3"/>
                <a:endCxn id="24" idx="1"/>
              </p:cNvCxnSpPr>
              <p:nvPr/>
            </p:nvCxnSpPr>
            <p:spPr>
              <a:xfrm flipV="1">
                <a:off x="2296828" y="645521"/>
                <a:ext cx="434775" cy="28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52" name="文本框 151"/>
            <p:cNvSpPr txBox="1"/>
            <p:nvPr/>
          </p:nvSpPr>
          <p:spPr>
            <a:xfrm>
              <a:off x="1338513" y="875168"/>
              <a:ext cx="54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2139048" y="882095"/>
              <a:ext cx="54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2937539" y="881813"/>
              <a:ext cx="54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409530" y="1227895"/>
            <a:ext cx="3875121" cy="1375172"/>
            <a:chOff x="409530" y="1227895"/>
            <a:chExt cx="3875121" cy="1375172"/>
          </a:xfrm>
        </p:grpSpPr>
        <p:grpSp>
          <p:nvGrpSpPr>
            <p:cNvPr id="28" name="组合 27"/>
            <p:cNvGrpSpPr/>
            <p:nvPr/>
          </p:nvGrpSpPr>
          <p:grpSpPr>
            <a:xfrm>
              <a:off x="420418" y="1227895"/>
              <a:ext cx="3820680" cy="1006124"/>
              <a:chOff x="416526" y="1718679"/>
              <a:chExt cx="3820680" cy="1006124"/>
            </a:xfrm>
          </p:grpSpPr>
          <p:sp>
            <p:nvSpPr>
              <p:cNvPr id="5" name="矩形: 圆角 2">
                <a:extLst>
                  <a:ext uri="{FF2B5EF4-FFF2-40B4-BE49-F238E27FC236}">
                    <a16:creationId xmlns:a16="http://schemas.microsoft.com/office/drawing/2014/main" id="{754A9402-C3A1-45BC-BD52-D02E72FAB8D6}"/>
                  </a:ext>
                </a:extLst>
              </p:cNvPr>
              <p:cNvSpPr/>
              <p:nvPr/>
            </p:nvSpPr>
            <p:spPr>
              <a:xfrm>
                <a:off x="416526" y="1718963"/>
                <a:ext cx="1005840" cy="1005840"/>
              </a:xfrm>
              <a:prstGeom prst="roundRect">
                <a:avLst>
                  <a:gd name="adj" fmla="val 27062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: 圆角 2">
                <a:extLst>
                  <a:ext uri="{FF2B5EF4-FFF2-40B4-BE49-F238E27FC236}">
                    <a16:creationId xmlns:a16="http://schemas.microsoft.com/office/drawing/2014/main" id="{754A9402-C3A1-45BC-BD52-D02E72FAB8D6}"/>
                  </a:ext>
                </a:extLst>
              </p:cNvPr>
              <p:cNvSpPr/>
              <p:nvPr/>
            </p:nvSpPr>
            <p:spPr>
              <a:xfrm>
                <a:off x="1823946" y="1718961"/>
                <a:ext cx="1005840" cy="1005840"/>
              </a:xfrm>
              <a:prstGeom prst="roundRect">
                <a:avLst>
                  <a:gd name="adj" fmla="val 27062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: 圆角 2">
                <a:extLst>
                  <a:ext uri="{FF2B5EF4-FFF2-40B4-BE49-F238E27FC236}">
                    <a16:creationId xmlns:a16="http://schemas.microsoft.com/office/drawing/2014/main" id="{754A9402-C3A1-45BC-BD52-D02E72FAB8D6}"/>
                  </a:ext>
                </a:extLst>
              </p:cNvPr>
              <p:cNvSpPr/>
              <p:nvPr/>
            </p:nvSpPr>
            <p:spPr>
              <a:xfrm>
                <a:off x="3231366" y="1718679"/>
                <a:ext cx="1005840" cy="1005840"/>
              </a:xfrm>
              <a:prstGeom prst="roundRect">
                <a:avLst>
                  <a:gd name="adj" fmla="val 27062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5" name="文本框 154"/>
            <p:cNvSpPr txBox="1"/>
            <p:nvPr/>
          </p:nvSpPr>
          <p:spPr>
            <a:xfrm>
              <a:off x="409530" y="2233735"/>
              <a:ext cx="102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1838727" y="2233735"/>
              <a:ext cx="102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3257034" y="2233735"/>
              <a:ext cx="102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000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>
            <a:extLst>
              <a:ext uri="{FF2B5EF4-FFF2-40B4-BE49-F238E27FC236}">
                <a16:creationId xmlns:a16="http://schemas.microsoft.com/office/drawing/2014/main" id="{0A10AC83-45EB-4A8A-9A1D-4BA93FB63765}"/>
              </a:ext>
            </a:extLst>
          </p:cNvPr>
          <p:cNvSpPr txBox="1"/>
          <p:nvPr/>
        </p:nvSpPr>
        <p:spPr>
          <a:xfrm>
            <a:off x="6387294" y="5709350"/>
            <a:ext cx="2543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3ms latency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340230D4-0FBA-489A-837E-CDC4E8198D7C}"/>
              </a:ext>
            </a:extLst>
          </p:cNvPr>
          <p:cNvGrpSpPr/>
          <p:nvPr/>
        </p:nvGrpSpPr>
        <p:grpSpPr>
          <a:xfrm>
            <a:off x="5178851" y="1798998"/>
            <a:ext cx="1745850" cy="2231616"/>
            <a:chOff x="4601586" y="2027791"/>
            <a:chExt cx="1745850" cy="223161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374DC55-CA63-4EEE-AF6A-689FDAA0C5D9}"/>
                </a:ext>
              </a:extLst>
            </p:cNvPr>
            <p:cNvSpPr/>
            <p:nvPr/>
          </p:nvSpPr>
          <p:spPr>
            <a:xfrm>
              <a:off x="5344701" y="2031585"/>
              <a:ext cx="1002735" cy="1917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A232E121-B189-43B1-A975-F9F9F522EC23}"/>
                </a:ext>
              </a:extLst>
            </p:cNvPr>
            <p:cNvGrpSpPr/>
            <p:nvPr/>
          </p:nvGrpSpPr>
          <p:grpSpPr>
            <a:xfrm>
              <a:off x="4601586" y="2901676"/>
              <a:ext cx="576000" cy="576000"/>
              <a:chOff x="938379" y="3981401"/>
              <a:chExt cx="576000" cy="576000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C56F434-A40A-41EC-9AAD-A66C758983A5}"/>
                  </a:ext>
                </a:extLst>
              </p:cNvPr>
              <p:cNvSpPr/>
              <p:nvPr/>
            </p:nvSpPr>
            <p:spPr>
              <a:xfrm>
                <a:off x="938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DE811C8B-A970-4D51-9240-4F4B6B03C35D}"/>
                  </a:ext>
                </a:extLst>
              </p:cNvPr>
              <p:cNvSpPr/>
              <p:nvPr/>
            </p:nvSpPr>
            <p:spPr>
              <a:xfrm>
                <a:off x="1226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C7D295C-D4CC-4699-9C60-17E223F115B3}"/>
                </a:ext>
              </a:extLst>
            </p:cNvPr>
            <p:cNvGrpSpPr/>
            <p:nvPr/>
          </p:nvGrpSpPr>
          <p:grpSpPr>
            <a:xfrm>
              <a:off x="5583804" y="2613676"/>
              <a:ext cx="576000" cy="576000"/>
              <a:chOff x="1915557" y="4269401"/>
              <a:chExt cx="576000" cy="576000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1A60D512-381C-47A2-BCD6-D8EBF0C1559D}"/>
                  </a:ext>
                </a:extLst>
              </p:cNvPr>
              <p:cNvSpPr/>
              <p:nvPr/>
            </p:nvSpPr>
            <p:spPr>
              <a:xfrm>
                <a:off x="1915557" y="4269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73DC07E-500B-41B3-9006-DCD4D62E2744}"/>
                  </a:ext>
                </a:extLst>
              </p:cNvPr>
              <p:cNvSpPr/>
              <p:nvPr/>
            </p:nvSpPr>
            <p:spPr>
              <a:xfrm>
                <a:off x="2203557" y="4269401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9BC4FEC0-C2D8-49FF-BFE0-7BE1CB05DFB2}"/>
                </a:ext>
              </a:extLst>
            </p:cNvPr>
            <p:cNvGrpSpPr/>
            <p:nvPr/>
          </p:nvGrpSpPr>
          <p:grpSpPr>
            <a:xfrm>
              <a:off x="5581430" y="3252650"/>
              <a:ext cx="576000" cy="576000"/>
              <a:chOff x="3013168" y="3756375"/>
              <a:chExt cx="576000" cy="576000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EEB63261-5F27-418A-8D10-B384213B82B3}"/>
                  </a:ext>
                </a:extLst>
              </p:cNvPr>
              <p:cNvSpPr/>
              <p:nvPr/>
            </p:nvSpPr>
            <p:spPr>
              <a:xfrm>
                <a:off x="3013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4785563-4AAC-40A7-9993-717E9FCEA37D}"/>
                  </a:ext>
                </a:extLst>
              </p:cNvPr>
              <p:cNvSpPr/>
              <p:nvPr/>
            </p:nvSpPr>
            <p:spPr>
              <a:xfrm>
                <a:off x="3301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A71C5793-0816-4FAD-8D9D-6F3875397908}"/>
                </a:ext>
              </a:extLst>
            </p:cNvPr>
            <p:cNvCxnSpPr>
              <a:stCxn id="101" idx="3"/>
              <a:endCxn id="98" idx="1"/>
            </p:cNvCxnSpPr>
            <p:nvPr/>
          </p:nvCxnSpPr>
          <p:spPr>
            <a:xfrm flipV="1">
              <a:off x="5177586" y="2901676"/>
              <a:ext cx="406218" cy="288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772DB51F-F452-4B9E-863C-40AD5C1E9A17}"/>
                </a:ext>
              </a:extLst>
            </p:cNvPr>
            <p:cNvCxnSpPr>
              <a:stCxn id="101" idx="3"/>
              <a:endCxn id="96" idx="1"/>
            </p:cNvCxnSpPr>
            <p:nvPr/>
          </p:nvCxnSpPr>
          <p:spPr>
            <a:xfrm>
              <a:off x="5177586" y="3189676"/>
              <a:ext cx="403844" cy="3509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C89E0FB-0BE1-46C6-BDA5-1FCA1138904C}"/>
                </a:ext>
              </a:extLst>
            </p:cNvPr>
            <p:cNvSpPr txBox="1"/>
            <p:nvPr/>
          </p:nvSpPr>
          <p:spPr>
            <a:xfrm>
              <a:off x="4760964" y="39516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4ms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B02B8821-D448-4B33-9551-FEDBD5D1D8DD}"/>
                </a:ext>
              </a:extLst>
            </p:cNvPr>
            <p:cNvSpPr txBox="1"/>
            <p:nvPr/>
          </p:nvSpPr>
          <p:spPr>
            <a:xfrm>
              <a:off x="5379508" y="2027791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5E64B7DA-5225-44E2-98C8-AE934F049A3C}"/>
              </a:ext>
            </a:extLst>
          </p:cNvPr>
          <p:cNvGrpSpPr/>
          <p:nvPr/>
        </p:nvGrpSpPr>
        <p:grpSpPr>
          <a:xfrm>
            <a:off x="4121612" y="42880"/>
            <a:ext cx="3367642" cy="896836"/>
            <a:chOff x="4120402" y="217364"/>
            <a:chExt cx="3367642" cy="896836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8EA5A7F-F050-4C77-89E3-975B822BD287}"/>
                </a:ext>
              </a:extLst>
            </p:cNvPr>
            <p:cNvGrpSpPr/>
            <p:nvPr/>
          </p:nvGrpSpPr>
          <p:grpSpPr>
            <a:xfrm>
              <a:off x="4375325" y="217364"/>
              <a:ext cx="576000" cy="576000"/>
              <a:chOff x="722982" y="3756375"/>
              <a:chExt cx="576000" cy="576000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727202F8-67E4-4DB8-A322-D81D47C078BA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C833BBDE-19AD-4F16-86AD-E5F8A6C98A2F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3E60F10D-5784-4428-A0E3-BAE3B951D822}"/>
                </a:ext>
              </a:extLst>
            </p:cNvPr>
            <p:cNvGrpSpPr/>
            <p:nvPr/>
          </p:nvGrpSpPr>
          <p:grpSpPr>
            <a:xfrm>
              <a:off x="5516223" y="217364"/>
              <a:ext cx="576000" cy="576000"/>
              <a:chOff x="1899933" y="3756375"/>
              <a:chExt cx="576000" cy="576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08B9982-9654-41CC-AF30-E79D04D3BD8A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F5C96324-AD25-427B-88FC-9257569D6433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1F1C8F98-4286-46E8-A092-87E2850C1ABA}"/>
                </a:ext>
              </a:extLst>
            </p:cNvPr>
            <p:cNvGrpSpPr/>
            <p:nvPr/>
          </p:nvGrpSpPr>
          <p:grpSpPr>
            <a:xfrm>
              <a:off x="6657122" y="217364"/>
              <a:ext cx="576000" cy="576000"/>
              <a:chOff x="3004779" y="3756375"/>
              <a:chExt cx="576000" cy="576000"/>
            </a:xfrm>
          </p:grpSpPr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F9B6F9F1-C80D-46BB-9CC6-6EF684BFCC8E}"/>
                  </a:ext>
                </a:extLst>
              </p:cNvPr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CD36D77-A18F-4B4B-A73F-EF5B8A7AD9DB}"/>
                  </a:ext>
                </a:extLst>
              </p:cNvPr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017DACFE-6EC6-4203-A7BE-240CB52A6056}"/>
                </a:ext>
              </a:extLst>
            </p:cNvPr>
            <p:cNvCxnSpPr>
              <a:stCxn id="114" idx="3"/>
              <a:endCxn id="111" idx="1"/>
            </p:cNvCxnSpPr>
            <p:nvPr/>
          </p:nvCxnSpPr>
          <p:spPr>
            <a:xfrm>
              <a:off x="6092223" y="505364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7587FDB-8540-4126-ACE4-ED2CD6759C5F}"/>
                </a:ext>
              </a:extLst>
            </p:cNvPr>
            <p:cNvSpPr txBox="1"/>
            <p:nvPr/>
          </p:nvSpPr>
          <p:spPr>
            <a:xfrm>
              <a:off x="4120402" y="785877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3452037-814B-4956-A339-FD8BC783A56E}"/>
                </a:ext>
              </a:extLst>
            </p:cNvPr>
            <p:cNvSpPr txBox="1"/>
            <p:nvPr/>
          </p:nvSpPr>
          <p:spPr>
            <a:xfrm>
              <a:off x="5283001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8D0D824-C61F-4F4E-93B7-C2BD25949A72}"/>
                </a:ext>
              </a:extLst>
            </p:cNvPr>
            <p:cNvSpPr txBox="1"/>
            <p:nvPr/>
          </p:nvSpPr>
          <p:spPr>
            <a:xfrm>
              <a:off x="6445600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 (1ms)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745DE7E-D013-437C-B982-7B4E66409EFA}"/>
                </a:ext>
              </a:extLst>
            </p:cNvPr>
            <p:cNvCxnSpPr>
              <a:endCxn id="113" idx="1"/>
            </p:cNvCxnSpPr>
            <p:nvPr/>
          </p:nvCxnSpPr>
          <p:spPr>
            <a:xfrm>
              <a:off x="4951325" y="505364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DE63212-0BBB-4386-9990-4737B285BB27}"/>
              </a:ext>
            </a:extLst>
          </p:cNvPr>
          <p:cNvGrpSpPr/>
          <p:nvPr/>
        </p:nvGrpSpPr>
        <p:grpSpPr>
          <a:xfrm>
            <a:off x="3258160" y="1801890"/>
            <a:ext cx="1778702" cy="2259217"/>
            <a:chOff x="738238" y="862290"/>
            <a:chExt cx="1778702" cy="2259217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D96179F-37D1-4DA8-B24F-5F3B406050DD}"/>
                </a:ext>
              </a:extLst>
            </p:cNvPr>
            <p:cNvSpPr/>
            <p:nvPr/>
          </p:nvSpPr>
          <p:spPr>
            <a:xfrm>
              <a:off x="738238" y="862290"/>
              <a:ext cx="1002735" cy="1917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52F4B62C-5269-467F-A09D-95F2B168C2FE}"/>
                </a:ext>
              </a:extLst>
            </p:cNvPr>
            <p:cNvGrpSpPr/>
            <p:nvPr/>
          </p:nvGrpSpPr>
          <p:grpSpPr>
            <a:xfrm>
              <a:off x="962129" y="1461632"/>
              <a:ext cx="576000" cy="576000"/>
              <a:chOff x="789279" y="4255952"/>
              <a:chExt cx="576000" cy="576000"/>
            </a:xfrm>
          </p:grpSpPr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95ACC4B5-2BE8-4331-BF68-D476A79A56A1}"/>
                  </a:ext>
                </a:extLst>
              </p:cNvPr>
              <p:cNvSpPr/>
              <p:nvPr/>
            </p:nvSpPr>
            <p:spPr>
              <a:xfrm>
                <a:off x="789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30619DA-635F-4F69-A940-CBB3A496824D}"/>
                  </a:ext>
                </a:extLst>
              </p:cNvPr>
              <p:cNvSpPr/>
              <p:nvPr/>
            </p:nvSpPr>
            <p:spPr>
              <a:xfrm>
                <a:off x="1077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BBBB0D70-6DC5-4D9D-89D7-024517CB1BF0}"/>
                </a:ext>
              </a:extLst>
            </p:cNvPr>
            <p:cNvGrpSpPr/>
            <p:nvPr/>
          </p:nvGrpSpPr>
          <p:grpSpPr>
            <a:xfrm>
              <a:off x="962129" y="2107728"/>
              <a:ext cx="576000" cy="576000"/>
              <a:chOff x="1966230" y="3750048"/>
              <a:chExt cx="576000" cy="576000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129AAAC3-9F2D-45F4-B6D3-55A48114538F}"/>
                  </a:ext>
                </a:extLst>
              </p:cNvPr>
              <p:cNvSpPr/>
              <p:nvPr/>
            </p:nvSpPr>
            <p:spPr>
              <a:xfrm>
                <a:off x="1966230" y="3750048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68A5C93-8A55-4469-9CAA-1F16AEF0AFA2}"/>
                  </a:ext>
                </a:extLst>
              </p:cNvPr>
              <p:cNvSpPr/>
              <p:nvPr/>
            </p:nvSpPr>
            <p:spPr>
              <a:xfrm>
                <a:off x="2254230" y="3750048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1A4CD16-6C1A-4655-B06D-538CD68C4511}"/>
                </a:ext>
              </a:extLst>
            </p:cNvPr>
            <p:cNvGrpSpPr/>
            <p:nvPr/>
          </p:nvGrpSpPr>
          <p:grpSpPr>
            <a:xfrm>
              <a:off x="1940940" y="1752279"/>
              <a:ext cx="576000" cy="576000"/>
              <a:chOff x="2872613" y="3970599"/>
              <a:chExt cx="576000" cy="576000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ED80829A-156B-43F3-BDA6-D79C1AED4BB4}"/>
                  </a:ext>
                </a:extLst>
              </p:cNvPr>
              <p:cNvSpPr/>
              <p:nvPr/>
            </p:nvSpPr>
            <p:spPr>
              <a:xfrm>
                <a:off x="2872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89D706E6-2727-412D-AECE-29D02D253C10}"/>
                  </a:ext>
                </a:extLst>
              </p:cNvPr>
              <p:cNvSpPr/>
              <p:nvPr/>
            </p:nvSpPr>
            <p:spPr>
              <a:xfrm>
                <a:off x="3160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531F9D5-887B-415C-9D41-F7A78F1EE5D4}"/>
                </a:ext>
              </a:extLst>
            </p:cNvPr>
            <p:cNvSpPr txBox="1"/>
            <p:nvPr/>
          </p:nvSpPr>
          <p:spPr>
            <a:xfrm>
              <a:off x="815546" y="28137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3ms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A01A5100-9FB4-4986-B304-742D9082DB7B}"/>
                </a:ext>
              </a:extLst>
            </p:cNvPr>
            <p:cNvSpPr txBox="1"/>
            <p:nvPr/>
          </p:nvSpPr>
          <p:spPr>
            <a:xfrm>
              <a:off x="774916" y="880040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2C3082D-5194-4291-A44A-A7D73004FD24}"/>
                </a:ext>
              </a:extLst>
            </p:cNvPr>
            <p:cNvCxnSpPr>
              <a:stCxn id="131" idx="3"/>
              <a:endCxn id="126" idx="1"/>
            </p:cNvCxnSpPr>
            <p:nvPr/>
          </p:nvCxnSpPr>
          <p:spPr>
            <a:xfrm>
              <a:off x="1538129" y="1749632"/>
              <a:ext cx="402811" cy="2906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589D16F1-6699-42CC-9671-C957A51A0241}"/>
                </a:ext>
              </a:extLst>
            </p:cNvPr>
            <p:cNvCxnSpPr>
              <a:stCxn id="129" idx="3"/>
              <a:endCxn id="126" idx="1"/>
            </p:cNvCxnSpPr>
            <p:nvPr/>
          </p:nvCxnSpPr>
          <p:spPr>
            <a:xfrm flipV="1">
              <a:off x="1538129" y="2040279"/>
              <a:ext cx="402811" cy="3554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34D6886-353A-4F4B-894C-5D9C2174966E}"/>
              </a:ext>
            </a:extLst>
          </p:cNvPr>
          <p:cNvGrpSpPr/>
          <p:nvPr/>
        </p:nvGrpSpPr>
        <p:grpSpPr>
          <a:xfrm rot="5400000">
            <a:off x="6424152" y="2318519"/>
            <a:ext cx="2550955" cy="1524485"/>
            <a:chOff x="8313415" y="1425579"/>
            <a:chExt cx="2550955" cy="152448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E91AF25C-7474-40D0-BFE6-E7D5A506D19B}"/>
                </a:ext>
              </a:extLst>
            </p:cNvPr>
            <p:cNvGrpSpPr/>
            <p:nvPr/>
          </p:nvGrpSpPr>
          <p:grpSpPr>
            <a:xfrm>
              <a:off x="8313415" y="1940232"/>
              <a:ext cx="576000" cy="576000"/>
              <a:chOff x="722982" y="3756375"/>
              <a:chExt cx="576000" cy="576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96D4353C-7600-4B9A-89A2-4E3CE4CEB248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B800DC4-C72E-472D-9498-F0723DF79C0A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65480A35-3E95-4C34-AAB6-D04F65D99C8E}"/>
                </a:ext>
              </a:extLst>
            </p:cNvPr>
            <p:cNvGrpSpPr/>
            <p:nvPr/>
          </p:nvGrpSpPr>
          <p:grpSpPr>
            <a:xfrm>
              <a:off x="9141619" y="1940232"/>
              <a:ext cx="576000" cy="576000"/>
              <a:chOff x="1587239" y="3756375"/>
              <a:chExt cx="576000" cy="576000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F0A86D75-897B-4F0F-8B2C-83282B17D15F}"/>
                  </a:ext>
                </a:extLst>
              </p:cNvPr>
              <p:cNvSpPr/>
              <p:nvPr/>
            </p:nvSpPr>
            <p:spPr>
              <a:xfrm>
                <a:off x="1587239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B9426E53-4B1D-430A-ADA3-F3F61177FFB5}"/>
                  </a:ext>
                </a:extLst>
              </p:cNvPr>
              <p:cNvSpPr/>
              <p:nvPr/>
            </p:nvSpPr>
            <p:spPr>
              <a:xfrm>
                <a:off x="187523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2B46EC24-4A8C-4388-A77F-A03B74F62F99}"/>
                </a:ext>
              </a:extLst>
            </p:cNvPr>
            <p:cNvGrpSpPr/>
            <p:nvPr/>
          </p:nvGrpSpPr>
          <p:grpSpPr>
            <a:xfrm>
              <a:off x="9971679" y="1940232"/>
              <a:ext cx="576001" cy="576000"/>
              <a:chOff x="2381246" y="3756375"/>
              <a:chExt cx="576001" cy="576000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D3FB9E0C-3499-4F72-A2EB-C5CFF4A8C83F}"/>
                  </a:ext>
                </a:extLst>
              </p:cNvPr>
              <p:cNvSpPr/>
              <p:nvPr/>
            </p:nvSpPr>
            <p:spPr>
              <a:xfrm>
                <a:off x="2381246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2B8BCA26-EA91-4F84-856F-99A534EAFB73}"/>
                  </a:ext>
                </a:extLst>
              </p:cNvPr>
              <p:cNvSpPr/>
              <p:nvPr/>
            </p:nvSpPr>
            <p:spPr>
              <a:xfrm>
                <a:off x="2669247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E7C69339-DDB7-45D5-9146-0AC2FF065E84}"/>
                </a:ext>
              </a:extLst>
            </p:cNvPr>
            <p:cNvCxnSpPr>
              <a:cxnSpLocks/>
              <a:stCxn id="142" idx="3"/>
              <a:endCxn id="139" idx="1"/>
            </p:cNvCxnSpPr>
            <p:nvPr/>
          </p:nvCxnSpPr>
          <p:spPr>
            <a:xfrm rot="16200000">
              <a:off x="9844650" y="2101202"/>
              <a:ext cx="0" cy="2540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99B782AD-3A2F-48EE-8FA6-C039448DA29C}"/>
                </a:ext>
              </a:extLst>
            </p:cNvPr>
            <p:cNvCxnSpPr>
              <a:endCxn id="141" idx="1"/>
            </p:cNvCxnSpPr>
            <p:nvPr/>
          </p:nvCxnSpPr>
          <p:spPr>
            <a:xfrm>
              <a:off x="8576722" y="2228232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1378B29-3567-439E-B347-9CAB2BAE9B9C}"/>
                </a:ext>
              </a:extLst>
            </p:cNvPr>
            <p:cNvSpPr txBox="1"/>
            <p:nvPr/>
          </p:nvSpPr>
          <p:spPr>
            <a:xfrm rot="16200000">
              <a:off x="9948239" y="2033933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5ms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83DFDBAF-2595-414B-A50A-EA75E928CB5D}"/>
              </a:ext>
            </a:extLst>
          </p:cNvPr>
          <p:cNvCxnSpPr>
            <a:cxnSpLocks/>
          </p:cNvCxnSpPr>
          <p:nvPr/>
        </p:nvCxnSpPr>
        <p:spPr>
          <a:xfrm flipH="1">
            <a:off x="4288632" y="958975"/>
            <a:ext cx="153027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4CF9782-8DA0-49C9-8346-26149F1CE3C9}"/>
              </a:ext>
            </a:extLst>
          </p:cNvPr>
          <p:cNvCxnSpPr/>
          <p:nvPr/>
        </p:nvCxnSpPr>
        <p:spPr>
          <a:xfrm flipH="1">
            <a:off x="5818909" y="958975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9652D810-52DA-45E6-91A6-6EF1ED83D680}"/>
              </a:ext>
            </a:extLst>
          </p:cNvPr>
          <p:cNvCxnSpPr>
            <a:cxnSpLocks/>
          </p:cNvCxnSpPr>
          <p:nvPr/>
        </p:nvCxnSpPr>
        <p:spPr>
          <a:xfrm>
            <a:off x="5815861" y="958975"/>
            <a:ext cx="159163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540D97B7-BAC4-4F88-BFB5-22421A017CFC}"/>
              </a:ext>
            </a:extLst>
          </p:cNvPr>
          <p:cNvSpPr txBox="1"/>
          <p:nvPr/>
        </p:nvSpPr>
        <p:spPr>
          <a:xfrm>
            <a:off x="4039330" y="1110497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683FE1F-1585-4096-99F6-E6EA7EE4D0F4}"/>
              </a:ext>
            </a:extLst>
          </p:cNvPr>
          <p:cNvSpPr txBox="1"/>
          <p:nvPr/>
        </p:nvSpPr>
        <p:spPr>
          <a:xfrm>
            <a:off x="6633729" y="1128235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B1055108-388B-4C99-B0CB-1920D8E90BBF}"/>
              </a:ext>
            </a:extLst>
          </p:cNvPr>
          <p:cNvGrpSpPr/>
          <p:nvPr/>
        </p:nvGrpSpPr>
        <p:grpSpPr>
          <a:xfrm>
            <a:off x="4664535" y="4834312"/>
            <a:ext cx="1810146" cy="1939531"/>
            <a:chOff x="663246" y="845499"/>
            <a:chExt cx="1810146" cy="1939531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3B0FF78C-A244-4428-BB8D-537EA98C5A57}"/>
                </a:ext>
              </a:extLst>
            </p:cNvPr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47251862-7485-4DD4-B624-A73249847DC5}"/>
                </a:ext>
              </a:extLst>
            </p:cNvPr>
            <p:cNvGrpSpPr/>
            <p:nvPr/>
          </p:nvGrpSpPr>
          <p:grpSpPr>
            <a:xfrm>
              <a:off x="895832" y="1460986"/>
              <a:ext cx="576000" cy="576000"/>
              <a:chOff x="722982" y="4255306"/>
              <a:chExt cx="576000" cy="576000"/>
            </a:xfrm>
          </p:grpSpPr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9C116CD-BF8B-44F9-AE27-F59A11993F71}"/>
                  </a:ext>
                </a:extLst>
              </p:cNvPr>
              <p:cNvSpPr/>
              <p:nvPr/>
            </p:nvSpPr>
            <p:spPr>
              <a:xfrm>
                <a:off x="722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553A596F-EC8E-4833-AA2E-38CD91D22B61}"/>
                  </a:ext>
                </a:extLst>
              </p:cNvPr>
              <p:cNvSpPr/>
              <p:nvPr/>
            </p:nvSpPr>
            <p:spPr>
              <a:xfrm>
                <a:off x="1010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C45203B1-2CEB-48D0-B139-58BB240D2E58}"/>
                </a:ext>
              </a:extLst>
            </p:cNvPr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E0C1E87-2F06-4E34-B33B-9A92CA54CDFD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47B41CC-BC1E-465D-9CA5-3FD560CDEF7B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05BD908F-F761-469F-82FC-C0F045188917}"/>
                </a:ext>
              </a:extLst>
            </p:cNvPr>
            <p:cNvGrpSpPr/>
            <p:nvPr/>
          </p:nvGrpSpPr>
          <p:grpSpPr>
            <a:xfrm>
              <a:off x="1897392" y="1753152"/>
              <a:ext cx="576000" cy="576000"/>
              <a:chOff x="2829065" y="3971472"/>
              <a:chExt cx="576000" cy="576000"/>
            </a:xfrm>
          </p:grpSpPr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1A163FCD-23C3-4626-8641-19DCEC8C68EF}"/>
                  </a:ext>
                </a:extLst>
              </p:cNvPr>
              <p:cNvSpPr/>
              <p:nvPr/>
            </p:nvSpPr>
            <p:spPr>
              <a:xfrm>
                <a:off x="2829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B14BFD6B-8AFD-4BC1-ABC0-9CCF89AF08C6}"/>
                  </a:ext>
                </a:extLst>
              </p:cNvPr>
              <p:cNvSpPr/>
              <p:nvPr/>
            </p:nvSpPr>
            <p:spPr>
              <a:xfrm>
                <a:off x="3117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AF17B37-1419-4AC5-BE2C-16432955AB06}"/>
                </a:ext>
              </a:extLst>
            </p:cNvPr>
            <p:cNvSpPr txBox="1"/>
            <p:nvPr/>
          </p:nvSpPr>
          <p:spPr>
            <a:xfrm>
              <a:off x="698078" y="845499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C18220E1-8111-4D9C-B3EE-A517C311200E}"/>
                </a:ext>
              </a:extLst>
            </p:cNvPr>
            <p:cNvCxnSpPr>
              <a:stCxn id="164" idx="3"/>
              <a:endCxn id="159" idx="1"/>
            </p:cNvCxnSpPr>
            <p:nvPr/>
          </p:nvCxnSpPr>
          <p:spPr>
            <a:xfrm>
              <a:off x="1471832" y="1748986"/>
              <a:ext cx="425560" cy="2921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97BAC545-1195-4CB8-A031-C6EF4A8295E9}"/>
                </a:ext>
              </a:extLst>
            </p:cNvPr>
            <p:cNvCxnSpPr>
              <a:stCxn id="162" idx="3"/>
              <a:endCxn id="159" idx="1"/>
            </p:cNvCxnSpPr>
            <p:nvPr/>
          </p:nvCxnSpPr>
          <p:spPr>
            <a:xfrm flipV="1">
              <a:off x="1471832" y="2041152"/>
              <a:ext cx="425560" cy="3609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0D21A48-0B88-4CD7-8173-A7EA4EDE96D5}"/>
              </a:ext>
            </a:extLst>
          </p:cNvPr>
          <p:cNvCxnSpPr>
            <a:cxnSpLocks/>
          </p:cNvCxnSpPr>
          <p:nvPr/>
        </p:nvCxnSpPr>
        <p:spPr>
          <a:xfrm flipH="1">
            <a:off x="5956795" y="4185093"/>
            <a:ext cx="7179" cy="86341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1BFE5EE-1EBC-4ACA-8924-EEAE4DC5C6A9}"/>
              </a:ext>
            </a:extLst>
          </p:cNvPr>
          <p:cNvSpPr txBox="1"/>
          <p:nvPr/>
        </p:nvSpPr>
        <p:spPr>
          <a:xfrm>
            <a:off x="4547712" y="4256915"/>
            <a:ext cx="24681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optimal solution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A7E3C4B-0545-4EB1-B8AA-936AE8815D0C}"/>
              </a:ext>
            </a:extLst>
          </p:cNvPr>
          <p:cNvSpPr txBox="1"/>
          <p:nvPr/>
        </p:nvSpPr>
        <p:spPr>
          <a:xfrm>
            <a:off x="5365416" y="1219502"/>
            <a:ext cx="913205" cy="2979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54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05069" y="359232"/>
            <a:ext cx="8510535" cy="6181525"/>
            <a:chOff x="905069" y="359232"/>
            <a:chExt cx="8510535" cy="6181525"/>
          </a:xfrm>
        </p:grpSpPr>
        <p:grpSp>
          <p:nvGrpSpPr>
            <p:cNvPr id="5" name="组合 4"/>
            <p:cNvGrpSpPr/>
            <p:nvPr/>
          </p:nvGrpSpPr>
          <p:grpSpPr>
            <a:xfrm>
              <a:off x="905069" y="359232"/>
              <a:ext cx="8249817" cy="6181525"/>
              <a:chOff x="905069" y="359232"/>
              <a:chExt cx="8249817" cy="618152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22310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615542" y="359232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4615542" y="3573625"/>
                <a:ext cx="1035698" cy="2967132"/>
                <a:chOff x="4204995" y="3900196"/>
                <a:chExt cx="1035698" cy="2967132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4204995" y="3900196"/>
                  <a:ext cx="1035698" cy="2472610"/>
                  <a:chOff x="1222310" y="1268964"/>
                  <a:chExt cx="1035698" cy="2472610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1222310" y="1763486"/>
                    <a:ext cx="1035698" cy="494522"/>
                  </a:xfrm>
                  <a:prstGeom prst="rect">
                    <a:avLst/>
                  </a:prstGeom>
                  <a:pattFill prst="wdDnDiag">
                    <a:fgClr>
                      <a:schemeClr val="bg1">
                        <a:lumMod val="75000"/>
                      </a:schemeClr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B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1222310" y="2258008"/>
                    <a:ext cx="1035698" cy="49452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C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1222310" y="2752531"/>
                    <a:ext cx="1035698" cy="494522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D</a:t>
                    </a:r>
                    <a:endParaRPr lang="zh-CN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1222310" y="3247052"/>
                    <a:ext cx="1035698" cy="49452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>
                  <a:xfrm>
                    <a:off x="1222310" y="1268964"/>
                    <a:ext cx="1035698" cy="49452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A</a:t>
                    </a:r>
                    <a:r>
                      <a:rPr lang="en-US" altLang="zh-CN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矩形 40"/>
                <p:cNvSpPr/>
                <p:nvPr/>
              </p:nvSpPr>
              <p:spPr>
                <a:xfrm>
                  <a:off x="4204995" y="6372806"/>
                  <a:ext cx="1035698" cy="4945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8008775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D</a:t>
                  </a:r>
                  <a:endPara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8" name="直接箭头连接符 47"/>
              <p:cNvCxnSpPr>
                <a:stCxn id="20" idx="3"/>
                <a:endCxn id="26" idx="1"/>
              </p:cNvCxnSpPr>
              <p:nvPr/>
            </p:nvCxnSpPr>
            <p:spPr>
              <a:xfrm flipV="1">
                <a:off x="2258008" y="1595537"/>
                <a:ext cx="2357534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0" idx="3"/>
              </p:cNvCxnSpPr>
              <p:nvPr/>
            </p:nvCxnSpPr>
            <p:spPr>
              <a:xfrm>
                <a:off x="2258008" y="3326364"/>
                <a:ext cx="2357534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26" idx="3"/>
                <a:endCxn id="45" idx="1"/>
              </p:cNvCxnSpPr>
              <p:nvPr/>
            </p:nvCxnSpPr>
            <p:spPr>
              <a:xfrm>
                <a:off x="5651240" y="1595537"/>
                <a:ext cx="2357535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endCxn id="45" idx="1"/>
              </p:cNvCxnSpPr>
              <p:nvPr/>
            </p:nvCxnSpPr>
            <p:spPr>
              <a:xfrm flipV="1">
                <a:off x="5651240" y="3326364"/>
                <a:ext cx="2357535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 rot="19415549">
                <a:off x="2839615" y="2011965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rot="2170752">
                <a:off x="2839616" y="3758367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905069" y="4625263"/>
                <a:ext cx="1670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packet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7898362" y="4612039"/>
                <a:ext cx="125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result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 rot="2269425">
                <a:off x="6367317" y="2010142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 rot="19487007">
                <a:off x="6362068" y="3795410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7387688" y="5005663"/>
              <a:ext cx="126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387688" y="5378115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.remove Field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387688" y="5747447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34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IOSfire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08" y="1630292"/>
            <a:ext cx="850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0" y="2123484"/>
            <a:ext cx="107791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 descr="icon_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083" y="1743394"/>
            <a:ext cx="98107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33" y="1999119"/>
            <a:ext cx="1008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2318789" y="2352492"/>
            <a:ext cx="106449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23924" y="2331712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897010" y="2330906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70607" y="2715622"/>
            <a:ext cx="6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NAT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445134" y="2715622"/>
            <a:ext cx="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Firewall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874203" y="2715622"/>
            <a:ext cx="55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DPI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7773621" y="2715622"/>
            <a:ext cx="165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Load Balancer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3605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736052" y="1575569"/>
            <a:ext cx="5424030" cy="3219061"/>
            <a:chOff x="1392443" y="3637635"/>
            <a:chExt cx="5424030" cy="3219061"/>
          </a:xfrm>
        </p:grpSpPr>
        <p:sp>
          <p:nvSpPr>
            <p:cNvPr id="46" name="矩形 45"/>
            <p:cNvSpPr/>
            <p:nvPr/>
          </p:nvSpPr>
          <p:spPr>
            <a:xfrm>
              <a:off x="2662402" y="3637635"/>
              <a:ext cx="2603241" cy="32190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8" idx="3"/>
              <a:endCxn id="10" idx="1"/>
            </p:cNvCxnSpPr>
            <p:nvPr/>
          </p:nvCxnSpPr>
          <p:spPr>
            <a:xfrm flipV="1">
              <a:off x="4462764" y="5007604"/>
              <a:ext cx="1020535" cy="76898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1392443" y="3854424"/>
              <a:ext cx="5424030" cy="2960229"/>
              <a:chOff x="1392443" y="3854424"/>
              <a:chExt cx="5424030" cy="2960229"/>
            </a:xfrm>
          </p:grpSpPr>
          <p:pic>
            <p:nvPicPr>
              <p:cNvPr id="6" name="Picture 11" descr="IOSfirew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777" y="3854424"/>
                <a:ext cx="8509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2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443" y="4748817"/>
                <a:ext cx="1077913" cy="59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57" descr="icon_colo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1689" y="5309070"/>
                <a:ext cx="981075" cy="935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3299" y="4675816"/>
                <a:ext cx="1008062" cy="663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" name="直接箭头连接符 2"/>
              <p:cNvCxnSpPr>
                <a:stCxn id="7" idx="3"/>
                <a:endCxn id="6" idx="1"/>
              </p:cNvCxnSpPr>
              <p:nvPr/>
            </p:nvCxnSpPr>
            <p:spPr>
              <a:xfrm flipV="1">
                <a:off x="2470356" y="4387824"/>
                <a:ext cx="1076421" cy="65706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603076" y="5309070"/>
                <a:ext cx="648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NAT</a:t>
                </a:r>
                <a:endParaRPr lang="zh-CN" altLang="en-US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478916" y="4877834"/>
                <a:ext cx="983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Firewall</a:t>
                </a:r>
                <a:endParaRPr lang="zh-CN" altLang="en-US" b="1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694931" y="6216533"/>
                <a:ext cx="554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DPI</a:t>
                </a:r>
                <a:endParaRPr lang="zh-CN" altLang="en-US" b="1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158187" y="5309070"/>
                <a:ext cx="1658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Load Balancer</a:t>
                </a:r>
                <a:endParaRPr lang="zh-CN" altLang="en-US" b="1" dirty="0"/>
              </a:p>
            </p:txBody>
          </p:sp>
          <p:cxnSp>
            <p:nvCxnSpPr>
              <p:cNvPr id="17" name="直接箭头连接符 16"/>
              <p:cNvCxnSpPr>
                <a:stCxn id="7" idx="3"/>
                <a:endCxn id="8" idx="1"/>
              </p:cNvCxnSpPr>
              <p:nvPr/>
            </p:nvCxnSpPr>
            <p:spPr>
              <a:xfrm>
                <a:off x="2470356" y="5044886"/>
                <a:ext cx="1011333" cy="731703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3"/>
                <a:endCxn id="10" idx="1"/>
              </p:cNvCxnSpPr>
              <p:nvPr/>
            </p:nvCxnSpPr>
            <p:spPr>
              <a:xfrm>
                <a:off x="4397677" y="4387824"/>
                <a:ext cx="1085622" cy="61978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3096130" y="6506876"/>
                <a:ext cx="1749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Working in Parallel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6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475319" y="1157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7621699" y="1157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130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048509" y="2020403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150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034538" y="509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120</a:t>
            </a:r>
            <a:endParaRPr lang="zh-CN" altLang="en-US" dirty="0"/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3771319" y="1157284"/>
            <a:ext cx="1263219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3771319" y="1805284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344509" y="1805284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330538" y="1157284"/>
            <a:ext cx="1291161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EAF4A9A-8AC7-4206-9252-E9670855CF26}"/>
              </a:ext>
            </a:extLst>
          </p:cNvPr>
          <p:cNvGrpSpPr/>
          <p:nvPr/>
        </p:nvGrpSpPr>
        <p:grpSpPr>
          <a:xfrm>
            <a:off x="5505032" y="4331034"/>
            <a:ext cx="3834106" cy="1945329"/>
            <a:chOff x="2078168" y="1083133"/>
            <a:chExt cx="3834106" cy="1945329"/>
          </a:xfrm>
        </p:grpSpPr>
        <p:sp>
          <p:nvSpPr>
            <p:cNvPr id="2" name="矩形 1"/>
            <p:cNvSpPr/>
            <p:nvPr/>
          </p:nvSpPr>
          <p:spPr>
            <a:xfrm>
              <a:off x="2322687" y="1804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50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89976" y="1228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60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925643" y="1804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70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2" idx="3"/>
              <a:endCxn id="8" idx="1"/>
            </p:cNvCxnSpPr>
            <p:nvPr/>
          </p:nvCxnSpPr>
          <p:spPr>
            <a:xfrm flipV="1">
              <a:off x="2898687" y="1516629"/>
              <a:ext cx="691289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3"/>
              <a:endCxn id="9" idx="1"/>
            </p:cNvCxnSpPr>
            <p:nvPr/>
          </p:nvCxnSpPr>
          <p:spPr>
            <a:xfrm>
              <a:off x="4165976" y="1516629"/>
              <a:ext cx="759667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44A5360-80C9-4037-A61C-460D8E70C480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3995221" y="2631084"/>
              <a:ext cx="252493" cy="39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35AAF0A-3EF0-4B70-ADCD-1311A34254E4}"/>
                </a:ext>
              </a:extLst>
            </p:cNvPr>
            <p:cNvSpPr txBox="1"/>
            <p:nvPr/>
          </p:nvSpPr>
          <p:spPr>
            <a:xfrm>
              <a:off x="4247714" y="262294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place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32ABF27-8963-4BA3-900C-5C8DF9EC45EC}"/>
                </a:ext>
              </a:extLst>
            </p:cNvPr>
            <p:cNvSpPr/>
            <p:nvPr/>
          </p:nvSpPr>
          <p:spPr>
            <a:xfrm>
              <a:off x="2078168" y="1083133"/>
              <a:ext cx="3834106" cy="1547951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2157652" y="255250"/>
            <a:ext cx="7294900" cy="317375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3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465521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94482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322810" y="2488157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339055" y="137858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4353219" y="1822431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4353219" y="2377751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210508" y="2377751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226753" y="1822431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3028426" y="184558"/>
            <a:ext cx="5570290" cy="359953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47E1E7-6324-44D7-AA4C-48D267E5FDE3}"/>
              </a:ext>
            </a:extLst>
          </p:cNvPr>
          <p:cNvSpPr/>
          <p:nvPr/>
        </p:nvSpPr>
        <p:spPr>
          <a:xfrm>
            <a:off x="3028426" y="4170812"/>
            <a:ext cx="5570290" cy="263266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0FE47E5-F772-4D4E-A901-77EF4CF3D90E}"/>
              </a:ext>
            </a:extLst>
          </p:cNvPr>
          <p:cNvCxnSpPr>
            <a:cxnSpLocks/>
          </p:cNvCxnSpPr>
          <p:nvPr/>
        </p:nvCxnSpPr>
        <p:spPr>
          <a:xfrm>
            <a:off x="3028426" y="3974285"/>
            <a:ext cx="557029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33F44C0-0FBF-447A-B6AE-BB7E4EA5CBBE}"/>
              </a:ext>
            </a:extLst>
          </p:cNvPr>
          <p:cNvCxnSpPr>
            <a:cxnSpLocks/>
            <a:stCxn id="28" idx="2"/>
            <a:endCxn id="56" idx="0"/>
          </p:cNvCxnSpPr>
          <p:nvPr/>
        </p:nvCxnSpPr>
        <p:spPr>
          <a:xfrm>
            <a:off x="5813571" y="3784088"/>
            <a:ext cx="0" cy="386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5E3DD2A-A724-4BB8-BBD3-5B39FFCCA7B8}"/>
              </a:ext>
            </a:extLst>
          </p:cNvPr>
          <p:cNvGrpSpPr/>
          <p:nvPr/>
        </p:nvGrpSpPr>
        <p:grpSpPr>
          <a:xfrm>
            <a:off x="3465521" y="327373"/>
            <a:ext cx="2635857" cy="1399359"/>
            <a:chOff x="2730902" y="68731"/>
            <a:chExt cx="2635857" cy="1399359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A228E8E-ECC1-4E93-A1A9-422A5111B85D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399359"/>
              <a:chOff x="2730902" y="68731"/>
              <a:chExt cx="2635857" cy="1399359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EAF4A9A-8AC7-4206-9252-E9670855CF26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399359"/>
                <a:chOff x="2547176" y="1080081"/>
                <a:chExt cx="2635857" cy="139935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接箭头连接符 10"/>
                <p:cNvCxnSpPr>
                  <a:cxnSpLocks/>
                  <a:stCxn id="2" idx="3"/>
                  <a:endCxn id="8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>
                  <a:cxnSpLocks/>
                  <a:stCxn id="8" idx="3"/>
                  <a:endCxn id="9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D44A5360-80C9-4037-A61C-460D8E70C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4568" y="1983698"/>
                  <a:ext cx="192730" cy="4957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35AAF0A-3EF0-4B70-ADCD-1311A34254E4}"/>
                    </a:ext>
                  </a:extLst>
                </p:cNvPr>
                <p:cNvSpPr txBox="1"/>
                <p:nvPr/>
              </p:nvSpPr>
              <p:spPr>
                <a:xfrm>
                  <a:off x="3534523" y="198071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32ABF27-8963-4BA3-900C-5C8DF9EC45EC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58C9BD8-BF25-474B-A2EE-F18C4CACE941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E454B0A-3BCF-45F2-8B6A-CED330DFDC38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BBFC2AC-C247-46EA-9A0D-566237893AB1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C5FA2A-933F-4EE9-A3C8-74DE2CF02B31}"/>
              </a:ext>
            </a:extLst>
          </p:cNvPr>
          <p:cNvSpPr txBox="1"/>
          <p:nvPr/>
        </p:nvSpPr>
        <p:spPr>
          <a:xfrm>
            <a:off x="3496386" y="2858738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89F80E4-8A1C-4900-9FCE-D506011538C2}"/>
              </a:ext>
            </a:extLst>
          </p:cNvPr>
          <p:cNvSpPr txBox="1"/>
          <p:nvPr/>
        </p:nvSpPr>
        <p:spPr>
          <a:xfrm>
            <a:off x="5376057" y="222220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A81C3B8-7A92-499E-B801-F8E78F36959A}"/>
              </a:ext>
            </a:extLst>
          </p:cNvPr>
          <p:cNvSpPr txBox="1"/>
          <p:nvPr/>
        </p:nvSpPr>
        <p:spPr>
          <a:xfrm>
            <a:off x="5353675" y="33424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D7D0039-1D9C-4B2B-8FC2-AF5AB71DEDA8}"/>
              </a:ext>
            </a:extLst>
          </p:cNvPr>
          <p:cNvSpPr txBox="1"/>
          <p:nvPr/>
        </p:nvSpPr>
        <p:spPr>
          <a:xfrm>
            <a:off x="7345914" y="277811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FBB2EE7B-5275-44D2-9E9C-68049499D74C}"/>
              </a:ext>
            </a:extLst>
          </p:cNvPr>
          <p:cNvSpPr/>
          <p:nvPr/>
        </p:nvSpPr>
        <p:spPr>
          <a:xfrm>
            <a:off x="3465521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9939EFB-56F9-4715-AA16-099EB635B70B}"/>
              </a:ext>
            </a:extLst>
          </p:cNvPr>
          <p:cNvSpPr/>
          <p:nvPr/>
        </p:nvSpPr>
        <p:spPr>
          <a:xfrm>
            <a:off x="7294482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C414A83A-C6C7-4585-A76C-2847B8C19892}"/>
              </a:ext>
            </a:extLst>
          </p:cNvPr>
          <p:cNvSpPr/>
          <p:nvPr/>
        </p:nvSpPr>
        <p:spPr>
          <a:xfrm>
            <a:off x="5322810" y="5521784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50D27038-DFCA-497E-88C8-5B27C992F44F}"/>
              </a:ext>
            </a:extLst>
          </p:cNvPr>
          <p:cNvSpPr/>
          <p:nvPr/>
        </p:nvSpPr>
        <p:spPr>
          <a:xfrm>
            <a:off x="5339055" y="441220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75E09F6-FCD9-4A25-9AA6-A5162D77560E}"/>
              </a:ext>
            </a:extLst>
          </p:cNvPr>
          <p:cNvCxnSpPr>
            <a:cxnSpLocks/>
            <a:stCxn id="134" idx="6"/>
            <a:endCxn id="137" idx="2"/>
          </p:cNvCxnSpPr>
          <p:nvPr/>
        </p:nvCxnSpPr>
        <p:spPr>
          <a:xfrm flipV="1">
            <a:off x="4353219" y="4856058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807963A-1FD7-4BCA-9899-30154347E249}"/>
              </a:ext>
            </a:extLst>
          </p:cNvPr>
          <p:cNvCxnSpPr>
            <a:cxnSpLocks/>
            <a:stCxn id="134" idx="6"/>
            <a:endCxn id="136" idx="2"/>
          </p:cNvCxnSpPr>
          <p:nvPr/>
        </p:nvCxnSpPr>
        <p:spPr>
          <a:xfrm>
            <a:off x="4353219" y="5411378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4E7EC34-33D6-48D1-9AA6-3CF2975969E3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6210508" y="5411378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B3719238-5327-4DC1-BC27-DFEC642C51E4}"/>
              </a:ext>
            </a:extLst>
          </p:cNvPr>
          <p:cNvCxnSpPr>
            <a:cxnSpLocks/>
            <a:stCxn id="135" idx="2"/>
            <a:endCxn id="137" idx="6"/>
          </p:cNvCxnSpPr>
          <p:nvPr/>
        </p:nvCxnSpPr>
        <p:spPr>
          <a:xfrm flipH="1" flipV="1">
            <a:off x="6226753" y="4856058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61353F9-ABEF-488B-B4D8-7DB599FA41BC}"/>
              </a:ext>
            </a:extLst>
          </p:cNvPr>
          <p:cNvSpPr txBox="1"/>
          <p:nvPr/>
        </p:nvSpPr>
        <p:spPr>
          <a:xfrm>
            <a:off x="3496386" y="589236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F4BCAEC-5A63-4310-AB9B-C5796856758E}"/>
              </a:ext>
            </a:extLst>
          </p:cNvPr>
          <p:cNvSpPr txBox="1"/>
          <p:nvPr/>
        </p:nvSpPr>
        <p:spPr>
          <a:xfrm>
            <a:off x="5376057" y="52558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0852FAA-E44D-45F0-AFE9-6C1FB2D20A38}"/>
              </a:ext>
            </a:extLst>
          </p:cNvPr>
          <p:cNvSpPr txBox="1"/>
          <p:nvPr/>
        </p:nvSpPr>
        <p:spPr>
          <a:xfrm>
            <a:off x="7345914" y="581174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9BC7E49-2EB7-4181-BF09-3F671F88DD7C}"/>
              </a:ext>
            </a:extLst>
          </p:cNvPr>
          <p:cNvSpPr txBox="1"/>
          <p:nvPr/>
        </p:nvSpPr>
        <p:spPr>
          <a:xfrm>
            <a:off x="5353675" y="64072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CA6BC67-1F21-4759-A5F6-E6685849D4A5}"/>
              </a:ext>
            </a:extLst>
          </p:cNvPr>
          <p:cNvSpPr/>
          <p:nvPr/>
        </p:nvSpPr>
        <p:spPr>
          <a:xfrm>
            <a:off x="3610866" y="520392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3BDD941-C23E-48BE-A3C0-2B6C7395534F}"/>
              </a:ext>
            </a:extLst>
          </p:cNvPr>
          <p:cNvSpPr/>
          <p:nvPr/>
        </p:nvSpPr>
        <p:spPr>
          <a:xfrm>
            <a:off x="5531975" y="4586704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73D86D0-E862-41B4-8C1B-6DE3A4D39C35}"/>
              </a:ext>
            </a:extLst>
          </p:cNvPr>
          <p:cNvSpPr/>
          <p:nvPr/>
        </p:nvSpPr>
        <p:spPr>
          <a:xfrm>
            <a:off x="5457833" y="473826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233A379-7985-4173-B7F1-FBA39EF76E59}"/>
              </a:ext>
            </a:extLst>
          </p:cNvPr>
          <p:cNvCxnSpPr>
            <a:cxnSpLocks/>
          </p:cNvCxnSpPr>
          <p:nvPr/>
        </p:nvCxnSpPr>
        <p:spPr>
          <a:xfrm flipH="1">
            <a:off x="6096001" y="4496500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15598E3-0AE0-469C-AC0A-88A54FF2A6C9}"/>
              </a:ext>
            </a:extLst>
          </p:cNvPr>
          <p:cNvSpPr txBox="1"/>
          <p:nvPr/>
        </p:nvSpPr>
        <p:spPr>
          <a:xfrm>
            <a:off x="6243591" y="4324528"/>
            <a:ext cx="57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4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465521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94482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322810" y="2488157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339055" y="137858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4353219" y="1822431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4353219" y="2377751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210508" y="2377751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226753" y="1822431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3028426" y="184558"/>
            <a:ext cx="5570290" cy="359953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47E1E7-6324-44D7-AA4C-48D267E5FDE3}"/>
              </a:ext>
            </a:extLst>
          </p:cNvPr>
          <p:cNvSpPr/>
          <p:nvPr/>
        </p:nvSpPr>
        <p:spPr>
          <a:xfrm>
            <a:off x="3028426" y="4170812"/>
            <a:ext cx="5570290" cy="263266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0FE47E5-F772-4D4E-A901-77EF4CF3D90E}"/>
              </a:ext>
            </a:extLst>
          </p:cNvPr>
          <p:cNvCxnSpPr>
            <a:cxnSpLocks/>
          </p:cNvCxnSpPr>
          <p:nvPr/>
        </p:nvCxnSpPr>
        <p:spPr>
          <a:xfrm>
            <a:off x="3028426" y="3974285"/>
            <a:ext cx="557029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33F44C0-0FBF-447A-B6AE-BB7E4EA5CBBE}"/>
              </a:ext>
            </a:extLst>
          </p:cNvPr>
          <p:cNvCxnSpPr>
            <a:cxnSpLocks/>
            <a:stCxn id="28" idx="2"/>
            <a:endCxn id="56" idx="0"/>
          </p:cNvCxnSpPr>
          <p:nvPr/>
        </p:nvCxnSpPr>
        <p:spPr>
          <a:xfrm>
            <a:off x="5813571" y="3784088"/>
            <a:ext cx="0" cy="386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5E3DD2A-A724-4BB8-BBD3-5B39FFCCA7B8}"/>
              </a:ext>
            </a:extLst>
          </p:cNvPr>
          <p:cNvGrpSpPr/>
          <p:nvPr/>
        </p:nvGrpSpPr>
        <p:grpSpPr>
          <a:xfrm>
            <a:off x="3465521" y="327373"/>
            <a:ext cx="2635857" cy="1399359"/>
            <a:chOff x="2730902" y="68731"/>
            <a:chExt cx="2635857" cy="1399359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A228E8E-ECC1-4E93-A1A9-422A5111B85D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399359"/>
              <a:chOff x="2730902" y="68731"/>
              <a:chExt cx="2635857" cy="1399359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EAF4A9A-8AC7-4206-9252-E9670855CF26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399359"/>
                <a:chOff x="2547176" y="1080081"/>
                <a:chExt cx="2635857" cy="139935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接箭头连接符 10"/>
                <p:cNvCxnSpPr>
                  <a:cxnSpLocks/>
                  <a:stCxn id="2" idx="3"/>
                  <a:endCxn id="8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>
                  <a:cxnSpLocks/>
                  <a:stCxn id="8" idx="3"/>
                  <a:endCxn id="9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D44A5360-80C9-4037-A61C-460D8E70C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4568" y="1983698"/>
                  <a:ext cx="192730" cy="4957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35AAF0A-3EF0-4B70-ADCD-1311A34254E4}"/>
                    </a:ext>
                  </a:extLst>
                </p:cNvPr>
                <p:cNvSpPr txBox="1"/>
                <p:nvPr/>
              </p:nvSpPr>
              <p:spPr>
                <a:xfrm>
                  <a:off x="3534523" y="198071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32ABF27-8963-4BA3-900C-5C8DF9EC45EC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58C9BD8-BF25-474B-A2EE-F18C4CACE941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E454B0A-3BCF-45F2-8B6A-CED330DFDC38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BBFC2AC-C247-46EA-9A0D-566237893AB1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C5FA2A-933F-4EE9-A3C8-74DE2CF02B31}"/>
              </a:ext>
            </a:extLst>
          </p:cNvPr>
          <p:cNvSpPr txBox="1"/>
          <p:nvPr/>
        </p:nvSpPr>
        <p:spPr>
          <a:xfrm>
            <a:off x="3496386" y="2858738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89F80E4-8A1C-4900-9FCE-D506011538C2}"/>
              </a:ext>
            </a:extLst>
          </p:cNvPr>
          <p:cNvSpPr txBox="1"/>
          <p:nvPr/>
        </p:nvSpPr>
        <p:spPr>
          <a:xfrm>
            <a:off x="5376057" y="222220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A81C3B8-7A92-499E-B801-F8E78F36959A}"/>
              </a:ext>
            </a:extLst>
          </p:cNvPr>
          <p:cNvSpPr txBox="1"/>
          <p:nvPr/>
        </p:nvSpPr>
        <p:spPr>
          <a:xfrm>
            <a:off x="5353675" y="33424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D7D0039-1D9C-4B2B-8FC2-AF5AB71DEDA8}"/>
              </a:ext>
            </a:extLst>
          </p:cNvPr>
          <p:cNvSpPr txBox="1"/>
          <p:nvPr/>
        </p:nvSpPr>
        <p:spPr>
          <a:xfrm>
            <a:off x="7345914" y="277811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FBB2EE7B-5275-44D2-9E9C-68049499D74C}"/>
              </a:ext>
            </a:extLst>
          </p:cNvPr>
          <p:cNvSpPr/>
          <p:nvPr/>
        </p:nvSpPr>
        <p:spPr>
          <a:xfrm>
            <a:off x="3465521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9939EFB-56F9-4715-AA16-099EB635B70B}"/>
              </a:ext>
            </a:extLst>
          </p:cNvPr>
          <p:cNvSpPr/>
          <p:nvPr/>
        </p:nvSpPr>
        <p:spPr>
          <a:xfrm>
            <a:off x="7294482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C414A83A-C6C7-4585-A76C-2847B8C19892}"/>
              </a:ext>
            </a:extLst>
          </p:cNvPr>
          <p:cNvSpPr/>
          <p:nvPr/>
        </p:nvSpPr>
        <p:spPr>
          <a:xfrm>
            <a:off x="5322810" y="5521784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50D27038-DFCA-497E-88C8-5B27C992F44F}"/>
              </a:ext>
            </a:extLst>
          </p:cNvPr>
          <p:cNvSpPr/>
          <p:nvPr/>
        </p:nvSpPr>
        <p:spPr>
          <a:xfrm>
            <a:off x="5339055" y="441220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75E09F6-FCD9-4A25-9AA6-A5162D77560E}"/>
              </a:ext>
            </a:extLst>
          </p:cNvPr>
          <p:cNvCxnSpPr>
            <a:cxnSpLocks/>
            <a:stCxn id="134" idx="6"/>
            <a:endCxn id="137" idx="2"/>
          </p:cNvCxnSpPr>
          <p:nvPr/>
        </p:nvCxnSpPr>
        <p:spPr>
          <a:xfrm flipV="1">
            <a:off x="4353219" y="4856058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807963A-1FD7-4BCA-9899-30154347E249}"/>
              </a:ext>
            </a:extLst>
          </p:cNvPr>
          <p:cNvCxnSpPr>
            <a:cxnSpLocks/>
            <a:stCxn id="134" idx="6"/>
            <a:endCxn id="136" idx="2"/>
          </p:cNvCxnSpPr>
          <p:nvPr/>
        </p:nvCxnSpPr>
        <p:spPr>
          <a:xfrm>
            <a:off x="4353219" y="5411378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4E7EC34-33D6-48D1-9AA6-3CF2975969E3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6210508" y="5411378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B3719238-5327-4DC1-BC27-DFEC642C51E4}"/>
              </a:ext>
            </a:extLst>
          </p:cNvPr>
          <p:cNvCxnSpPr>
            <a:cxnSpLocks/>
            <a:stCxn id="135" idx="2"/>
            <a:endCxn id="137" idx="6"/>
          </p:cNvCxnSpPr>
          <p:nvPr/>
        </p:nvCxnSpPr>
        <p:spPr>
          <a:xfrm flipH="1" flipV="1">
            <a:off x="6226753" y="4856058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61353F9-ABEF-488B-B4D8-7DB599FA41BC}"/>
              </a:ext>
            </a:extLst>
          </p:cNvPr>
          <p:cNvSpPr txBox="1"/>
          <p:nvPr/>
        </p:nvSpPr>
        <p:spPr>
          <a:xfrm>
            <a:off x="3496386" y="589236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F4BCAEC-5A63-4310-AB9B-C5796856758E}"/>
              </a:ext>
            </a:extLst>
          </p:cNvPr>
          <p:cNvSpPr txBox="1"/>
          <p:nvPr/>
        </p:nvSpPr>
        <p:spPr>
          <a:xfrm>
            <a:off x="5376057" y="52558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0852FAA-E44D-45F0-AFE9-6C1FB2D20A38}"/>
              </a:ext>
            </a:extLst>
          </p:cNvPr>
          <p:cNvSpPr txBox="1"/>
          <p:nvPr/>
        </p:nvSpPr>
        <p:spPr>
          <a:xfrm>
            <a:off x="7345914" y="581174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9BC7E49-2EB7-4181-BF09-3F671F88DD7C}"/>
              </a:ext>
            </a:extLst>
          </p:cNvPr>
          <p:cNvSpPr txBox="1"/>
          <p:nvPr/>
        </p:nvSpPr>
        <p:spPr>
          <a:xfrm>
            <a:off x="5353675" y="64072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CA6BC67-1F21-4759-A5F6-E6685849D4A5}"/>
              </a:ext>
            </a:extLst>
          </p:cNvPr>
          <p:cNvSpPr/>
          <p:nvPr/>
        </p:nvSpPr>
        <p:spPr>
          <a:xfrm>
            <a:off x="5478659" y="5758717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3BDD941-C23E-48BE-A3C0-2B6C7395534F}"/>
              </a:ext>
            </a:extLst>
          </p:cNvPr>
          <p:cNvSpPr/>
          <p:nvPr/>
        </p:nvSpPr>
        <p:spPr>
          <a:xfrm>
            <a:off x="5531975" y="4586704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73D86D0-E862-41B4-8C1B-6DE3A4D39C35}"/>
              </a:ext>
            </a:extLst>
          </p:cNvPr>
          <p:cNvSpPr/>
          <p:nvPr/>
        </p:nvSpPr>
        <p:spPr>
          <a:xfrm>
            <a:off x="5457833" y="473826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233A379-7985-4173-B7F1-FBA39EF76E59}"/>
              </a:ext>
            </a:extLst>
          </p:cNvPr>
          <p:cNvCxnSpPr>
            <a:cxnSpLocks/>
          </p:cNvCxnSpPr>
          <p:nvPr/>
        </p:nvCxnSpPr>
        <p:spPr>
          <a:xfrm flipH="1">
            <a:off x="6096001" y="4496500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15598E3-0AE0-469C-AC0A-88A54FF2A6C9}"/>
              </a:ext>
            </a:extLst>
          </p:cNvPr>
          <p:cNvSpPr txBox="1"/>
          <p:nvPr/>
        </p:nvSpPr>
        <p:spPr>
          <a:xfrm>
            <a:off x="6243591" y="4324528"/>
            <a:ext cx="57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394468" y="4792495"/>
            <a:ext cx="895449" cy="50070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6292401" y="5509936"/>
            <a:ext cx="963995" cy="49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387352" y="5533828"/>
            <a:ext cx="895449" cy="50070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6292401" y="4792495"/>
            <a:ext cx="963995" cy="50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42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1400" y="2696473"/>
            <a:ext cx="1585695" cy="972929"/>
          </a:xfrm>
          <a:prstGeom prst="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NF parallelism analysis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289249" y="3181738"/>
            <a:ext cx="1232151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10" idx="1"/>
          </p:cNvCxnSpPr>
          <p:nvPr/>
        </p:nvCxnSpPr>
        <p:spPr>
          <a:xfrm flipV="1">
            <a:off x="3107095" y="3181738"/>
            <a:ext cx="1883546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4599999" y="1201846"/>
            <a:ext cx="7638654" cy="3959784"/>
            <a:chOff x="4553346" y="1201846"/>
            <a:chExt cx="7638654" cy="3959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4553346" y="1201846"/>
              <a:ext cx="7638654" cy="3959784"/>
              <a:chOff x="4132476" y="1201846"/>
              <a:chExt cx="7638654" cy="3959784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4178388" y="1201846"/>
                <a:ext cx="7419563" cy="3959784"/>
                <a:chOff x="3618552" y="352443"/>
                <a:chExt cx="7869155" cy="5719665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3984171" y="352443"/>
                  <a:ext cx="7137919" cy="5719665"/>
                  <a:chOff x="4124131" y="354564"/>
                  <a:chExt cx="7993224" cy="5719665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4124131" y="354564"/>
                    <a:ext cx="7993224" cy="5719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292081" y="494521"/>
                    <a:ext cx="1211272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Runtime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3618552" y="4865827"/>
                  <a:ext cx="7869155" cy="822200"/>
                  <a:chOff x="2929360" y="4613900"/>
                  <a:chExt cx="7869155" cy="822200"/>
                </a:xfrm>
              </p:grpSpPr>
              <p:sp>
                <p:nvSpPr>
                  <p:cNvPr id="6" name="矩形 5"/>
                  <p:cNvSpPr/>
                  <p:nvPr/>
                </p:nvSpPr>
                <p:spPr>
                  <a:xfrm>
                    <a:off x="3844269" y="4613900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distribute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" name="直接箭头连接符 12"/>
                  <p:cNvCxnSpPr/>
                  <p:nvPr/>
                </p:nvCxnSpPr>
                <p:spPr>
                  <a:xfrm>
                    <a:off x="2929360" y="5019698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/>
                  <p:cNvCxnSpPr/>
                  <p:nvPr/>
                </p:nvCxnSpPr>
                <p:spPr>
                  <a:xfrm>
                    <a:off x="9883606" y="5019699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矩形 14"/>
                  <p:cNvSpPr/>
                  <p:nvPr/>
                </p:nvSpPr>
                <p:spPr>
                  <a:xfrm>
                    <a:off x="8130073" y="4624505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merge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5673212" y="1198695"/>
                  <a:ext cx="3759836" cy="262528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/>
              <p:cNvSpPr txBox="1"/>
              <p:nvPr/>
            </p:nvSpPr>
            <p:spPr>
              <a:xfrm>
                <a:off x="5492033" y="2830992"/>
                <a:ext cx="461665" cy="145565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Packet copies</a:t>
                </a:r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862414" y="3079563"/>
                <a:ext cx="461665" cy="889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Outputs</a:t>
                </a:r>
                <a:endParaRPr lang="zh-CN" altLang="en-US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132476" y="4253881"/>
                <a:ext cx="944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Packets</a:t>
                </a:r>
                <a:endParaRPr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0737808" y="4249079"/>
                <a:ext cx="103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Outputs</a:t>
                </a:r>
                <a:endParaRPr lang="zh-CN" altLang="en-US" dirty="0"/>
              </a:p>
            </p:txBody>
          </p:sp>
        </p:grpSp>
        <p:cxnSp>
          <p:nvCxnSpPr>
            <p:cNvPr id="30" name="肘形连接符 29"/>
            <p:cNvCxnSpPr>
              <a:stCxn id="6" idx="0"/>
              <a:endCxn id="18" idx="1"/>
            </p:cNvCxnSpPr>
            <p:nvPr/>
          </p:nvCxnSpPr>
          <p:spPr>
            <a:xfrm rot="5400000" flipH="1" flipV="1">
              <a:off x="5597530" y="3387512"/>
              <a:ext cx="1630036" cy="24795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18" idx="3"/>
              <a:endCxn id="15" idx="0"/>
            </p:cNvCxnSpPr>
            <p:nvPr/>
          </p:nvCxnSpPr>
          <p:spPr>
            <a:xfrm>
              <a:off x="10081552" y="2696473"/>
              <a:ext cx="247958" cy="163737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3133977" y="2790308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 strategy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133383" y="3155219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Running </a:t>
            </a:r>
            <a:r>
              <a:rPr lang="en-US" altLang="zh-CN" dirty="0" err="1"/>
              <a:t>config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95075" y="2790763"/>
            <a:ext cx="1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Sub-chain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6" idx="3"/>
            <a:endCxn id="15" idx="1"/>
          </p:cNvCxnSpPr>
          <p:nvPr/>
        </p:nvCxnSpPr>
        <p:spPr>
          <a:xfrm>
            <a:off x="7161896" y="4607447"/>
            <a:ext cx="2387593" cy="7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428463" y="4234109"/>
            <a:ext cx="176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packets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7484809" y="2189885"/>
            <a:ext cx="1648457" cy="1034762"/>
            <a:chOff x="7161895" y="2082578"/>
            <a:chExt cx="1648457" cy="1034762"/>
          </a:xfrm>
        </p:grpSpPr>
        <p:sp>
          <p:nvSpPr>
            <p:cNvPr id="57" name="矩形 56"/>
            <p:cNvSpPr/>
            <p:nvPr/>
          </p:nvSpPr>
          <p:spPr>
            <a:xfrm>
              <a:off x="7634695" y="2082578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417961" y="224422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7161895" y="244406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NF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583181" y="1783186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NFs running in parallel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51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744032"/>
              </p:ext>
            </p:extLst>
          </p:nvPr>
        </p:nvGraphicFramePr>
        <p:xfrm>
          <a:off x="2292460" y="3228922"/>
          <a:ext cx="6222820" cy="215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463">
                  <a:extLst>
                    <a:ext uri="{9D8B030D-6E8A-4147-A177-3AD203B41FA5}">
                      <a16:colId xmlns:a16="http://schemas.microsoft.com/office/drawing/2014/main" val="2445124390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48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Add/Rm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zh-CN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Add/Rm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373267" y="3440747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92202" y="321296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87871" y="2217478"/>
            <a:ext cx="6831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read-write or write-write case, we need not copy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87806" y="2636167"/>
            <a:ext cx="5432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 if two NFs modify different fields.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911426" y="1185183"/>
            <a:ext cx="6984888" cy="498472"/>
            <a:chOff x="1093976" y="1297960"/>
            <a:chExt cx="6984888" cy="498472"/>
          </a:xfrm>
        </p:grpSpPr>
        <p:sp>
          <p:nvSpPr>
            <p:cNvPr id="16" name="文本框 15"/>
            <p:cNvSpPr txBox="1"/>
            <p:nvPr/>
          </p:nvSpPr>
          <p:spPr>
            <a:xfrm>
              <a:off x="2246498" y="1316364"/>
              <a:ext cx="58323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 denote </a:t>
              </a:r>
              <a:r>
                <a:rPr kumimoji="1"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</a:t>
              </a:r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need copy </a:t>
              </a:r>
              <a:r>
                <a:rPr kumimoji="1"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pkts</a:t>
              </a:r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93976" y="1297960"/>
              <a:ext cx="1278294" cy="498472"/>
            </a:xfrm>
            <a:prstGeom prst="rect">
              <a:avLst/>
            </a:prstGeom>
            <a:solidFill>
              <a:srgbClr val="FFC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9182" y="645194"/>
            <a:ext cx="6929377" cy="461665"/>
            <a:chOff x="2784388" y="887797"/>
            <a:chExt cx="6929377" cy="461665"/>
          </a:xfrm>
        </p:grpSpPr>
        <p:sp>
          <p:nvSpPr>
            <p:cNvPr id="7" name="文本框 6"/>
            <p:cNvSpPr txBox="1"/>
            <p:nvPr/>
          </p:nvSpPr>
          <p:spPr>
            <a:xfrm>
              <a:off x="3839080" y="887797"/>
              <a:ext cx="5874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 denote </a:t>
              </a:r>
              <a:r>
                <a:rPr kumimoji="1"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</a:t>
              </a:r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no need to copy.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784388" y="901570"/>
              <a:ext cx="1110341" cy="431343"/>
            </a:xfrm>
            <a:prstGeom prst="rect">
              <a:avLst/>
            </a:prstGeom>
            <a:solidFill>
              <a:srgbClr val="C9F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227581" y="1761982"/>
            <a:ext cx="6352579" cy="498472"/>
            <a:chOff x="1758314" y="1741571"/>
            <a:chExt cx="6352579" cy="498472"/>
          </a:xfrm>
        </p:grpSpPr>
        <p:sp>
          <p:nvSpPr>
            <p:cNvPr id="9" name="文本框 8"/>
            <p:cNvSpPr txBox="1"/>
            <p:nvPr/>
          </p:nvSpPr>
          <p:spPr>
            <a:xfrm>
              <a:off x="2543022" y="1756299"/>
              <a:ext cx="5567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 denote not</a:t>
              </a:r>
              <a:r>
                <a:rPr kumimoji="1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 situations.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58314" y="1741571"/>
              <a:ext cx="886408" cy="49847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Gray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56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80775"/>
              </p:ext>
            </p:extLst>
          </p:nvPr>
        </p:nvGraphicFramePr>
        <p:xfrm>
          <a:off x="1018077" y="1458639"/>
          <a:ext cx="9979661" cy="4261984"/>
        </p:xfrm>
        <a:graphic>
          <a:graphicData uri="http://schemas.openxmlformats.org/drawingml/2006/table">
            <a:tbl>
              <a:tblPr firstRow="1" firstCol="1" bandRow="1"/>
              <a:tblGrid>
                <a:gridCol w="2711569">
                  <a:extLst>
                    <a:ext uri="{9D8B030D-6E8A-4147-A177-3AD203B41FA5}">
                      <a16:colId xmlns:a16="http://schemas.microsoft.com/office/drawing/2014/main" val="354735457"/>
                    </a:ext>
                  </a:extLst>
                </a:gridCol>
                <a:gridCol w="7268092">
                  <a:extLst>
                    <a:ext uri="{9D8B030D-6E8A-4147-A177-3AD203B41FA5}">
                      <a16:colId xmlns:a16="http://schemas.microsoft.com/office/drawing/2014/main" val="1090313937"/>
                    </a:ext>
                  </a:extLst>
                </a:gridCol>
              </a:tblGrid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Situation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(NF1</a:t>
                      </a: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’s Action, NF2’s Action, Conflict or not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881553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&lt;R, R, *&gt;; 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</a:t>
                      </a: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 W, N&gt;;</a:t>
                      </a: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&lt;*,</a:t>
                      </a: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D, *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21931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Need</a:t>
                      </a: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&lt;W, W, Y&gt;;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 Y&gt;;</a:t>
                      </a: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A/R, *&gt;;</a:t>
                      </a: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&lt;W, A/R, *&gt;;</a:t>
                      </a: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 A/R, *&gt;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117215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parallelizable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&lt;W,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</a:t>
                      </a: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</a:t>
                      </a: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W, *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R, *&gt;;</a:t>
                      </a: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W, *&gt;;</a:t>
                      </a: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A/R, *&gt;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80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85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766</Words>
  <Application>Microsoft Office PowerPoint</Application>
  <PresentationFormat>宽屏</PresentationFormat>
  <Paragraphs>361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Times New Roman</vt:lpstr>
      <vt:lpstr>Office 主题​​</vt:lpstr>
      <vt:lpstr>INFOCOM 2020 Figure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Ma Junte</cp:lastModifiedBy>
  <cp:revision>137</cp:revision>
  <cp:lastPrinted>2020-01-13T15:52:10Z</cp:lastPrinted>
  <dcterms:created xsi:type="dcterms:W3CDTF">2019-07-21T13:26:13Z</dcterms:created>
  <dcterms:modified xsi:type="dcterms:W3CDTF">2020-01-13T16:00:43Z</dcterms:modified>
</cp:coreProperties>
</file>