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A29B32A-6794-473F-880E-A75799FBC17A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4367201" y="4896018"/>
            <a:ext cx="969591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BA824C6-4E95-4ED1-A34A-468B0D73E40C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4367201" y="5463990"/>
            <a:ext cx="969591" cy="56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3749BA8-680D-456A-B9DA-209F834EA834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224490" y="5463990"/>
            <a:ext cx="1102838" cy="56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FEDBD61-269F-4AB2-A798-66D424161B74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 flipV="1">
            <a:off x="6224490" y="4896018"/>
            <a:ext cx="1102838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94C7808-D1FC-4DFD-A13A-3D1B88922BB8}"/>
              </a:ext>
            </a:extLst>
          </p:cNvPr>
          <p:cNvSpPr txBox="1"/>
          <p:nvPr/>
        </p:nvSpPr>
        <p:spPr>
          <a:xfrm>
            <a:off x="3510368" y="588005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9E7AD7F-266B-4F25-9DC4-57B72F72E202}"/>
              </a:ext>
            </a:extLst>
          </p:cNvPr>
          <p:cNvSpPr txBox="1"/>
          <p:nvPr/>
        </p:nvSpPr>
        <p:spPr>
          <a:xfrm>
            <a:off x="5390039" y="530224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DEB02B3-040C-4367-AD9A-A7D89FE0ECD1}"/>
              </a:ext>
            </a:extLst>
          </p:cNvPr>
          <p:cNvSpPr txBox="1"/>
          <p:nvPr/>
        </p:nvSpPr>
        <p:spPr>
          <a:xfrm>
            <a:off x="5383902" y="643565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A4E6E61-2A92-4021-921D-0EC4BC4CD197}"/>
              </a:ext>
            </a:extLst>
          </p:cNvPr>
          <p:cNvSpPr txBox="1"/>
          <p:nvPr/>
        </p:nvSpPr>
        <p:spPr>
          <a:xfrm>
            <a:off x="7389058" y="587552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A85067F-33C8-414E-9CE8-CD43EB23B8B3}"/>
              </a:ext>
            </a:extLst>
          </p:cNvPr>
          <p:cNvSpPr/>
          <p:nvPr/>
        </p:nvSpPr>
        <p:spPr>
          <a:xfrm>
            <a:off x="3479503" y="5020141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D31BC90-8DF3-4108-AC2A-DB1A3A822263}"/>
              </a:ext>
            </a:extLst>
          </p:cNvPr>
          <p:cNvSpPr/>
          <p:nvPr/>
        </p:nvSpPr>
        <p:spPr>
          <a:xfrm>
            <a:off x="5336792" y="4452169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A8D8F5C-FFB8-4610-A49F-E5725107B196}"/>
              </a:ext>
            </a:extLst>
          </p:cNvPr>
          <p:cNvSpPr/>
          <p:nvPr/>
        </p:nvSpPr>
        <p:spPr>
          <a:xfrm>
            <a:off x="7327328" y="5020141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13DDBAC-409A-4732-922C-63EB7A38A03B}"/>
              </a:ext>
            </a:extLst>
          </p:cNvPr>
          <p:cNvSpPr/>
          <p:nvPr/>
        </p:nvSpPr>
        <p:spPr>
          <a:xfrm>
            <a:off x="5336792" y="5585712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3" idx="3"/>
            <a:endCxn id="52" idx="1"/>
          </p:cNvCxnSpPr>
          <p:nvPr/>
        </p:nvCxnSpPr>
        <p:spPr>
          <a:xfrm flipV="1">
            <a:off x="4353219" y="1815980"/>
            <a:ext cx="969591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3" idx="3"/>
            <a:endCxn id="66" idx="1"/>
          </p:cNvCxnSpPr>
          <p:nvPr/>
        </p:nvCxnSpPr>
        <p:spPr>
          <a:xfrm>
            <a:off x="4353219" y="2383952"/>
            <a:ext cx="969591" cy="56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66" idx="3"/>
            <a:endCxn id="60" idx="1"/>
          </p:cNvCxnSpPr>
          <p:nvPr/>
        </p:nvCxnSpPr>
        <p:spPr>
          <a:xfrm flipV="1">
            <a:off x="6210508" y="2383952"/>
            <a:ext cx="1102838" cy="56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60" idx="1"/>
            <a:endCxn id="52" idx="3"/>
          </p:cNvCxnSpPr>
          <p:nvPr/>
        </p:nvCxnSpPr>
        <p:spPr>
          <a:xfrm flipH="1" flipV="1">
            <a:off x="6210508" y="1815980"/>
            <a:ext cx="1102838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1319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09590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0001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69920" y="33556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75076" y="2795491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35352" y="525819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23586" y="4620260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41055" y="4721490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9657" y="433145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465521" y="1940103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22CFC19-4196-4EF5-8109-C9D8D6545761}"/>
              </a:ext>
            </a:extLst>
          </p:cNvPr>
          <p:cNvSpPr/>
          <p:nvPr/>
        </p:nvSpPr>
        <p:spPr>
          <a:xfrm>
            <a:off x="5322810" y="1372131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C0EE9BF-0D07-4129-BDAC-31204D43ADA2}"/>
              </a:ext>
            </a:extLst>
          </p:cNvPr>
          <p:cNvSpPr/>
          <p:nvPr/>
        </p:nvSpPr>
        <p:spPr>
          <a:xfrm>
            <a:off x="7313346" y="1940103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D35EB26-26A5-4686-85C2-9FB577C0AD2F}"/>
              </a:ext>
            </a:extLst>
          </p:cNvPr>
          <p:cNvSpPr/>
          <p:nvPr/>
        </p:nvSpPr>
        <p:spPr>
          <a:xfrm>
            <a:off x="5322810" y="2505674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40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47</cp:revision>
  <dcterms:created xsi:type="dcterms:W3CDTF">2019-07-21T13:26:13Z</dcterms:created>
  <dcterms:modified xsi:type="dcterms:W3CDTF">2019-07-30T10:53:34Z</dcterms:modified>
</cp:coreProperties>
</file>