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  <a:srgbClr val="CC00FF"/>
    <a:srgbClr val="990000"/>
    <a:srgbClr val="FFFFFF"/>
    <a:srgbClr val="CC9900"/>
    <a:srgbClr val="E9C46A"/>
    <a:srgbClr val="2646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9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1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629926-A677-40DB-8A12-FD9CDB6053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AB184B-2971-4E34-9644-B62F30B4B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F86EEC-695D-4D36-AD20-FF53EA428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9252-A834-41A6-953A-DFD5468E7F32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23882B-2D8C-42E4-B5DA-3C8706E74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A10D20-1AA2-4342-8B1F-731D6C492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E00F8-FF04-41A6-829A-C6A3D01FE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514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56C818-719E-4BBD-A52E-0EF29A673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BABCDF-028E-4AF4-93E0-13AECC99E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92AC72-CC0F-47DB-BEF6-EA2E7BB5E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9252-A834-41A6-953A-DFD5468E7F32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49B2D0-44EB-4AF6-B78C-FD8216472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ACCD0C-EC9C-49D4-8AF9-502403D16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E00F8-FF04-41A6-829A-C6A3D01FE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399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C411B4C-2809-48A8-9869-703A694E47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029EB5-4E35-48BB-A73C-EDAE62515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2754F7-ACEE-4AB8-A07D-F6AF3B117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9252-A834-41A6-953A-DFD5468E7F32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9211BF-AB1A-40D6-AEA2-74CE33ABE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CE9CE2-F6FD-4E02-A91A-07C9A1027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E00F8-FF04-41A6-829A-C6A3D01FE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980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480AAA-DDA1-4269-9934-76783D2BD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4D4CF3-312B-4609-BE2F-211FA9319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BF8700-35DB-48C0-8A51-C2F8EA362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9252-A834-41A6-953A-DFD5468E7F32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0E9F1B-F79A-4619-9E71-4E75B101B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53D2FD-FD11-4492-B7A6-A0EC45320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E00F8-FF04-41A6-829A-C6A3D01FE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194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0EB9E-4FDB-4603-9A26-289931904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9B389D-9EB5-464F-ADBF-066A65114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E5B10A-EC16-4A66-B077-010793DA6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9252-A834-41A6-953A-DFD5468E7F32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F79E25-7AAF-494F-8666-93B78B22F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ACF81C-80B4-41E2-9686-ED6302EBF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E00F8-FF04-41A6-829A-C6A3D01FE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192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F1318-4DAE-4EF2-AC71-A244841AD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45BC6B-9BBD-4B24-8E56-538C388C60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D9C4C1-6900-43BA-A89B-8D1E2A3B3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9592F5-AE1E-4B3F-9B4D-1D37DE0D2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9252-A834-41A6-953A-DFD5468E7F32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52FC3E-F608-4A6C-8187-16842975E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47DED0-4DD5-44CD-979E-B210848FF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E00F8-FF04-41A6-829A-C6A3D01FE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679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D26AED-91AE-44CD-8B6D-D9882C6C3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6F6691-7CE7-4DB3-9906-FE47FDB74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873AC8-9A7B-4DDE-96D8-285FE7117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75E24C3-C1F0-422A-9D19-FAC2369723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DD43D25-5DD0-4BA2-BD90-AE240B817A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283DF83-7F5A-4499-815B-13A44AF72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9252-A834-41A6-953A-DFD5468E7F32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8626CBF-C646-452A-84BC-172ABA0B6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A71EAF5-2D06-40BE-9C81-FA1BA2AD7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E00F8-FF04-41A6-829A-C6A3D01FE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006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ACAA1F-5471-46D7-BF96-F441673B1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15FBD8F-6FEE-46F1-834D-2F41F7BB3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9252-A834-41A6-953A-DFD5468E7F32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E820D4B-31CB-4FDE-906D-CA4F11F70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468408-2E61-4FC4-9424-FC3A8EE31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E00F8-FF04-41A6-829A-C6A3D01FE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287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46DA15-F995-43A4-9CE7-DD41325F2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9252-A834-41A6-953A-DFD5468E7F32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54F14C-136B-4BE7-AAC5-766062534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AA3FE9-D54B-4178-8D23-48613C52B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E00F8-FF04-41A6-829A-C6A3D01FE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281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7D6DAF-3CFF-48A4-8442-428C6253A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229BB8-4077-44B1-AF79-8DEFFB4A5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482C08-84D8-4FF7-9FEB-98D8694EB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2E421B-7E5A-4C1D-AA16-0FAA51418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9252-A834-41A6-953A-DFD5468E7F32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2A6753-DFF2-4966-BF1E-6C21B70A1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70D45D-3F4D-4E6A-A2BD-606B82ABE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E00F8-FF04-41A6-829A-C6A3D01FE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102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4146C-7237-44F7-B10A-F9FCA98F9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1D86737-FADB-4849-8FD0-6455DFE33F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E91D9B-8ABB-45FB-B6E6-8EE321F8D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CC13C4-1762-4952-8F11-3B1CDB3AE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9252-A834-41A6-953A-DFD5468E7F32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B9E520-E09A-47D2-A681-4A899533A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A73B29-0547-42B4-90E8-DF651DAEE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E00F8-FF04-41A6-829A-C6A3D01FE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248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20A5885-DB50-4B38-9722-07CA7CA3B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0F1ED-1C6E-43DB-BDE0-6EA39F293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4A7456-0DDE-4BCF-974D-65C9D5528E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89252-A834-41A6-953A-DFD5468E7F32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79EBCC-0453-4682-9055-791932A685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336014-B614-41C5-BA52-7E4A8FBA17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E00F8-FF04-41A6-829A-C6A3D01FE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401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F8F8B786-118E-4E6E-8C91-746D17187E91}"/>
              </a:ext>
            </a:extLst>
          </p:cNvPr>
          <p:cNvSpPr/>
          <p:nvPr/>
        </p:nvSpPr>
        <p:spPr>
          <a:xfrm>
            <a:off x="3249234" y="752349"/>
            <a:ext cx="1251633" cy="2291440"/>
          </a:xfrm>
          <a:custGeom>
            <a:avLst/>
            <a:gdLst>
              <a:gd name="connsiteX0" fmla="*/ 750085 w 1988685"/>
              <a:gd name="connsiteY0" fmla="*/ 2290439 h 2290439"/>
              <a:gd name="connsiteX1" fmla="*/ 750085 w 1988685"/>
              <a:gd name="connsiteY1" fmla="*/ 2290439 h 2290439"/>
              <a:gd name="connsiteX2" fmla="*/ 687941 w 1988685"/>
              <a:gd name="connsiteY2" fmla="*/ 2237173 h 2290439"/>
              <a:gd name="connsiteX3" fmla="*/ 554776 w 1988685"/>
              <a:gd name="connsiteY3" fmla="*/ 2130641 h 2290439"/>
              <a:gd name="connsiteX4" fmla="*/ 412733 w 1988685"/>
              <a:gd name="connsiteY4" fmla="*/ 1961965 h 2290439"/>
              <a:gd name="connsiteX5" fmla="*/ 315079 w 1988685"/>
              <a:gd name="connsiteY5" fmla="*/ 1846556 h 2290439"/>
              <a:gd name="connsiteX6" fmla="*/ 297324 w 1988685"/>
              <a:gd name="connsiteY6" fmla="*/ 1819923 h 2290439"/>
              <a:gd name="connsiteX7" fmla="*/ 75382 w 1988685"/>
              <a:gd name="connsiteY7" fmla="*/ 1526959 h 2290439"/>
              <a:gd name="connsiteX8" fmla="*/ 22116 w 1988685"/>
              <a:gd name="connsiteY8" fmla="*/ 1402672 h 2290439"/>
              <a:gd name="connsiteX9" fmla="*/ 30994 w 1988685"/>
              <a:gd name="connsiteY9" fmla="*/ 905523 h 2290439"/>
              <a:gd name="connsiteX10" fmla="*/ 39871 w 1988685"/>
              <a:gd name="connsiteY10" fmla="*/ 870012 h 2290439"/>
              <a:gd name="connsiteX11" fmla="*/ 119770 w 1988685"/>
              <a:gd name="connsiteY11" fmla="*/ 656948 h 2290439"/>
              <a:gd name="connsiteX12" fmla="*/ 128648 w 1988685"/>
              <a:gd name="connsiteY12" fmla="*/ 630315 h 2290439"/>
              <a:gd name="connsiteX13" fmla="*/ 217425 w 1988685"/>
              <a:gd name="connsiteY13" fmla="*/ 435006 h 2290439"/>
              <a:gd name="connsiteX14" fmla="*/ 226302 w 1988685"/>
              <a:gd name="connsiteY14" fmla="*/ 399495 h 2290439"/>
              <a:gd name="connsiteX15" fmla="*/ 341712 w 1988685"/>
              <a:gd name="connsiteY15" fmla="*/ 221942 h 2290439"/>
              <a:gd name="connsiteX16" fmla="*/ 457122 w 1988685"/>
              <a:gd name="connsiteY16" fmla="*/ 97655 h 2290439"/>
              <a:gd name="connsiteX17" fmla="*/ 652430 w 1988685"/>
              <a:gd name="connsiteY17" fmla="*/ 35511 h 2290439"/>
              <a:gd name="connsiteX18" fmla="*/ 918761 w 1988685"/>
              <a:gd name="connsiteY18" fmla="*/ 0 h 2290439"/>
              <a:gd name="connsiteX19" fmla="*/ 1167335 w 1988685"/>
              <a:gd name="connsiteY19" fmla="*/ 26633 h 2290439"/>
              <a:gd name="connsiteX20" fmla="*/ 1291623 w 1988685"/>
              <a:gd name="connsiteY20" fmla="*/ 79899 h 2290439"/>
              <a:gd name="connsiteX21" fmla="*/ 1424788 w 1988685"/>
              <a:gd name="connsiteY21" fmla="*/ 150921 h 2290439"/>
              <a:gd name="connsiteX22" fmla="*/ 1531320 w 1988685"/>
              <a:gd name="connsiteY22" fmla="*/ 221942 h 2290439"/>
              <a:gd name="connsiteX23" fmla="*/ 1682240 w 1988685"/>
              <a:gd name="connsiteY23" fmla="*/ 381740 h 2290439"/>
              <a:gd name="connsiteX24" fmla="*/ 1815405 w 1988685"/>
              <a:gd name="connsiteY24" fmla="*/ 621437 h 2290439"/>
              <a:gd name="connsiteX25" fmla="*/ 1824283 w 1988685"/>
              <a:gd name="connsiteY25" fmla="*/ 648070 h 2290439"/>
              <a:gd name="connsiteX26" fmla="*/ 1957448 w 1988685"/>
              <a:gd name="connsiteY26" fmla="*/ 932156 h 2290439"/>
              <a:gd name="connsiteX27" fmla="*/ 1975203 w 1988685"/>
              <a:gd name="connsiteY27" fmla="*/ 1020932 h 2290439"/>
              <a:gd name="connsiteX28" fmla="*/ 1966326 w 1988685"/>
              <a:gd name="connsiteY28" fmla="*/ 1633492 h 2290439"/>
              <a:gd name="connsiteX29" fmla="*/ 1939693 w 1988685"/>
              <a:gd name="connsiteY29" fmla="*/ 1713391 h 2290439"/>
              <a:gd name="connsiteX30" fmla="*/ 1859794 w 1988685"/>
              <a:gd name="connsiteY30" fmla="*/ 1855433 h 2290439"/>
              <a:gd name="connsiteX31" fmla="*/ 1744384 w 1988685"/>
              <a:gd name="connsiteY31" fmla="*/ 1961965 h 2290439"/>
              <a:gd name="connsiteX32" fmla="*/ 1602341 w 1988685"/>
              <a:gd name="connsiteY32" fmla="*/ 2041864 h 2290439"/>
              <a:gd name="connsiteX33" fmla="*/ 1495809 w 1988685"/>
              <a:gd name="connsiteY33" fmla="*/ 2104008 h 2290439"/>
              <a:gd name="connsiteX34" fmla="*/ 1451421 w 1988685"/>
              <a:gd name="connsiteY34" fmla="*/ 2121763 h 2290439"/>
              <a:gd name="connsiteX35" fmla="*/ 1344889 w 1988685"/>
              <a:gd name="connsiteY35" fmla="*/ 2148396 h 2290439"/>
              <a:gd name="connsiteX36" fmla="*/ 1273867 w 1988685"/>
              <a:gd name="connsiteY36" fmla="*/ 2175029 h 2290439"/>
              <a:gd name="connsiteX37" fmla="*/ 1176213 w 1988685"/>
              <a:gd name="connsiteY37" fmla="*/ 2192785 h 2290439"/>
              <a:gd name="connsiteX38" fmla="*/ 1078559 w 1988685"/>
              <a:gd name="connsiteY38" fmla="*/ 2219418 h 2290439"/>
              <a:gd name="connsiteX39" fmla="*/ 945394 w 1988685"/>
              <a:gd name="connsiteY39" fmla="*/ 2228295 h 2290439"/>
              <a:gd name="connsiteX40" fmla="*/ 909883 w 1988685"/>
              <a:gd name="connsiteY40" fmla="*/ 2237173 h 2290439"/>
              <a:gd name="connsiteX41" fmla="*/ 883250 w 1988685"/>
              <a:gd name="connsiteY41" fmla="*/ 2246051 h 2290439"/>
              <a:gd name="connsiteX42" fmla="*/ 794473 w 1988685"/>
              <a:gd name="connsiteY42" fmla="*/ 2263806 h 2290439"/>
              <a:gd name="connsiteX43" fmla="*/ 750085 w 1988685"/>
              <a:gd name="connsiteY43" fmla="*/ 2290439 h 2290439"/>
              <a:gd name="connsiteX0" fmla="*/ 750085 w 1988685"/>
              <a:gd name="connsiteY0" fmla="*/ 2290439 h 2290439"/>
              <a:gd name="connsiteX1" fmla="*/ 750085 w 1988685"/>
              <a:gd name="connsiteY1" fmla="*/ 2290439 h 2290439"/>
              <a:gd name="connsiteX2" fmla="*/ 687941 w 1988685"/>
              <a:gd name="connsiteY2" fmla="*/ 2237173 h 2290439"/>
              <a:gd name="connsiteX3" fmla="*/ 554776 w 1988685"/>
              <a:gd name="connsiteY3" fmla="*/ 2130641 h 2290439"/>
              <a:gd name="connsiteX4" fmla="*/ 412733 w 1988685"/>
              <a:gd name="connsiteY4" fmla="*/ 1961965 h 2290439"/>
              <a:gd name="connsiteX5" fmla="*/ 315079 w 1988685"/>
              <a:gd name="connsiteY5" fmla="*/ 1846556 h 2290439"/>
              <a:gd name="connsiteX6" fmla="*/ 297324 w 1988685"/>
              <a:gd name="connsiteY6" fmla="*/ 1819923 h 2290439"/>
              <a:gd name="connsiteX7" fmla="*/ 75382 w 1988685"/>
              <a:gd name="connsiteY7" fmla="*/ 1526959 h 2290439"/>
              <a:gd name="connsiteX8" fmla="*/ 22116 w 1988685"/>
              <a:gd name="connsiteY8" fmla="*/ 1402672 h 2290439"/>
              <a:gd name="connsiteX9" fmla="*/ 30994 w 1988685"/>
              <a:gd name="connsiteY9" fmla="*/ 905523 h 2290439"/>
              <a:gd name="connsiteX10" fmla="*/ 39871 w 1988685"/>
              <a:gd name="connsiteY10" fmla="*/ 870012 h 2290439"/>
              <a:gd name="connsiteX11" fmla="*/ 119770 w 1988685"/>
              <a:gd name="connsiteY11" fmla="*/ 656948 h 2290439"/>
              <a:gd name="connsiteX12" fmla="*/ 128648 w 1988685"/>
              <a:gd name="connsiteY12" fmla="*/ 630315 h 2290439"/>
              <a:gd name="connsiteX13" fmla="*/ 217425 w 1988685"/>
              <a:gd name="connsiteY13" fmla="*/ 435006 h 2290439"/>
              <a:gd name="connsiteX14" fmla="*/ 226302 w 1988685"/>
              <a:gd name="connsiteY14" fmla="*/ 399495 h 2290439"/>
              <a:gd name="connsiteX15" fmla="*/ 341712 w 1988685"/>
              <a:gd name="connsiteY15" fmla="*/ 221942 h 2290439"/>
              <a:gd name="connsiteX16" fmla="*/ 457122 w 1988685"/>
              <a:gd name="connsiteY16" fmla="*/ 97655 h 2290439"/>
              <a:gd name="connsiteX17" fmla="*/ 652430 w 1988685"/>
              <a:gd name="connsiteY17" fmla="*/ 35511 h 2290439"/>
              <a:gd name="connsiteX18" fmla="*/ 918761 w 1988685"/>
              <a:gd name="connsiteY18" fmla="*/ 0 h 2290439"/>
              <a:gd name="connsiteX19" fmla="*/ 1167335 w 1988685"/>
              <a:gd name="connsiteY19" fmla="*/ 26633 h 2290439"/>
              <a:gd name="connsiteX20" fmla="*/ 1291623 w 1988685"/>
              <a:gd name="connsiteY20" fmla="*/ 79899 h 2290439"/>
              <a:gd name="connsiteX21" fmla="*/ 1424788 w 1988685"/>
              <a:gd name="connsiteY21" fmla="*/ 150921 h 2290439"/>
              <a:gd name="connsiteX22" fmla="*/ 1531320 w 1988685"/>
              <a:gd name="connsiteY22" fmla="*/ 221942 h 2290439"/>
              <a:gd name="connsiteX23" fmla="*/ 1682240 w 1988685"/>
              <a:gd name="connsiteY23" fmla="*/ 381740 h 2290439"/>
              <a:gd name="connsiteX24" fmla="*/ 1815405 w 1988685"/>
              <a:gd name="connsiteY24" fmla="*/ 621437 h 2290439"/>
              <a:gd name="connsiteX25" fmla="*/ 1824283 w 1988685"/>
              <a:gd name="connsiteY25" fmla="*/ 648070 h 2290439"/>
              <a:gd name="connsiteX26" fmla="*/ 1957448 w 1988685"/>
              <a:gd name="connsiteY26" fmla="*/ 932156 h 2290439"/>
              <a:gd name="connsiteX27" fmla="*/ 1975203 w 1988685"/>
              <a:gd name="connsiteY27" fmla="*/ 1020932 h 2290439"/>
              <a:gd name="connsiteX28" fmla="*/ 1966326 w 1988685"/>
              <a:gd name="connsiteY28" fmla="*/ 1633492 h 2290439"/>
              <a:gd name="connsiteX29" fmla="*/ 1939693 w 1988685"/>
              <a:gd name="connsiteY29" fmla="*/ 1713391 h 2290439"/>
              <a:gd name="connsiteX30" fmla="*/ 1859794 w 1988685"/>
              <a:gd name="connsiteY30" fmla="*/ 1855433 h 2290439"/>
              <a:gd name="connsiteX31" fmla="*/ 1744384 w 1988685"/>
              <a:gd name="connsiteY31" fmla="*/ 1961965 h 2290439"/>
              <a:gd name="connsiteX32" fmla="*/ 1602341 w 1988685"/>
              <a:gd name="connsiteY32" fmla="*/ 2041864 h 2290439"/>
              <a:gd name="connsiteX33" fmla="*/ 1495809 w 1988685"/>
              <a:gd name="connsiteY33" fmla="*/ 2104008 h 2290439"/>
              <a:gd name="connsiteX34" fmla="*/ 1451421 w 1988685"/>
              <a:gd name="connsiteY34" fmla="*/ 2121763 h 2290439"/>
              <a:gd name="connsiteX35" fmla="*/ 1344889 w 1988685"/>
              <a:gd name="connsiteY35" fmla="*/ 2148396 h 2290439"/>
              <a:gd name="connsiteX36" fmla="*/ 1273867 w 1988685"/>
              <a:gd name="connsiteY36" fmla="*/ 2175029 h 2290439"/>
              <a:gd name="connsiteX37" fmla="*/ 1176213 w 1988685"/>
              <a:gd name="connsiteY37" fmla="*/ 2192785 h 2290439"/>
              <a:gd name="connsiteX38" fmla="*/ 1078559 w 1988685"/>
              <a:gd name="connsiteY38" fmla="*/ 2219418 h 2290439"/>
              <a:gd name="connsiteX39" fmla="*/ 945394 w 1988685"/>
              <a:gd name="connsiteY39" fmla="*/ 2228295 h 2290439"/>
              <a:gd name="connsiteX40" fmla="*/ 909883 w 1988685"/>
              <a:gd name="connsiteY40" fmla="*/ 2237173 h 2290439"/>
              <a:gd name="connsiteX41" fmla="*/ 794473 w 1988685"/>
              <a:gd name="connsiteY41" fmla="*/ 2263806 h 2290439"/>
              <a:gd name="connsiteX42" fmla="*/ 750085 w 1988685"/>
              <a:gd name="connsiteY42" fmla="*/ 2290439 h 2290439"/>
              <a:gd name="connsiteX0" fmla="*/ 750085 w 1988685"/>
              <a:gd name="connsiteY0" fmla="*/ 2290439 h 2290439"/>
              <a:gd name="connsiteX1" fmla="*/ 750085 w 1988685"/>
              <a:gd name="connsiteY1" fmla="*/ 2290439 h 2290439"/>
              <a:gd name="connsiteX2" fmla="*/ 687941 w 1988685"/>
              <a:gd name="connsiteY2" fmla="*/ 2237173 h 2290439"/>
              <a:gd name="connsiteX3" fmla="*/ 554776 w 1988685"/>
              <a:gd name="connsiteY3" fmla="*/ 2130641 h 2290439"/>
              <a:gd name="connsiteX4" fmla="*/ 412733 w 1988685"/>
              <a:gd name="connsiteY4" fmla="*/ 1961965 h 2290439"/>
              <a:gd name="connsiteX5" fmla="*/ 315079 w 1988685"/>
              <a:gd name="connsiteY5" fmla="*/ 1846556 h 2290439"/>
              <a:gd name="connsiteX6" fmla="*/ 297324 w 1988685"/>
              <a:gd name="connsiteY6" fmla="*/ 1819923 h 2290439"/>
              <a:gd name="connsiteX7" fmla="*/ 75382 w 1988685"/>
              <a:gd name="connsiteY7" fmla="*/ 1526959 h 2290439"/>
              <a:gd name="connsiteX8" fmla="*/ 22116 w 1988685"/>
              <a:gd name="connsiteY8" fmla="*/ 1402672 h 2290439"/>
              <a:gd name="connsiteX9" fmla="*/ 30994 w 1988685"/>
              <a:gd name="connsiteY9" fmla="*/ 905523 h 2290439"/>
              <a:gd name="connsiteX10" fmla="*/ 39871 w 1988685"/>
              <a:gd name="connsiteY10" fmla="*/ 870012 h 2290439"/>
              <a:gd name="connsiteX11" fmla="*/ 119770 w 1988685"/>
              <a:gd name="connsiteY11" fmla="*/ 656948 h 2290439"/>
              <a:gd name="connsiteX12" fmla="*/ 128648 w 1988685"/>
              <a:gd name="connsiteY12" fmla="*/ 630315 h 2290439"/>
              <a:gd name="connsiteX13" fmla="*/ 217425 w 1988685"/>
              <a:gd name="connsiteY13" fmla="*/ 435006 h 2290439"/>
              <a:gd name="connsiteX14" fmla="*/ 226302 w 1988685"/>
              <a:gd name="connsiteY14" fmla="*/ 399495 h 2290439"/>
              <a:gd name="connsiteX15" fmla="*/ 341712 w 1988685"/>
              <a:gd name="connsiteY15" fmla="*/ 221942 h 2290439"/>
              <a:gd name="connsiteX16" fmla="*/ 457122 w 1988685"/>
              <a:gd name="connsiteY16" fmla="*/ 97655 h 2290439"/>
              <a:gd name="connsiteX17" fmla="*/ 652430 w 1988685"/>
              <a:gd name="connsiteY17" fmla="*/ 35511 h 2290439"/>
              <a:gd name="connsiteX18" fmla="*/ 918761 w 1988685"/>
              <a:gd name="connsiteY18" fmla="*/ 0 h 2290439"/>
              <a:gd name="connsiteX19" fmla="*/ 1167335 w 1988685"/>
              <a:gd name="connsiteY19" fmla="*/ 26633 h 2290439"/>
              <a:gd name="connsiteX20" fmla="*/ 1291623 w 1988685"/>
              <a:gd name="connsiteY20" fmla="*/ 79899 h 2290439"/>
              <a:gd name="connsiteX21" fmla="*/ 1424788 w 1988685"/>
              <a:gd name="connsiteY21" fmla="*/ 150921 h 2290439"/>
              <a:gd name="connsiteX22" fmla="*/ 1531320 w 1988685"/>
              <a:gd name="connsiteY22" fmla="*/ 221942 h 2290439"/>
              <a:gd name="connsiteX23" fmla="*/ 1682240 w 1988685"/>
              <a:gd name="connsiteY23" fmla="*/ 381740 h 2290439"/>
              <a:gd name="connsiteX24" fmla="*/ 1815405 w 1988685"/>
              <a:gd name="connsiteY24" fmla="*/ 621437 h 2290439"/>
              <a:gd name="connsiteX25" fmla="*/ 1824283 w 1988685"/>
              <a:gd name="connsiteY25" fmla="*/ 648070 h 2290439"/>
              <a:gd name="connsiteX26" fmla="*/ 1957448 w 1988685"/>
              <a:gd name="connsiteY26" fmla="*/ 932156 h 2290439"/>
              <a:gd name="connsiteX27" fmla="*/ 1975203 w 1988685"/>
              <a:gd name="connsiteY27" fmla="*/ 1020932 h 2290439"/>
              <a:gd name="connsiteX28" fmla="*/ 1966326 w 1988685"/>
              <a:gd name="connsiteY28" fmla="*/ 1633492 h 2290439"/>
              <a:gd name="connsiteX29" fmla="*/ 1939693 w 1988685"/>
              <a:gd name="connsiteY29" fmla="*/ 1713391 h 2290439"/>
              <a:gd name="connsiteX30" fmla="*/ 1859794 w 1988685"/>
              <a:gd name="connsiteY30" fmla="*/ 1855433 h 2290439"/>
              <a:gd name="connsiteX31" fmla="*/ 1744384 w 1988685"/>
              <a:gd name="connsiteY31" fmla="*/ 1961965 h 2290439"/>
              <a:gd name="connsiteX32" fmla="*/ 1602341 w 1988685"/>
              <a:gd name="connsiteY32" fmla="*/ 2041864 h 2290439"/>
              <a:gd name="connsiteX33" fmla="*/ 1495809 w 1988685"/>
              <a:gd name="connsiteY33" fmla="*/ 2104008 h 2290439"/>
              <a:gd name="connsiteX34" fmla="*/ 1451421 w 1988685"/>
              <a:gd name="connsiteY34" fmla="*/ 2121763 h 2290439"/>
              <a:gd name="connsiteX35" fmla="*/ 1344889 w 1988685"/>
              <a:gd name="connsiteY35" fmla="*/ 2148396 h 2290439"/>
              <a:gd name="connsiteX36" fmla="*/ 1273867 w 1988685"/>
              <a:gd name="connsiteY36" fmla="*/ 2175029 h 2290439"/>
              <a:gd name="connsiteX37" fmla="*/ 1176213 w 1988685"/>
              <a:gd name="connsiteY37" fmla="*/ 2192785 h 2290439"/>
              <a:gd name="connsiteX38" fmla="*/ 1078559 w 1988685"/>
              <a:gd name="connsiteY38" fmla="*/ 2219418 h 2290439"/>
              <a:gd name="connsiteX39" fmla="*/ 945394 w 1988685"/>
              <a:gd name="connsiteY39" fmla="*/ 2228295 h 2290439"/>
              <a:gd name="connsiteX40" fmla="*/ 794473 w 1988685"/>
              <a:gd name="connsiteY40" fmla="*/ 2263806 h 2290439"/>
              <a:gd name="connsiteX41" fmla="*/ 750085 w 1988685"/>
              <a:gd name="connsiteY41" fmla="*/ 2290439 h 2290439"/>
              <a:gd name="connsiteX0" fmla="*/ 750085 w 1988685"/>
              <a:gd name="connsiteY0" fmla="*/ 2290439 h 2290439"/>
              <a:gd name="connsiteX1" fmla="*/ 750085 w 1988685"/>
              <a:gd name="connsiteY1" fmla="*/ 2290439 h 2290439"/>
              <a:gd name="connsiteX2" fmla="*/ 687941 w 1988685"/>
              <a:gd name="connsiteY2" fmla="*/ 2237173 h 2290439"/>
              <a:gd name="connsiteX3" fmla="*/ 554776 w 1988685"/>
              <a:gd name="connsiteY3" fmla="*/ 2130641 h 2290439"/>
              <a:gd name="connsiteX4" fmla="*/ 412733 w 1988685"/>
              <a:gd name="connsiteY4" fmla="*/ 1961965 h 2290439"/>
              <a:gd name="connsiteX5" fmla="*/ 315079 w 1988685"/>
              <a:gd name="connsiteY5" fmla="*/ 1846556 h 2290439"/>
              <a:gd name="connsiteX6" fmla="*/ 297324 w 1988685"/>
              <a:gd name="connsiteY6" fmla="*/ 1819923 h 2290439"/>
              <a:gd name="connsiteX7" fmla="*/ 75382 w 1988685"/>
              <a:gd name="connsiteY7" fmla="*/ 1526959 h 2290439"/>
              <a:gd name="connsiteX8" fmla="*/ 22116 w 1988685"/>
              <a:gd name="connsiteY8" fmla="*/ 1402672 h 2290439"/>
              <a:gd name="connsiteX9" fmla="*/ 30994 w 1988685"/>
              <a:gd name="connsiteY9" fmla="*/ 905523 h 2290439"/>
              <a:gd name="connsiteX10" fmla="*/ 39871 w 1988685"/>
              <a:gd name="connsiteY10" fmla="*/ 870012 h 2290439"/>
              <a:gd name="connsiteX11" fmla="*/ 119770 w 1988685"/>
              <a:gd name="connsiteY11" fmla="*/ 656948 h 2290439"/>
              <a:gd name="connsiteX12" fmla="*/ 128648 w 1988685"/>
              <a:gd name="connsiteY12" fmla="*/ 630315 h 2290439"/>
              <a:gd name="connsiteX13" fmla="*/ 217425 w 1988685"/>
              <a:gd name="connsiteY13" fmla="*/ 435006 h 2290439"/>
              <a:gd name="connsiteX14" fmla="*/ 226302 w 1988685"/>
              <a:gd name="connsiteY14" fmla="*/ 399495 h 2290439"/>
              <a:gd name="connsiteX15" fmla="*/ 341712 w 1988685"/>
              <a:gd name="connsiteY15" fmla="*/ 221942 h 2290439"/>
              <a:gd name="connsiteX16" fmla="*/ 457122 w 1988685"/>
              <a:gd name="connsiteY16" fmla="*/ 97655 h 2290439"/>
              <a:gd name="connsiteX17" fmla="*/ 652430 w 1988685"/>
              <a:gd name="connsiteY17" fmla="*/ 35511 h 2290439"/>
              <a:gd name="connsiteX18" fmla="*/ 918761 w 1988685"/>
              <a:gd name="connsiteY18" fmla="*/ 0 h 2290439"/>
              <a:gd name="connsiteX19" fmla="*/ 1167335 w 1988685"/>
              <a:gd name="connsiteY19" fmla="*/ 26633 h 2290439"/>
              <a:gd name="connsiteX20" fmla="*/ 1291623 w 1988685"/>
              <a:gd name="connsiteY20" fmla="*/ 79899 h 2290439"/>
              <a:gd name="connsiteX21" fmla="*/ 1424788 w 1988685"/>
              <a:gd name="connsiteY21" fmla="*/ 150921 h 2290439"/>
              <a:gd name="connsiteX22" fmla="*/ 1531320 w 1988685"/>
              <a:gd name="connsiteY22" fmla="*/ 221942 h 2290439"/>
              <a:gd name="connsiteX23" fmla="*/ 1682240 w 1988685"/>
              <a:gd name="connsiteY23" fmla="*/ 381740 h 2290439"/>
              <a:gd name="connsiteX24" fmla="*/ 1815405 w 1988685"/>
              <a:gd name="connsiteY24" fmla="*/ 621437 h 2290439"/>
              <a:gd name="connsiteX25" fmla="*/ 1824283 w 1988685"/>
              <a:gd name="connsiteY25" fmla="*/ 648070 h 2290439"/>
              <a:gd name="connsiteX26" fmla="*/ 1957448 w 1988685"/>
              <a:gd name="connsiteY26" fmla="*/ 932156 h 2290439"/>
              <a:gd name="connsiteX27" fmla="*/ 1975203 w 1988685"/>
              <a:gd name="connsiteY27" fmla="*/ 1020932 h 2290439"/>
              <a:gd name="connsiteX28" fmla="*/ 1966326 w 1988685"/>
              <a:gd name="connsiteY28" fmla="*/ 1633492 h 2290439"/>
              <a:gd name="connsiteX29" fmla="*/ 1939693 w 1988685"/>
              <a:gd name="connsiteY29" fmla="*/ 1713391 h 2290439"/>
              <a:gd name="connsiteX30" fmla="*/ 1859794 w 1988685"/>
              <a:gd name="connsiteY30" fmla="*/ 1855433 h 2290439"/>
              <a:gd name="connsiteX31" fmla="*/ 1744384 w 1988685"/>
              <a:gd name="connsiteY31" fmla="*/ 1961965 h 2290439"/>
              <a:gd name="connsiteX32" fmla="*/ 1602341 w 1988685"/>
              <a:gd name="connsiteY32" fmla="*/ 2041864 h 2290439"/>
              <a:gd name="connsiteX33" fmla="*/ 1495809 w 1988685"/>
              <a:gd name="connsiteY33" fmla="*/ 2104008 h 2290439"/>
              <a:gd name="connsiteX34" fmla="*/ 1451421 w 1988685"/>
              <a:gd name="connsiteY34" fmla="*/ 2121763 h 2290439"/>
              <a:gd name="connsiteX35" fmla="*/ 1344889 w 1988685"/>
              <a:gd name="connsiteY35" fmla="*/ 2148396 h 2290439"/>
              <a:gd name="connsiteX36" fmla="*/ 1273867 w 1988685"/>
              <a:gd name="connsiteY36" fmla="*/ 2175029 h 2290439"/>
              <a:gd name="connsiteX37" fmla="*/ 1176213 w 1988685"/>
              <a:gd name="connsiteY37" fmla="*/ 2192785 h 2290439"/>
              <a:gd name="connsiteX38" fmla="*/ 1078559 w 1988685"/>
              <a:gd name="connsiteY38" fmla="*/ 2219418 h 2290439"/>
              <a:gd name="connsiteX39" fmla="*/ 794473 w 1988685"/>
              <a:gd name="connsiteY39" fmla="*/ 2263806 h 2290439"/>
              <a:gd name="connsiteX40" fmla="*/ 750085 w 1988685"/>
              <a:gd name="connsiteY40" fmla="*/ 2290439 h 2290439"/>
              <a:gd name="connsiteX0" fmla="*/ 794473 w 1988685"/>
              <a:gd name="connsiteY0" fmla="*/ 2263806 h 2291091"/>
              <a:gd name="connsiteX1" fmla="*/ 750085 w 1988685"/>
              <a:gd name="connsiteY1" fmla="*/ 2290439 h 2291091"/>
              <a:gd name="connsiteX2" fmla="*/ 687941 w 1988685"/>
              <a:gd name="connsiteY2" fmla="*/ 2237173 h 2291091"/>
              <a:gd name="connsiteX3" fmla="*/ 554776 w 1988685"/>
              <a:gd name="connsiteY3" fmla="*/ 2130641 h 2291091"/>
              <a:gd name="connsiteX4" fmla="*/ 412733 w 1988685"/>
              <a:gd name="connsiteY4" fmla="*/ 1961965 h 2291091"/>
              <a:gd name="connsiteX5" fmla="*/ 315079 w 1988685"/>
              <a:gd name="connsiteY5" fmla="*/ 1846556 h 2291091"/>
              <a:gd name="connsiteX6" fmla="*/ 297324 w 1988685"/>
              <a:gd name="connsiteY6" fmla="*/ 1819923 h 2291091"/>
              <a:gd name="connsiteX7" fmla="*/ 75382 w 1988685"/>
              <a:gd name="connsiteY7" fmla="*/ 1526959 h 2291091"/>
              <a:gd name="connsiteX8" fmla="*/ 22116 w 1988685"/>
              <a:gd name="connsiteY8" fmla="*/ 1402672 h 2291091"/>
              <a:gd name="connsiteX9" fmla="*/ 30994 w 1988685"/>
              <a:gd name="connsiteY9" fmla="*/ 905523 h 2291091"/>
              <a:gd name="connsiteX10" fmla="*/ 39871 w 1988685"/>
              <a:gd name="connsiteY10" fmla="*/ 870012 h 2291091"/>
              <a:gd name="connsiteX11" fmla="*/ 119770 w 1988685"/>
              <a:gd name="connsiteY11" fmla="*/ 656948 h 2291091"/>
              <a:gd name="connsiteX12" fmla="*/ 128648 w 1988685"/>
              <a:gd name="connsiteY12" fmla="*/ 630315 h 2291091"/>
              <a:gd name="connsiteX13" fmla="*/ 217425 w 1988685"/>
              <a:gd name="connsiteY13" fmla="*/ 435006 h 2291091"/>
              <a:gd name="connsiteX14" fmla="*/ 226302 w 1988685"/>
              <a:gd name="connsiteY14" fmla="*/ 399495 h 2291091"/>
              <a:gd name="connsiteX15" fmla="*/ 341712 w 1988685"/>
              <a:gd name="connsiteY15" fmla="*/ 221942 h 2291091"/>
              <a:gd name="connsiteX16" fmla="*/ 457122 w 1988685"/>
              <a:gd name="connsiteY16" fmla="*/ 97655 h 2291091"/>
              <a:gd name="connsiteX17" fmla="*/ 652430 w 1988685"/>
              <a:gd name="connsiteY17" fmla="*/ 35511 h 2291091"/>
              <a:gd name="connsiteX18" fmla="*/ 918761 w 1988685"/>
              <a:gd name="connsiteY18" fmla="*/ 0 h 2291091"/>
              <a:gd name="connsiteX19" fmla="*/ 1167335 w 1988685"/>
              <a:gd name="connsiteY19" fmla="*/ 26633 h 2291091"/>
              <a:gd name="connsiteX20" fmla="*/ 1291623 w 1988685"/>
              <a:gd name="connsiteY20" fmla="*/ 79899 h 2291091"/>
              <a:gd name="connsiteX21" fmla="*/ 1424788 w 1988685"/>
              <a:gd name="connsiteY21" fmla="*/ 150921 h 2291091"/>
              <a:gd name="connsiteX22" fmla="*/ 1531320 w 1988685"/>
              <a:gd name="connsiteY22" fmla="*/ 221942 h 2291091"/>
              <a:gd name="connsiteX23" fmla="*/ 1682240 w 1988685"/>
              <a:gd name="connsiteY23" fmla="*/ 381740 h 2291091"/>
              <a:gd name="connsiteX24" fmla="*/ 1815405 w 1988685"/>
              <a:gd name="connsiteY24" fmla="*/ 621437 h 2291091"/>
              <a:gd name="connsiteX25" fmla="*/ 1824283 w 1988685"/>
              <a:gd name="connsiteY25" fmla="*/ 648070 h 2291091"/>
              <a:gd name="connsiteX26" fmla="*/ 1957448 w 1988685"/>
              <a:gd name="connsiteY26" fmla="*/ 932156 h 2291091"/>
              <a:gd name="connsiteX27" fmla="*/ 1975203 w 1988685"/>
              <a:gd name="connsiteY27" fmla="*/ 1020932 h 2291091"/>
              <a:gd name="connsiteX28" fmla="*/ 1966326 w 1988685"/>
              <a:gd name="connsiteY28" fmla="*/ 1633492 h 2291091"/>
              <a:gd name="connsiteX29" fmla="*/ 1939693 w 1988685"/>
              <a:gd name="connsiteY29" fmla="*/ 1713391 h 2291091"/>
              <a:gd name="connsiteX30" fmla="*/ 1859794 w 1988685"/>
              <a:gd name="connsiteY30" fmla="*/ 1855433 h 2291091"/>
              <a:gd name="connsiteX31" fmla="*/ 1744384 w 1988685"/>
              <a:gd name="connsiteY31" fmla="*/ 1961965 h 2291091"/>
              <a:gd name="connsiteX32" fmla="*/ 1602341 w 1988685"/>
              <a:gd name="connsiteY32" fmla="*/ 2041864 h 2291091"/>
              <a:gd name="connsiteX33" fmla="*/ 1495809 w 1988685"/>
              <a:gd name="connsiteY33" fmla="*/ 2104008 h 2291091"/>
              <a:gd name="connsiteX34" fmla="*/ 1451421 w 1988685"/>
              <a:gd name="connsiteY34" fmla="*/ 2121763 h 2291091"/>
              <a:gd name="connsiteX35" fmla="*/ 1344889 w 1988685"/>
              <a:gd name="connsiteY35" fmla="*/ 2148396 h 2291091"/>
              <a:gd name="connsiteX36" fmla="*/ 1273867 w 1988685"/>
              <a:gd name="connsiteY36" fmla="*/ 2175029 h 2291091"/>
              <a:gd name="connsiteX37" fmla="*/ 1176213 w 1988685"/>
              <a:gd name="connsiteY37" fmla="*/ 2192785 h 2291091"/>
              <a:gd name="connsiteX38" fmla="*/ 1078559 w 1988685"/>
              <a:gd name="connsiteY38" fmla="*/ 2219418 h 2291091"/>
              <a:gd name="connsiteX39" fmla="*/ 794473 w 1988685"/>
              <a:gd name="connsiteY39" fmla="*/ 2263806 h 2291091"/>
              <a:gd name="connsiteX0" fmla="*/ 1078559 w 1988685"/>
              <a:gd name="connsiteY0" fmla="*/ 2219418 h 2290596"/>
              <a:gd name="connsiteX1" fmla="*/ 750085 w 1988685"/>
              <a:gd name="connsiteY1" fmla="*/ 2290439 h 2290596"/>
              <a:gd name="connsiteX2" fmla="*/ 687941 w 1988685"/>
              <a:gd name="connsiteY2" fmla="*/ 2237173 h 2290596"/>
              <a:gd name="connsiteX3" fmla="*/ 554776 w 1988685"/>
              <a:gd name="connsiteY3" fmla="*/ 2130641 h 2290596"/>
              <a:gd name="connsiteX4" fmla="*/ 412733 w 1988685"/>
              <a:gd name="connsiteY4" fmla="*/ 1961965 h 2290596"/>
              <a:gd name="connsiteX5" fmla="*/ 315079 w 1988685"/>
              <a:gd name="connsiteY5" fmla="*/ 1846556 h 2290596"/>
              <a:gd name="connsiteX6" fmla="*/ 297324 w 1988685"/>
              <a:gd name="connsiteY6" fmla="*/ 1819923 h 2290596"/>
              <a:gd name="connsiteX7" fmla="*/ 75382 w 1988685"/>
              <a:gd name="connsiteY7" fmla="*/ 1526959 h 2290596"/>
              <a:gd name="connsiteX8" fmla="*/ 22116 w 1988685"/>
              <a:gd name="connsiteY8" fmla="*/ 1402672 h 2290596"/>
              <a:gd name="connsiteX9" fmla="*/ 30994 w 1988685"/>
              <a:gd name="connsiteY9" fmla="*/ 905523 h 2290596"/>
              <a:gd name="connsiteX10" fmla="*/ 39871 w 1988685"/>
              <a:gd name="connsiteY10" fmla="*/ 870012 h 2290596"/>
              <a:gd name="connsiteX11" fmla="*/ 119770 w 1988685"/>
              <a:gd name="connsiteY11" fmla="*/ 656948 h 2290596"/>
              <a:gd name="connsiteX12" fmla="*/ 128648 w 1988685"/>
              <a:gd name="connsiteY12" fmla="*/ 630315 h 2290596"/>
              <a:gd name="connsiteX13" fmla="*/ 217425 w 1988685"/>
              <a:gd name="connsiteY13" fmla="*/ 435006 h 2290596"/>
              <a:gd name="connsiteX14" fmla="*/ 226302 w 1988685"/>
              <a:gd name="connsiteY14" fmla="*/ 399495 h 2290596"/>
              <a:gd name="connsiteX15" fmla="*/ 341712 w 1988685"/>
              <a:gd name="connsiteY15" fmla="*/ 221942 h 2290596"/>
              <a:gd name="connsiteX16" fmla="*/ 457122 w 1988685"/>
              <a:gd name="connsiteY16" fmla="*/ 97655 h 2290596"/>
              <a:gd name="connsiteX17" fmla="*/ 652430 w 1988685"/>
              <a:gd name="connsiteY17" fmla="*/ 35511 h 2290596"/>
              <a:gd name="connsiteX18" fmla="*/ 918761 w 1988685"/>
              <a:gd name="connsiteY18" fmla="*/ 0 h 2290596"/>
              <a:gd name="connsiteX19" fmla="*/ 1167335 w 1988685"/>
              <a:gd name="connsiteY19" fmla="*/ 26633 h 2290596"/>
              <a:gd name="connsiteX20" fmla="*/ 1291623 w 1988685"/>
              <a:gd name="connsiteY20" fmla="*/ 79899 h 2290596"/>
              <a:gd name="connsiteX21" fmla="*/ 1424788 w 1988685"/>
              <a:gd name="connsiteY21" fmla="*/ 150921 h 2290596"/>
              <a:gd name="connsiteX22" fmla="*/ 1531320 w 1988685"/>
              <a:gd name="connsiteY22" fmla="*/ 221942 h 2290596"/>
              <a:gd name="connsiteX23" fmla="*/ 1682240 w 1988685"/>
              <a:gd name="connsiteY23" fmla="*/ 381740 h 2290596"/>
              <a:gd name="connsiteX24" fmla="*/ 1815405 w 1988685"/>
              <a:gd name="connsiteY24" fmla="*/ 621437 h 2290596"/>
              <a:gd name="connsiteX25" fmla="*/ 1824283 w 1988685"/>
              <a:gd name="connsiteY25" fmla="*/ 648070 h 2290596"/>
              <a:gd name="connsiteX26" fmla="*/ 1957448 w 1988685"/>
              <a:gd name="connsiteY26" fmla="*/ 932156 h 2290596"/>
              <a:gd name="connsiteX27" fmla="*/ 1975203 w 1988685"/>
              <a:gd name="connsiteY27" fmla="*/ 1020932 h 2290596"/>
              <a:gd name="connsiteX28" fmla="*/ 1966326 w 1988685"/>
              <a:gd name="connsiteY28" fmla="*/ 1633492 h 2290596"/>
              <a:gd name="connsiteX29" fmla="*/ 1939693 w 1988685"/>
              <a:gd name="connsiteY29" fmla="*/ 1713391 h 2290596"/>
              <a:gd name="connsiteX30" fmla="*/ 1859794 w 1988685"/>
              <a:gd name="connsiteY30" fmla="*/ 1855433 h 2290596"/>
              <a:gd name="connsiteX31" fmla="*/ 1744384 w 1988685"/>
              <a:gd name="connsiteY31" fmla="*/ 1961965 h 2290596"/>
              <a:gd name="connsiteX32" fmla="*/ 1602341 w 1988685"/>
              <a:gd name="connsiteY32" fmla="*/ 2041864 h 2290596"/>
              <a:gd name="connsiteX33" fmla="*/ 1495809 w 1988685"/>
              <a:gd name="connsiteY33" fmla="*/ 2104008 h 2290596"/>
              <a:gd name="connsiteX34" fmla="*/ 1451421 w 1988685"/>
              <a:gd name="connsiteY34" fmla="*/ 2121763 h 2290596"/>
              <a:gd name="connsiteX35" fmla="*/ 1344889 w 1988685"/>
              <a:gd name="connsiteY35" fmla="*/ 2148396 h 2290596"/>
              <a:gd name="connsiteX36" fmla="*/ 1273867 w 1988685"/>
              <a:gd name="connsiteY36" fmla="*/ 2175029 h 2290596"/>
              <a:gd name="connsiteX37" fmla="*/ 1176213 w 1988685"/>
              <a:gd name="connsiteY37" fmla="*/ 2192785 h 2290596"/>
              <a:gd name="connsiteX38" fmla="*/ 1078559 w 1988685"/>
              <a:gd name="connsiteY38" fmla="*/ 2219418 h 2290596"/>
              <a:gd name="connsiteX0" fmla="*/ 1078559 w 1988685"/>
              <a:gd name="connsiteY0" fmla="*/ 2219418 h 2241752"/>
              <a:gd name="connsiteX1" fmla="*/ 687941 w 1988685"/>
              <a:gd name="connsiteY1" fmla="*/ 2237173 h 2241752"/>
              <a:gd name="connsiteX2" fmla="*/ 554776 w 1988685"/>
              <a:gd name="connsiteY2" fmla="*/ 2130641 h 2241752"/>
              <a:gd name="connsiteX3" fmla="*/ 412733 w 1988685"/>
              <a:gd name="connsiteY3" fmla="*/ 1961965 h 2241752"/>
              <a:gd name="connsiteX4" fmla="*/ 315079 w 1988685"/>
              <a:gd name="connsiteY4" fmla="*/ 1846556 h 2241752"/>
              <a:gd name="connsiteX5" fmla="*/ 297324 w 1988685"/>
              <a:gd name="connsiteY5" fmla="*/ 1819923 h 2241752"/>
              <a:gd name="connsiteX6" fmla="*/ 75382 w 1988685"/>
              <a:gd name="connsiteY6" fmla="*/ 1526959 h 2241752"/>
              <a:gd name="connsiteX7" fmla="*/ 22116 w 1988685"/>
              <a:gd name="connsiteY7" fmla="*/ 1402672 h 2241752"/>
              <a:gd name="connsiteX8" fmla="*/ 30994 w 1988685"/>
              <a:gd name="connsiteY8" fmla="*/ 905523 h 2241752"/>
              <a:gd name="connsiteX9" fmla="*/ 39871 w 1988685"/>
              <a:gd name="connsiteY9" fmla="*/ 870012 h 2241752"/>
              <a:gd name="connsiteX10" fmla="*/ 119770 w 1988685"/>
              <a:gd name="connsiteY10" fmla="*/ 656948 h 2241752"/>
              <a:gd name="connsiteX11" fmla="*/ 128648 w 1988685"/>
              <a:gd name="connsiteY11" fmla="*/ 630315 h 2241752"/>
              <a:gd name="connsiteX12" fmla="*/ 217425 w 1988685"/>
              <a:gd name="connsiteY12" fmla="*/ 435006 h 2241752"/>
              <a:gd name="connsiteX13" fmla="*/ 226302 w 1988685"/>
              <a:gd name="connsiteY13" fmla="*/ 399495 h 2241752"/>
              <a:gd name="connsiteX14" fmla="*/ 341712 w 1988685"/>
              <a:gd name="connsiteY14" fmla="*/ 221942 h 2241752"/>
              <a:gd name="connsiteX15" fmla="*/ 457122 w 1988685"/>
              <a:gd name="connsiteY15" fmla="*/ 97655 h 2241752"/>
              <a:gd name="connsiteX16" fmla="*/ 652430 w 1988685"/>
              <a:gd name="connsiteY16" fmla="*/ 35511 h 2241752"/>
              <a:gd name="connsiteX17" fmla="*/ 918761 w 1988685"/>
              <a:gd name="connsiteY17" fmla="*/ 0 h 2241752"/>
              <a:gd name="connsiteX18" fmla="*/ 1167335 w 1988685"/>
              <a:gd name="connsiteY18" fmla="*/ 26633 h 2241752"/>
              <a:gd name="connsiteX19" fmla="*/ 1291623 w 1988685"/>
              <a:gd name="connsiteY19" fmla="*/ 79899 h 2241752"/>
              <a:gd name="connsiteX20" fmla="*/ 1424788 w 1988685"/>
              <a:gd name="connsiteY20" fmla="*/ 150921 h 2241752"/>
              <a:gd name="connsiteX21" fmla="*/ 1531320 w 1988685"/>
              <a:gd name="connsiteY21" fmla="*/ 221942 h 2241752"/>
              <a:gd name="connsiteX22" fmla="*/ 1682240 w 1988685"/>
              <a:gd name="connsiteY22" fmla="*/ 381740 h 2241752"/>
              <a:gd name="connsiteX23" fmla="*/ 1815405 w 1988685"/>
              <a:gd name="connsiteY23" fmla="*/ 621437 h 2241752"/>
              <a:gd name="connsiteX24" fmla="*/ 1824283 w 1988685"/>
              <a:gd name="connsiteY24" fmla="*/ 648070 h 2241752"/>
              <a:gd name="connsiteX25" fmla="*/ 1957448 w 1988685"/>
              <a:gd name="connsiteY25" fmla="*/ 932156 h 2241752"/>
              <a:gd name="connsiteX26" fmla="*/ 1975203 w 1988685"/>
              <a:gd name="connsiteY26" fmla="*/ 1020932 h 2241752"/>
              <a:gd name="connsiteX27" fmla="*/ 1966326 w 1988685"/>
              <a:gd name="connsiteY27" fmla="*/ 1633492 h 2241752"/>
              <a:gd name="connsiteX28" fmla="*/ 1939693 w 1988685"/>
              <a:gd name="connsiteY28" fmla="*/ 1713391 h 2241752"/>
              <a:gd name="connsiteX29" fmla="*/ 1859794 w 1988685"/>
              <a:gd name="connsiteY29" fmla="*/ 1855433 h 2241752"/>
              <a:gd name="connsiteX30" fmla="*/ 1744384 w 1988685"/>
              <a:gd name="connsiteY30" fmla="*/ 1961965 h 2241752"/>
              <a:gd name="connsiteX31" fmla="*/ 1602341 w 1988685"/>
              <a:gd name="connsiteY31" fmla="*/ 2041864 h 2241752"/>
              <a:gd name="connsiteX32" fmla="*/ 1495809 w 1988685"/>
              <a:gd name="connsiteY32" fmla="*/ 2104008 h 2241752"/>
              <a:gd name="connsiteX33" fmla="*/ 1451421 w 1988685"/>
              <a:gd name="connsiteY33" fmla="*/ 2121763 h 2241752"/>
              <a:gd name="connsiteX34" fmla="*/ 1344889 w 1988685"/>
              <a:gd name="connsiteY34" fmla="*/ 2148396 h 2241752"/>
              <a:gd name="connsiteX35" fmla="*/ 1273867 w 1988685"/>
              <a:gd name="connsiteY35" fmla="*/ 2175029 h 2241752"/>
              <a:gd name="connsiteX36" fmla="*/ 1176213 w 1988685"/>
              <a:gd name="connsiteY36" fmla="*/ 2192785 h 2241752"/>
              <a:gd name="connsiteX37" fmla="*/ 1078559 w 1988685"/>
              <a:gd name="connsiteY37" fmla="*/ 2219418 h 2241752"/>
              <a:gd name="connsiteX0" fmla="*/ 1078559 w 1988685"/>
              <a:gd name="connsiteY0" fmla="*/ 2219418 h 2241752"/>
              <a:gd name="connsiteX1" fmla="*/ 687941 w 1988685"/>
              <a:gd name="connsiteY1" fmla="*/ 2237173 h 2241752"/>
              <a:gd name="connsiteX2" fmla="*/ 554776 w 1988685"/>
              <a:gd name="connsiteY2" fmla="*/ 2130641 h 2241752"/>
              <a:gd name="connsiteX3" fmla="*/ 412733 w 1988685"/>
              <a:gd name="connsiteY3" fmla="*/ 1961965 h 2241752"/>
              <a:gd name="connsiteX4" fmla="*/ 315079 w 1988685"/>
              <a:gd name="connsiteY4" fmla="*/ 1846556 h 2241752"/>
              <a:gd name="connsiteX5" fmla="*/ 297324 w 1988685"/>
              <a:gd name="connsiteY5" fmla="*/ 1819923 h 2241752"/>
              <a:gd name="connsiteX6" fmla="*/ 75382 w 1988685"/>
              <a:gd name="connsiteY6" fmla="*/ 1526959 h 2241752"/>
              <a:gd name="connsiteX7" fmla="*/ 22116 w 1988685"/>
              <a:gd name="connsiteY7" fmla="*/ 1402672 h 2241752"/>
              <a:gd name="connsiteX8" fmla="*/ 30994 w 1988685"/>
              <a:gd name="connsiteY8" fmla="*/ 905523 h 2241752"/>
              <a:gd name="connsiteX9" fmla="*/ 39871 w 1988685"/>
              <a:gd name="connsiteY9" fmla="*/ 870012 h 2241752"/>
              <a:gd name="connsiteX10" fmla="*/ 119770 w 1988685"/>
              <a:gd name="connsiteY10" fmla="*/ 656948 h 2241752"/>
              <a:gd name="connsiteX11" fmla="*/ 128648 w 1988685"/>
              <a:gd name="connsiteY11" fmla="*/ 630315 h 2241752"/>
              <a:gd name="connsiteX12" fmla="*/ 217425 w 1988685"/>
              <a:gd name="connsiteY12" fmla="*/ 435006 h 2241752"/>
              <a:gd name="connsiteX13" fmla="*/ 226302 w 1988685"/>
              <a:gd name="connsiteY13" fmla="*/ 399495 h 2241752"/>
              <a:gd name="connsiteX14" fmla="*/ 341712 w 1988685"/>
              <a:gd name="connsiteY14" fmla="*/ 221942 h 2241752"/>
              <a:gd name="connsiteX15" fmla="*/ 457122 w 1988685"/>
              <a:gd name="connsiteY15" fmla="*/ 97655 h 2241752"/>
              <a:gd name="connsiteX16" fmla="*/ 652430 w 1988685"/>
              <a:gd name="connsiteY16" fmla="*/ 35511 h 2241752"/>
              <a:gd name="connsiteX17" fmla="*/ 918761 w 1988685"/>
              <a:gd name="connsiteY17" fmla="*/ 0 h 2241752"/>
              <a:gd name="connsiteX18" fmla="*/ 1167335 w 1988685"/>
              <a:gd name="connsiteY18" fmla="*/ 26633 h 2241752"/>
              <a:gd name="connsiteX19" fmla="*/ 1291623 w 1988685"/>
              <a:gd name="connsiteY19" fmla="*/ 79899 h 2241752"/>
              <a:gd name="connsiteX20" fmla="*/ 1424788 w 1988685"/>
              <a:gd name="connsiteY20" fmla="*/ 150921 h 2241752"/>
              <a:gd name="connsiteX21" fmla="*/ 1531320 w 1988685"/>
              <a:gd name="connsiteY21" fmla="*/ 221942 h 2241752"/>
              <a:gd name="connsiteX22" fmla="*/ 1682240 w 1988685"/>
              <a:gd name="connsiteY22" fmla="*/ 381740 h 2241752"/>
              <a:gd name="connsiteX23" fmla="*/ 1815405 w 1988685"/>
              <a:gd name="connsiteY23" fmla="*/ 621437 h 2241752"/>
              <a:gd name="connsiteX24" fmla="*/ 1824283 w 1988685"/>
              <a:gd name="connsiteY24" fmla="*/ 648070 h 2241752"/>
              <a:gd name="connsiteX25" fmla="*/ 1957448 w 1988685"/>
              <a:gd name="connsiteY25" fmla="*/ 932156 h 2241752"/>
              <a:gd name="connsiteX26" fmla="*/ 1975203 w 1988685"/>
              <a:gd name="connsiteY26" fmla="*/ 1020932 h 2241752"/>
              <a:gd name="connsiteX27" fmla="*/ 1966326 w 1988685"/>
              <a:gd name="connsiteY27" fmla="*/ 1633492 h 2241752"/>
              <a:gd name="connsiteX28" fmla="*/ 1939693 w 1988685"/>
              <a:gd name="connsiteY28" fmla="*/ 1713391 h 2241752"/>
              <a:gd name="connsiteX29" fmla="*/ 1859794 w 1988685"/>
              <a:gd name="connsiteY29" fmla="*/ 1855433 h 2241752"/>
              <a:gd name="connsiteX30" fmla="*/ 1744384 w 1988685"/>
              <a:gd name="connsiteY30" fmla="*/ 1961965 h 2241752"/>
              <a:gd name="connsiteX31" fmla="*/ 1602341 w 1988685"/>
              <a:gd name="connsiteY31" fmla="*/ 2041864 h 2241752"/>
              <a:gd name="connsiteX32" fmla="*/ 1495809 w 1988685"/>
              <a:gd name="connsiteY32" fmla="*/ 2104008 h 2241752"/>
              <a:gd name="connsiteX33" fmla="*/ 1451421 w 1988685"/>
              <a:gd name="connsiteY33" fmla="*/ 2121763 h 2241752"/>
              <a:gd name="connsiteX34" fmla="*/ 1344889 w 1988685"/>
              <a:gd name="connsiteY34" fmla="*/ 2148396 h 2241752"/>
              <a:gd name="connsiteX35" fmla="*/ 1176213 w 1988685"/>
              <a:gd name="connsiteY35" fmla="*/ 2192785 h 2241752"/>
              <a:gd name="connsiteX36" fmla="*/ 1078559 w 1988685"/>
              <a:gd name="connsiteY36" fmla="*/ 2219418 h 2241752"/>
              <a:gd name="connsiteX0" fmla="*/ 1078559 w 1988685"/>
              <a:gd name="connsiteY0" fmla="*/ 2219418 h 2241752"/>
              <a:gd name="connsiteX1" fmla="*/ 687941 w 1988685"/>
              <a:gd name="connsiteY1" fmla="*/ 2237173 h 2241752"/>
              <a:gd name="connsiteX2" fmla="*/ 554776 w 1988685"/>
              <a:gd name="connsiteY2" fmla="*/ 2130641 h 2241752"/>
              <a:gd name="connsiteX3" fmla="*/ 412733 w 1988685"/>
              <a:gd name="connsiteY3" fmla="*/ 1961965 h 2241752"/>
              <a:gd name="connsiteX4" fmla="*/ 315079 w 1988685"/>
              <a:gd name="connsiteY4" fmla="*/ 1846556 h 2241752"/>
              <a:gd name="connsiteX5" fmla="*/ 297324 w 1988685"/>
              <a:gd name="connsiteY5" fmla="*/ 1819923 h 2241752"/>
              <a:gd name="connsiteX6" fmla="*/ 75382 w 1988685"/>
              <a:gd name="connsiteY6" fmla="*/ 1526959 h 2241752"/>
              <a:gd name="connsiteX7" fmla="*/ 22116 w 1988685"/>
              <a:gd name="connsiteY7" fmla="*/ 1402672 h 2241752"/>
              <a:gd name="connsiteX8" fmla="*/ 30994 w 1988685"/>
              <a:gd name="connsiteY8" fmla="*/ 905523 h 2241752"/>
              <a:gd name="connsiteX9" fmla="*/ 39871 w 1988685"/>
              <a:gd name="connsiteY9" fmla="*/ 870012 h 2241752"/>
              <a:gd name="connsiteX10" fmla="*/ 119770 w 1988685"/>
              <a:gd name="connsiteY10" fmla="*/ 656948 h 2241752"/>
              <a:gd name="connsiteX11" fmla="*/ 128648 w 1988685"/>
              <a:gd name="connsiteY11" fmla="*/ 630315 h 2241752"/>
              <a:gd name="connsiteX12" fmla="*/ 217425 w 1988685"/>
              <a:gd name="connsiteY12" fmla="*/ 435006 h 2241752"/>
              <a:gd name="connsiteX13" fmla="*/ 226302 w 1988685"/>
              <a:gd name="connsiteY13" fmla="*/ 399495 h 2241752"/>
              <a:gd name="connsiteX14" fmla="*/ 341712 w 1988685"/>
              <a:gd name="connsiteY14" fmla="*/ 221942 h 2241752"/>
              <a:gd name="connsiteX15" fmla="*/ 457122 w 1988685"/>
              <a:gd name="connsiteY15" fmla="*/ 97655 h 2241752"/>
              <a:gd name="connsiteX16" fmla="*/ 652430 w 1988685"/>
              <a:gd name="connsiteY16" fmla="*/ 35511 h 2241752"/>
              <a:gd name="connsiteX17" fmla="*/ 918761 w 1988685"/>
              <a:gd name="connsiteY17" fmla="*/ 0 h 2241752"/>
              <a:gd name="connsiteX18" fmla="*/ 1167335 w 1988685"/>
              <a:gd name="connsiteY18" fmla="*/ 26633 h 2241752"/>
              <a:gd name="connsiteX19" fmla="*/ 1291623 w 1988685"/>
              <a:gd name="connsiteY19" fmla="*/ 79899 h 2241752"/>
              <a:gd name="connsiteX20" fmla="*/ 1424788 w 1988685"/>
              <a:gd name="connsiteY20" fmla="*/ 150921 h 2241752"/>
              <a:gd name="connsiteX21" fmla="*/ 1531320 w 1988685"/>
              <a:gd name="connsiteY21" fmla="*/ 221942 h 2241752"/>
              <a:gd name="connsiteX22" fmla="*/ 1682240 w 1988685"/>
              <a:gd name="connsiteY22" fmla="*/ 381740 h 2241752"/>
              <a:gd name="connsiteX23" fmla="*/ 1815405 w 1988685"/>
              <a:gd name="connsiteY23" fmla="*/ 621437 h 2241752"/>
              <a:gd name="connsiteX24" fmla="*/ 1824283 w 1988685"/>
              <a:gd name="connsiteY24" fmla="*/ 648070 h 2241752"/>
              <a:gd name="connsiteX25" fmla="*/ 1957448 w 1988685"/>
              <a:gd name="connsiteY25" fmla="*/ 932156 h 2241752"/>
              <a:gd name="connsiteX26" fmla="*/ 1975203 w 1988685"/>
              <a:gd name="connsiteY26" fmla="*/ 1020932 h 2241752"/>
              <a:gd name="connsiteX27" fmla="*/ 1966326 w 1988685"/>
              <a:gd name="connsiteY27" fmla="*/ 1633492 h 2241752"/>
              <a:gd name="connsiteX28" fmla="*/ 1939693 w 1988685"/>
              <a:gd name="connsiteY28" fmla="*/ 1713391 h 2241752"/>
              <a:gd name="connsiteX29" fmla="*/ 1859794 w 1988685"/>
              <a:gd name="connsiteY29" fmla="*/ 1855433 h 2241752"/>
              <a:gd name="connsiteX30" fmla="*/ 1744384 w 1988685"/>
              <a:gd name="connsiteY30" fmla="*/ 1961965 h 2241752"/>
              <a:gd name="connsiteX31" fmla="*/ 1602341 w 1988685"/>
              <a:gd name="connsiteY31" fmla="*/ 2041864 h 2241752"/>
              <a:gd name="connsiteX32" fmla="*/ 1495809 w 1988685"/>
              <a:gd name="connsiteY32" fmla="*/ 2104008 h 2241752"/>
              <a:gd name="connsiteX33" fmla="*/ 1451421 w 1988685"/>
              <a:gd name="connsiteY33" fmla="*/ 2121763 h 2241752"/>
              <a:gd name="connsiteX34" fmla="*/ 1176213 w 1988685"/>
              <a:gd name="connsiteY34" fmla="*/ 2192785 h 2241752"/>
              <a:gd name="connsiteX35" fmla="*/ 1078559 w 1988685"/>
              <a:gd name="connsiteY35" fmla="*/ 2219418 h 2241752"/>
              <a:gd name="connsiteX0" fmla="*/ 1078559 w 1988685"/>
              <a:gd name="connsiteY0" fmla="*/ 2219418 h 2241752"/>
              <a:gd name="connsiteX1" fmla="*/ 687941 w 1988685"/>
              <a:gd name="connsiteY1" fmla="*/ 2237173 h 2241752"/>
              <a:gd name="connsiteX2" fmla="*/ 554776 w 1988685"/>
              <a:gd name="connsiteY2" fmla="*/ 2130641 h 2241752"/>
              <a:gd name="connsiteX3" fmla="*/ 412733 w 1988685"/>
              <a:gd name="connsiteY3" fmla="*/ 1961965 h 2241752"/>
              <a:gd name="connsiteX4" fmla="*/ 315079 w 1988685"/>
              <a:gd name="connsiteY4" fmla="*/ 1846556 h 2241752"/>
              <a:gd name="connsiteX5" fmla="*/ 297324 w 1988685"/>
              <a:gd name="connsiteY5" fmla="*/ 1819923 h 2241752"/>
              <a:gd name="connsiteX6" fmla="*/ 75382 w 1988685"/>
              <a:gd name="connsiteY6" fmla="*/ 1526959 h 2241752"/>
              <a:gd name="connsiteX7" fmla="*/ 22116 w 1988685"/>
              <a:gd name="connsiteY7" fmla="*/ 1402672 h 2241752"/>
              <a:gd name="connsiteX8" fmla="*/ 30994 w 1988685"/>
              <a:gd name="connsiteY8" fmla="*/ 905523 h 2241752"/>
              <a:gd name="connsiteX9" fmla="*/ 39871 w 1988685"/>
              <a:gd name="connsiteY9" fmla="*/ 870012 h 2241752"/>
              <a:gd name="connsiteX10" fmla="*/ 119770 w 1988685"/>
              <a:gd name="connsiteY10" fmla="*/ 656948 h 2241752"/>
              <a:gd name="connsiteX11" fmla="*/ 128648 w 1988685"/>
              <a:gd name="connsiteY11" fmla="*/ 630315 h 2241752"/>
              <a:gd name="connsiteX12" fmla="*/ 217425 w 1988685"/>
              <a:gd name="connsiteY12" fmla="*/ 435006 h 2241752"/>
              <a:gd name="connsiteX13" fmla="*/ 226302 w 1988685"/>
              <a:gd name="connsiteY13" fmla="*/ 399495 h 2241752"/>
              <a:gd name="connsiteX14" fmla="*/ 341712 w 1988685"/>
              <a:gd name="connsiteY14" fmla="*/ 221942 h 2241752"/>
              <a:gd name="connsiteX15" fmla="*/ 457122 w 1988685"/>
              <a:gd name="connsiteY15" fmla="*/ 97655 h 2241752"/>
              <a:gd name="connsiteX16" fmla="*/ 652430 w 1988685"/>
              <a:gd name="connsiteY16" fmla="*/ 35511 h 2241752"/>
              <a:gd name="connsiteX17" fmla="*/ 918761 w 1988685"/>
              <a:gd name="connsiteY17" fmla="*/ 0 h 2241752"/>
              <a:gd name="connsiteX18" fmla="*/ 1167335 w 1988685"/>
              <a:gd name="connsiteY18" fmla="*/ 26633 h 2241752"/>
              <a:gd name="connsiteX19" fmla="*/ 1291623 w 1988685"/>
              <a:gd name="connsiteY19" fmla="*/ 79899 h 2241752"/>
              <a:gd name="connsiteX20" fmla="*/ 1424788 w 1988685"/>
              <a:gd name="connsiteY20" fmla="*/ 150921 h 2241752"/>
              <a:gd name="connsiteX21" fmla="*/ 1531320 w 1988685"/>
              <a:gd name="connsiteY21" fmla="*/ 221942 h 2241752"/>
              <a:gd name="connsiteX22" fmla="*/ 1682240 w 1988685"/>
              <a:gd name="connsiteY22" fmla="*/ 381740 h 2241752"/>
              <a:gd name="connsiteX23" fmla="*/ 1815405 w 1988685"/>
              <a:gd name="connsiteY23" fmla="*/ 621437 h 2241752"/>
              <a:gd name="connsiteX24" fmla="*/ 1824283 w 1988685"/>
              <a:gd name="connsiteY24" fmla="*/ 648070 h 2241752"/>
              <a:gd name="connsiteX25" fmla="*/ 1957448 w 1988685"/>
              <a:gd name="connsiteY25" fmla="*/ 932156 h 2241752"/>
              <a:gd name="connsiteX26" fmla="*/ 1975203 w 1988685"/>
              <a:gd name="connsiteY26" fmla="*/ 1020932 h 2241752"/>
              <a:gd name="connsiteX27" fmla="*/ 1966326 w 1988685"/>
              <a:gd name="connsiteY27" fmla="*/ 1633492 h 2241752"/>
              <a:gd name="connsiteX28" fmla="*/ 1939693 w 1988685"/>
              <a:gd name="connsiteY28" fmla="*/ 1713391 h 2241752"/>
              <a:gd name="connsiteX29" fmla="*/ 1859794 w 1988685"/>
              <a:gd name="connsiteY29" fmla="*/ 1855433 h 2241752"/>
              <a:gd name="connsiteX30" fmla="*/ 1744384 w 1988685"/>
              <a:gd name="connsiteY30" fmla="*/ 1961965 h 2241752"/>
              <a:gd name="connsiteX31" fmla="*/ 1602341 w 1988685"/>
              <a:gd name="connsiteY31" fmla="*/ 2041864 h 2241752"/>
              <a:gd name="connsiteX32" fmla="*/ 1495809 w 1988685"/>
              <a:gd name="connsiteY32" fmla="*/ 2104008 h 2241752"/>
              <a:gd name="connsiteX33" fmla="*/ 1176213 w 1988685"/>
              <a:gd name="connsiteY33" fmla="*/ 2192785 h 2241752"/>
              <a:gd name="connsiteX34" fmla="*/ 1078559 w 1988685"/>
              <a:gd name="connsiteY34" fmla="*/ 2219418 h 2241752"/>
              <a:gd name="connsiteX0" fmla="*/ 1078559 w 1988685"/>
              <a:gd name="connsiteY0" fmla="*/ 2219418 h 2241752"/>
              <a:gd name="connsiteX1" fmla="*/ 687941 w 1988685"/>
              <a:gd name="connsiteY1" fmla="*/ 2237173 h 2241752"/>
              <a:gd name="connsiteX2" fmla="*/ 554776 w 1988685"/>
              <a:gd name="connsiteY2" fmla="*/ 2130641 h 2241752"/>
              <a:gd name="connsiteX3" fmla="*/ 412733 w 1988685"/>
              <a:gd name="connsiteY3" fmla="*/ 1961965 h 2241752"/>
              <a:gd name="connsiteX4" fmla="*/ 315079 w 1988685"/>
              <a:gd name="connsiteY4" fmla="*/ 1846556 h 2241752"/>
              <a:gd name="connsiteX5" fmla="*/ 297324 w 1988685"/>
              <a:gd name="connsiteY5" fmla="*/ 1819923 h 2241752"/>
              <a:gd name="connsiteX6" fmla="*/ 75382 w 1988685"/>
              <a:gd name="connsiteY6" fmla="*/ 1526959 h 2241752"/>
              <a:gd name="connsiteX7" fmla="*/ 22116 w 1988685"/>
              <a:gd name="connsiteY7" fmla="*/ 1402672 h 2241752"/>
              <a:gd name="connsiteX8" fmla="*/ 30994 w 1988685"/>
              <a:gd name="connsiteY8" fmla="*/ 905523 h 2241752"/>
              <a:gd name="connsiteX9" fmla="*/ 39871 w 1988685"/>
              <a:gd name="connsiteY9" fmla="*/ 870012 h 2241752"/>
              <a:gd name="connsiteX10" fmla="*/ 119770 w 1988685"/>
              <a:gd name="connsiteY10" fmla="*/ 656948 h 2241752"/>
              <a:gd name="connsiteX11" fmla="*/ 128648 w 1988685"/>
              <a:gd name="connsiteY11" fmla="*/ 630315 h 2241752"/>
              <a:gd name="connsiteX12" fmla="*/ 217425 w 1988685"/>
              <a:gd name="connsiteY12" fmla="*/ 435006 h 2241752"/>
              <a:gd name="connsiteX13" fmla="*/ 226302 w 1988685"/>
              <a:gd name="connsiteY13" fmla="*/ 399495 h 2241752"/>
              <a:gd name="connsiteX14" fmla="*/ 341712 w 1988685"/>
              <a:gd name="connsiteY14" fmla="*/ 221942 h 2241752"/>
              <a:gd name="connsiteX15" fmla="*/ 457122 w 1988685"/>
              <a:gd name="connsiteY15" fmla="*/ 97655 h 2241752"/>
              <a:gd name="connsiteX16" fmla="*/ 652430 w 1988685"/>
              <a:gd name="connsiteY16" fmla="*/ 35511 h 2241752"/>
              <a:gd name="connsiteX17" fmla="*/ 918761 w 1988685"/>
              <a:gd name="connsiteY17" fmla="*/ 0 h 2241752"/>
              <a:gd name="connsiteX18" fmla="*/ 1167335 w 1988685"/>
              <a:gd name="connsiteY18" fmla="*/ 26633 h 2241752"/>
              <a:gd name="connsiteX19" fmla="*/ 1291623 w 1988685"/>
              <a:gd name="connsiteY19" fmla="*/ 79899 h 2241752"/>
              <a:gd name="connsiteX20" fmla="*/ 1424788 w 1988685"/>
              <a:gd name="connsiteY20" fmla="*/ 150921 h 2241752"/>
              <a:gd name="connsiteX21" fmla="*/ 1531320 w 1988685"/>
              <a:gd name="connsiteY21" fmla="*/ 221942 h 2241752"/>
              <a:gd name="connsiteX22" fmla="*/ 1682240 w 1988685"/>
              <a:gd name="connsiteY22" fmla="*/ 381740 h 2241752"/>
              <a:gd name="connsiteX23" fmla="*/ 1815405 w 1988685"/>
              <a:gd name="connsiteY23" fmla="*/ 621437 h 2241752"/>
              <a:gd name="connsiteX24" fmla="*/ 1824283 w 1988685"/>
              <a:gd name="connsiteY24" fmla="*/ 648070 h 2241752"/>
              <a:gd name="connsiteX25" fmla="*/ 1957448 w 1988685"/>
              <a:gd name="connsiteY25" fmla="*/ 932156 h 2241752"/>
              <a:gd name="connsiteX26" fmla="*/ 1975203 w 1988685"/>
              <a:gd name="connsiteY26" fmla="*/ 1020932 h 2241752"/>
              <a:gd name="connsiteX27" fmla="*/ 1966326 w 1988685"/>
              <a:gd name="connsiteY27" fmla="*/ 1633492 h 2241752"/>
              <a:gd name="connsiteX28" fmla="*/ 1939693 w 1988685"/>
              <a:gd name="connsiteY28" fmla="*/ 1713391 h 2241752"/>
              <a:gd name="connsiteX29" fmla="*/ 1744384 w 1988685"/>
              <a:gd name="connsiteY29" fmla="*/ 1961965 h 2241752"/>
              <a:gd name="connsiteX30" fmla="*/ 1602341 w 1988685"/>
              <a:gd name="connsiteY30" fmla="*/ 2041864 h 2241752"/>
              <a:gd name="connsiteX31" fmla="*/ 1495809 w 1988685"/>
              <a:gd name="connsiteY31" fmla="*/ 2104008 h 2241752"/>
              <a:gd name="connsiteX32" fmla="*/ 1176213 w 1988685"/>
              <a:gd name="connsiteY32" fmla="*/ 2192785 h 2241752"/>
              <a:gd name="connsiteX33" fmla="*/ 1078559 w 1988685"/>
              <a:gd name="connsiteY33" fmla="*/ 2219418 h 2241752"/>
              <a:gd name="connsiteX0" fmla="*/ 1078559 w 1988685"/>
              <a:gd name="connsiteY0" fmla="*/ 2219418 h 2241752"/>
              <a:gd name="connsiteX1" fmla="*/ 687941 w 1988685"/>
              <a:gd name="connsiteY1" fmla="*/ 2237173 h 2241752"/>
              <a:gd name="connsiteX2" fmla="*/ 554776 w 1988685"/>
              <a:gd name="connsiteY2" fmla="*/ 2130641 h 2241752"/>
              <a:gd name="connsiteX3" fmla="*/ 412733 w 1988685"/>
              <a:gd name="connsiteY3" fmla="*/ 1961965 h 2241752"/>
              <a:gd name="connsiteX4" fmla="*/ 315079 w 1988685"/>
              <a:gd name="connsiteY4" fmla="*/ 1846556 h 2241752"/>
              <a:gd name="connsiteX5" fmla="*/ 297324 w 1988685"/>
              <a:gd name="connsiteY5" fmla="*/ 1819923 h 2241752"/>
              <a:gd name="connsiteX6" fmla="*/ 75382 w 1988685"/>
              <a:gd name="connsiteY6" fmla="*/ 1526959 h 2241752"/>
              <a:gd name="connsiteX7" fmla="*/ 22116 w 1988685"/>
              <a:gd name="connsiteY7" fmla="*/ 1402672 h 2241752"/>
              <a:gd name="connsiteX8" fmla="*/ 30994 w 1988685"/>
              <a:gd name="connsiteY8" fmla="*/ 905523 h 2241752"/>
              <a:gd name="connsiteX9" fmla="*/ 39871 w 1988685"/>
              <a:gd name="connsiteY9" fmla="*/ 870012 h 2241752"/>
              <a:gd name="connsiteX10" fmla="*/ 119770 w 1988685"/>
              <a:gd name="connsiteY10" fmla="*/ 656948 h 2241752"/>
              <a:gd name="connsiteX11" fmla="*/ 128648 w 1988685"/>
              <a:gd name="connsiteY11" fmla="*/ 630315 h 2241752"/>
              <a:gd name="connsiteX12" fmla="*/ 217425 w 1988685"/>
              <a:gd name="connsiteY12" fmla="*/ 435006 h 2241752"/>
              <a:gd name="connsiteX13" fmla="*/ 226302 w 1988685"/>
              <a:gd name="connsiteY13" fmla="*/ 399495 h 2241752"/>
              <a:gd name="connsiteX14" fmla="*/ 341712 w 1988685"/>
              <a:gd name="connsiteY14" fmla="*/ 221942 h 2241752"/>
              <a:gd name="connsiteX15" fmla="*/ 457122 w 1988685"/>
              <a:gd name="connsiteY15" fmla="*/ 97655 h 2241752"/>
              <a:gd name="connsiteX16" fmla="*/ 652430 w 1988685"/>
              <a:gd name="connsiteY16" fmla="*/ 35511 h 2241752"/>
              <a:gd name="connsiteX17" fmla="*/ 918761 w 1988685"/>
              <a:gd name="connsiteY17" fmla="*/ 0 h 2241752"/>
              <a:gd name="connsiteX18" fmla="*/ 1167335 w 1988685"/>
              <a:gd name="connsiteY18" fmla="*/ 26633 h 2241752"/>
              <a:gd name="connsiteX19" fmla="*/ 1424788 w 1988685"/>
              <a:gd name="connsiteY19" fmla="*/ 150921 h 2241752"/>
              <a:gd name="connsiteX20" fmla="*/ 1531320 w 1988685"/>
              <a:gd name="connsiteY20" fmla="*/ 221942 h 2241752"/>
              <a:gd name="connsiteX21" fmla="*/ 1682240 w 1988685"/>
              <a:gd name="connsiteY21" fmla="*/ 381740 h 2241752"/>
              <a:gd name="connsiteX22" fmla="*/ 1815405 w 1988685"/>
              <a:gd name="connsiteY22" fmla="*/ 621437 h 2241752"/>
              <a:gd name="connsiteX23" fmla="*/ 1824283 w 1988685"/>
              <a:gd name="connsiteY23" fmla="*/ 648070 h 2241752"/>
              <a:gd name="connsiteX24" fmla="*/ 1957448 w 1988685"/>
              <a:gd name="connsiteY24" fmla="*/ 932156 h 2241752"/>
              <a:gd name="connsiteX25" fmla="*/ 1975203 w 1988685"/>
              <a:gd name="connsiteY25" fmla="*/ 1020932 h 2241752"/>
              <a:gd name="connsiteX26" fmla="*/ 1966326 w 1988685"/>
              <a:gd name="connsiteY26" fmla="*/ 1633492 h 2241752"/>
              <a:gd name="connsiteX27" fmla="*/ 1939693 w 1988685"/>
              <a:gd name="connsiteY27" fmla="*/ 1713391 h 2241752"/>
              <a:gd name="connsiteX28" fmla="*/ 1744384 w 1988685"/>
              <a:gd name="connsiteY28" fmla="*/ 1961965 h 2241752"/>
              <a:gd name="connsiteX29" fmla="*/ 1602341 w 1988685"/>
              <a:gd name="connsiteY29" fmla="*/ 2041864 h 2241752"/>
              <a:gd name="connsiteX30" fmla="*/ 1495809 w 1988685"/>
              <a:gd name="connsiteY30" fmla="*/ 2104008 h 2241752"/>
              <a:gd name="connsiteX31" fmla="*/ 1176213 w 1988685"/>
              <a:gd name="connsiteY31" fmla="*/ 2192785 h 2241752"/>
              <a:gd name="connsiteX32" fmla="*/ 1078559 w 1988685"/>
              <a:gd name="connsiteY32" fmla="*/ 2219418 h 2241752"/>
              <a:gd name="connsiteX0" fmla="*/ 1078559 w 1988685"/>
              <a:gd name="connsiteY0" fmla="*/ 2219418 h 2241752"/>
              <a:gd name="connsiteX1" fmla="*/ 687941 w 1988685"/>
              <a:gd name="connsiteY1" fmla="*/ 2237173 h 2241752"/>
              <a:gd name="connsiteX2" fmla="*/ 554776 w 1988685"/>
              <a:gd name="connsiteY2" fmla="*/ 2130641 h 2241752"/>
              <a:gd name="connsiteX3" fmla="*/ 412733 w 1988685"/>
              <a:gd name="connsiteY3" fmla="*/ 1961965 h 2241752"/>
              <a:gd name="connsiteX4" fmla="*/ 315079 w 1988685"/>
              <a:gd name="connsiteY4" fmla="*/ 1846556 h 2241752"/>
              <a:gd name="connsiteX5" fmla="*/ 297324 w 1988685"/>
              <a:gd name="connsiteY5" fmla="*/ 1819923 h 2241752"/>
              <a:gd name="connsiteX6" fmla="*/ 75382 w 1988685"/>
              <a:gd name="connsiteY6" fmla="*/ 1526959 h 2241752"/>
              <a:gd name="connsiteX7" fmla="*/ 22116 w 1988685"/>
              <a:gd name="connsiteY7" fmla="*/ 1402672 h 2241752"/>
              <a:gd name="connsiteX8" fmla="*/ 30994 w 1988685"/>
              <a:gd name="connsiteY8" fmla="*/ 905523 h 2241752"/>
              <a:gd name="connsiteX9" fmla="*/ 39871 w 1988685"/>
              <a:gd name="connsiteY9" fmla="*/ 870012 h 2241752"/>
              <a:gd name="connsiteX10" fmla="*/ 119770 w 1988685"/>
              <a:gd name="connsiteY10" fmla="*/ 656948 h 2241752"/>
              <a:gd name="connsiteX11" fmla="*/ 128648 w 1988685"/>
              <a:gd name="connsiteY11" fmla="*/ 630315 h 2241752"/>
              <a:gd name="connsiteX12" fmla="*/ 217425 w 1988685"/>
              <a:gd name="connsiteY12" fmla="*/ 435006 h 2241752"/>
              <a:gd name="connsiteX13" fmla="*/ 341712 w 1988685"/>
              <a:gd name="connsiteY13" fmla="*/ 221942 h 2241752"/>
              <a:gd name="connsiteX14" fmla="*/ 457122 w 1988685"/>
              <a:gd name="connsiteY14" fmla="*/ 97655 h 2241752"/>
              <a:gd name="connsiteX15" fmla="*/ 652430 w 1988685"/>
              <a:gd name="connsiteY15" fmla="*/ 35511 h 2241752"/>
              <a:gd name="connsiteX16" fmla="*/ 918761 w 1988685"/>
              <a:gd name="connsiteY16" fmla="*/ 0 h 2241752"/>
              <a:gd name="connsiteX17" fmla="*/ 1167335 w 1988685"/>
              <a:gd name="connsiteY17" fmla="*/ 26633 h 2241752"/>
              <a:gd name="connsiteX18" fmla="*/ 1424788 w 1988685"/>
              <a:gd name="connsiteY18" fmla="*/ 150921 h 2241752"/>
              <a:gd name="connsiteX19" fmla="*/ 1531320 w 1988685"/>
              <a:gd name="connsiteY19" fmla="*/ 221942 h 2241752"/>
              <a:gd name="connsiteX20" fmla="*/ 1682240 w 1988685"/>
              <a:gd name="connsiteY20" fmla="*/ 381740 h 2241752"/>
              <a:gd name="connsiteX21" fmla="*/ 1815405 w 1988685"/>
              <a:gd name="connsiteY21" fmla="*/ 621437 h 2241752"/>
              <a:gd name="connsiteX22" fmla="*/ 1824283 w 1988685"/>
              <a:gd name="connsiteY22" fmla="*/ 648070 h 2241752"/>
              <a:gd name="connsiteX23" fmla="*/ 1957448 w 1988685"/>
              <a:gd name="connsiteY23" fmla="*/ 932156 h 2241752"/>
              <a:gd name="connsiteX24" fmla="*/ 1975203 w 1988685"/>
              <a:gd name="connsiteY24" fmla="*/ 1020932 h 2241752"/>
              <a:gd name="connsiteX25" fmla="*/ 1966326 w 1988685"/>
              <a:gd name="connsiteY25" fmla="*/ 1633492 h 2241752"/>
              <a:gd name="connsiteX26" fmla="*/ 1939693 w 1988685"/>
              <a:gd name="connsiteY26" fmla="*/ 1713391 h 2241752"/>
              <a:gd name="connsiteX27" fmla="*/ 1744384 w 1988685"/>
              <a:gd name="connsiteY27" fmla="*/ 1961965 h 2241752"/>
              <a:gd name="connsiteX28" fmla="*/ 1602341 w 1988685"/>
              <a:gd name="connsiteY28" fmla="*/ 2041864 h 2241752"/>
              <a:gd name="connsiteX29" fmla="*/ 1495809 w 1988685"/>
              <a:gd name="connsiteY29" fmla="*/ 2104008 h 2241752"/>
              <a:gd name="connsiteX30" fmla="*/ 1176213 w 1988685"/>
              <a:gd name="connsiteY30" fmla="*/ 2192785 h 2241752"/>
              <a:gd name="connsiteX31" fmla="*/ 1078559 w 1988685"/>
              <a:gd name="connsiteY31" fmla="*/ 2219418 h 2241752"/>
              <a:gd name="connsiteX0" fmla="*/ 1078559 w 1988685"/>
              <a:gd name="connsiteY0" fmla="*/ 2219418 h 2241752"/>
              <a:gd name="connsiteX1" fmla="*/ 687941 w 1988685"/>
              <a:gd name="connsiteY1" fmla="*/ 2237173 h 2241752"/>
              <a:gd name="connsiteX2" fmla="*/ 554776 w 1988685"/>
              <a:gd name="connsiteY2" fmla="*/ 2130641 h 2241752"/>
              <a:gd name="connsiteX3" fmla="*/ 412733 w 1988685"/>
              <a:gd name="connsiteY3" fmla="*/ 1961965 h 2241752"/>
              <a:gd name="connsiteX4" fmla="*/ 315079 w 1988685"/>
              <a:gd name="connsiteY4" fmla="*/ 1846556 h 2241752"/>
              <a:gd name="connsiteX5" fmla="*/ 297324 w 1988685"/>
              <a:gd name="connsiteY5" fmla="*/ 1819923 h 2241752"/>
              <a:gd name="connsiteX6" fmla="*/ 75382 w 1988685"/>
              <a:gd name="connsiteY6" fmla="*/ 1526959 h 2241752"/>
              <a:gd name="connsiteX7" fmla="*/ 22116 w 1988685"/>
              <a:gd name="connsiteY7" fmla="*/ 1402672 h 2241752"/>
              <a:gd name="connsiteX8" fmla="*/ 30994 w 1988685"/>
              <a:gd name="connsiteY8" fmla="*/ 905523 h 2241752"/>
              <a:gd name="connsiteX9" fmla="*/ 39871 w 1988685"/>
              <a:gd name="connsiteY9" fmla="*/ 870012 h 2241752"/>
              <a:gd name="connsiteX10" fmla="*/ 119770 w 1988685"/>
              <a:gd name="connsiteY10" fmla="*/ 656948 h 2241752"/>
              <a:gd name="connsiteX11" fmla="*/ 217425 w 1988685"/>
              <a:gd name="connsiteY11" fmla="*/ 435006 h 2241752"/>
              <a:gd name="connsiteX12" fmla="*/ 341712 w 1988685"/>
              <a:gd name="connsiteY12" fmla="*/ 221942 h 2241752"/>
              <a:gd name="connsiteX13" fmla="*/ 457122 w 1988685"/>
              <a:gd name="connsiteY13" fmla="*/ 97655 h 2241752"/>
              <a:gd name="connsiteX14" fmla="*/ 652430 w 1988685"/>
              <a:gd name="connsiteY14" fmla="*/ 35511 h 2241752"/>
              <a:gd name="connsiteX15" fmla="*/ 918761 w 1988685"/>
              <a:gd name="connsiteY15" fmla="*/ 0 h 2241752"/>
              <a:gd name="connsiteX16" fmla="*/ 1167335 w 1988685"/>
              <a:gd name="connsiteY16" fmla="*/ 26633 h 2241752"/>
              <a:gd name="connsiteX17" fmla="*/ 1424788 w 1988685"/>
              <a:gd name="connsiteY17" fmla="*/ 150921 h 2241752"/>
              <a:gd name="connsiteX18" fmla="*/ 1531320 w 1988685"/>
              <a:gd name="connsiteY18" fmla="*/ 221942 h 2241752"/>
              <a:gd name="connsiteX19" fmla="*/ 1682240 w 1988685"/>
              <a:gd name="connsiteY19" fmla="*/ 381740 h 2241752"/>
              <a:gd name="connsiteX20" fmla="*/ 1815405 w 1988685"/>
              <a:gd name="connsiteY20" fmla="*/ 621437 h 2241752"/>
              <a:gd name="connsiteX21" fmla="*/ 1824283 w 1988685"/>
              <a:gd name="connsiteY21" fmla="*/ 648070 h 2241752"/>
              <a:gd name="connsiteX22" fmla="*/ 1957448 w 1988685"/>
              <a:gd name="connsiteY22" fmla="*/ 932156 h 2241752"/>
              <a:gd name="connsiteX23" fmla="*/ 1975203 w 1988685"/>
              <a:gd name="connsiteY23" fmla="*/ 1020932 h 2241752"/>
              <a:gd name="connsiteX24" fmla="*/ 1966326 w 1988685"/>
              <a:gd name="connsiteY24" fmla="*/ 1633492 h 2241752"/>
              <a:gd name="connsiteX25" fmla="*/ 1939693 w 1988685"/>
              <a:gd name="connsiteY25" fmla="*/ 1713391 h 2241752"/>
              <a:gd name="connsiteX26" fmla="*/ 1744384 w 1988685"/>
              <a:gd name="connsiteY26" fmla="*/ 1961965 h 2241752"/>
              <a:gd name="connsiteX27" fmla="*/ 1602341 w 1988685"/>
              <a:gd name="connsiteY27" fmla="*/ 2041864 h 2241752"/>
              <a:gd name="connsiteX28" fmla="*/ 1495809 w 1988685"/>
              <a:gd name="connsiteY28" fmla="*/ 2104008 h 2241752"/>
              <a:gd name="connsiteX29" fmla="*/ 1176213 w 1988685"/>
              <a:gd name="connsiteY29" fmla="*/ 2192785 h 2241752"/>
              <a:gd name="connsiteX30" fmla="*/ 1078559 w 1988685"/>
              <a:gd name="connsiteY30" fmla="*/ 2219418 h 2241752"/>
              <a:gd name="connsiteX0" fmla="*/ 1058468 w 1968594"/>
              <a:gd name="connsiteY0" fmla="*/ 2219418 h 2241752"/>
              <a:gd name="connsiteX1" fmla="*/ 667850 w 1968594"/>
              <a:gd name="connsiteY1" fmla="*/ 2237173 h 2241752"/>
              <a:gd name="connsiteX2" fmla="*/ 534685 w 1968594"/>
              <a:gd name="connsiteY2" fmla="*/ 2130641 h 2241752"/>
              <a:gd name="connsiteX3" fmla="*/ 392642 w 1968594"/>
              <a:gd name="connsiteY3" fmla="*/ 1961965 h 2241752"/>
              <a:gd name="connsiteX4" fmla="*/ 294988 w 1968594"/>
              <a:gd name="connsiteY4" fmla="*/ 1846556 h 2241752"/>
              <a:gd name="connsiteX5" fmla="*/ 277233 w 1968594"/>
              <a:gd name="connsiteY5" fmla="*/ 1819923 h 2241752"/>
              <a:gd name="connsiteX6" fmla="*/ 55291 w 1968594"/>
              <a:gd name="connsiteY6" fmla="*/ 1526959 h 2241752"/>
              <a:gd name="connsiteX7" fmla="*/ 2025 w 1968594"/>
              <a:gd name="connsiteY7" fmla="*/ 1402672 h 2241752"/>
              <a:gd name="connsiteX8" fmla="*/ 19780 w 1968594"/>
              <a:gd name="connsiteY8" fmla="*/ 870012 h 2241752"/>
              <a:gd name="connsiteX9" fmla="*/ 99679 w 1968594"/>
              <a:gd name="connsiteY9" fmla="*/ 656948 h 2241752"/>
              <a:gd name="connsiteX10" fmla="*/ 197334 w 1968594"/>
              <a:gd name="connsiteY10" fmla="*/ 435006 h 2241752"/>
              <a:gd name="connsiteX11" fmla="*/ 321621 w 1968594"/>
              <a:gd name="connsiteY11" fmla="*/ 221942 h 2241752"/>
              <a:gd name="connsiteX12" fmla="*/ 437031 w 1968594"/>
              <a:gd name="connsiteY12" fmla="*/ 97655 h 2241752"/>
              <a:gd name="connsiteX13" fmla="*/ 632339 w 1968594"/>
              <a:gd name="connsiteY13" fmla="*/ 35511 h 2241752"/>
              <a:gd name="connsiteX14" fmla="*/ 898670 w 1968594"/>
              <a:gd name="connsiteY14" fmla="*/ 0 h 2241752"/>
              <a:gd name="connsiteX15" fmla="*/ 1147244 w 1968594"/>
              <a:gd name="connsiteY15" fmla="*/ 26633 h 2241752"/>
              <a:gd name="connsiteX16" fmla="*/ 1404697 w 1968594"/>
              <a:gd name="connsiteY16" fmla="*/ 150921 h 2241752"/>
              <a:gd name="connsiteX17" fmla="*/ 1511229 w 1968594"/>
              <a:gd name="connsiteY17" fmla="*/ 221942 h 2241752"/>
              <a:gd name="connsiteX18" fmla="*/ 1662149 w 1968594"/>
              <a:gd name="connsiteY18" fmla="*/ 381740 h 2241752"/>
              <a:gd name="connsiteX19" fmla="*/ 1795314 w 1968594"/>
              <a:gd name="connsiteY19" fmla="*/ 621437 h 2241752"/>
              <a:gd name="connsiteX20" fmla="*/ 1804192 w 1968594"/>
              <a:gd name="connsiteY20" fmla="*/ 648070 h 2241752"/>
              <a:gd name="connsiteX21" fmla="*/ 1937357 w 1968594"/>
              <a:gd name="connsiteY21" fmla="*/ 932156 h 2241752"/>
              <a:gd name="connsiteX22" fmla="*/ 1955112 w 1968594"/>
              <a:gd name="connsiteY22" fmla="*/ 1020932 h 2241752"/>
              <a:gd name="connsiteX23" fmla="*/ 1946235 w 1968594"/>
              <a:gd name="connsiteY23" fmla="*/ 1633492 h 2241752"/>
              <a:gd name="connsiteX24" fmla="*/ 1919602 w 1968594"/>
              <a:gd name="connsiteY24" fmla="*/ 1713391 h 2241752"/>
              <a:gd name="connsiteX25" fmla="*/ 1724293 w 1968594"/>
              <a:gd name="connsiteY25" fmla="*/ 1961965 h 2241752"/>
              <a:gd name="connsiteX26" fmla="*/ 1582250 w 1968594"/>
              <a:gd name="connsiteY26" fmla="*/ 2041864 h 2241752"/>
              <a:gd name="connsiteX27" fmla="*/ 1475718 w 1968594"/>
              <a:gd name="connsiteY27" fmla="*/ 2104008 h 2241752"/>
              <a:gd name="connsiteX28" fmla="*/ 1156122 w 1968594"/>
              <a:gd name="connsiteY28" fmla="*/ 2192785 h 2241752"/>
              <a:gd name="connsiteX29" fmla="*/ 1058468 w 1968594"/>
              <a:gd name="connsiteY29" fmla="*/ 2219418 h 2241752"/>
              <a:gd name="connsiteX0" fmla="*/ 1058468 w 1968594"/>
              <a:gd name="connsiteY0" fmla="*/ 2219418 h 2241752"/>
              <a:gd name="connsiteX1" fmla="*/ 667850 w 1968594"/>
              <a:gd name="connsiteY1" fmla="*/ 2237173 h 2241752"/>
              <a:gd name="connsiteX2" fmla="*/ 534685 w 1968594"/>
              <a:gd name="connsiteY2" fmla="*/ 2130641 h 2241752"/>
              <a:gd name="connsiteX3" fmla="*/ 392642 w 1968594"/>
              <a:gd name="connsiteY3" fmla="*/ 1961965 h 2241752"/>
              <a:gd name="connsiteX4" fmla="*/ 294988 w 1968594"/>
              <a:gd name="connsiteY4" fmla="*/ 1846556 h 2241752"/>
              <a:gd name="connsiteX5" fmla="*/ 277233 w 1968594"/>
              <a:gd name="connsiteY5" fmla="*/ 1819923 h 2241752"/>
              <a:gd name="connsiteX6" fmla="*/ 55291 w 1968594"/>
              <a:gd name="connsiteY6" fmla="*/ 1526959 h 2241752"/>
              <a:gd name="connsiteX7" fmla="*/ 2025 w 1968594"/>
              <a:gd name="connsiteY7" fmla="*/ 1402672 h 2241752"/>
              <a:gd name="connsiteX8" fmla="*/ 19780 w 1968594"/>
              <a:gd name="connsiteY8" fmla="*/ 870012 h 2241752"/>
              <a:gd name="connsiteX9" fmla="*/ 99679 w 1968594"/>
              <a:gd name="connsiteY9" fmla="*/ 656948 h 2241752"/>
              <a:gd name="connsiteX10" fmla="*/ 197334 w 1968594"/>
              <a:gd name="connsiteY10" fmla="*/ 435006 h 2241752"/>
              <a:gd name="connsiteX11" fmla="*/ 321621 w 1968594"/>
              <a:gd name="connsiteY11" fmla="*/ 221942 h 2241752"/>
              <a:gd name="connsiteX12" fmla="*/ 437031 w 1968594"/>
              <a:gd name="connsiteY12" fmla="*/ 97655 h 2241752"/>
              <a:gd name="connsiteX13" fmla="*/ 632339 w 1968594"/>
              <a:gd name="connsiteY13" fmla="*/ 35511 h 2241752"/>
              <a:gd name="connsiteX14" fmla="*/ 898670 w 1968594"/>
              <a:gd name="connsiteY14" fmla="*/ 0 h 2241752"/>
              <a:gd name="connsiteX15" fmla="*/ 1147244 w 1968594"/>
              <a:gd name="connsiteY15" fmla="*/ 26633 h 2241752"/>
              <a:gd name="connsiteX16" fmla="*/ 1404697 w 1968594"/>
              <a:gd name="connsiteY16" fmla="*/ 150921 h 2241752"/>
              <a:gd name="connsiteX17" fmla="*/ 1511229 w 1968594"/>
              <a:gd name="connsiteY17" fmla="*/ 221942 h 2241752"/>
              <a:gd name="connsiteX18" fmla="*/ 1662149 w 1968594"/>
              <a:gd name="connsiteY18" fmla="*/ 381740 h 2241752"/>
              <a:gd name="connsiteX19" fmla="*/ 1795314 w 1968594"/>
              <a:gd name="connsiteY19" fmla="*/ 621437 h 2241752"/>
              <a:gd name="connsiteX20" fmla="*/ 1937357 w 1968594"/>
              <a:gd name="connsiteY20" fmla="*/ 932156 h 2241752"/>
              <a:gd name="connsiteX21" fmla="*/ 1955112 w 1968594"/>
              <a:gd name="connsiteY21" fmla="*/ 1020932 h 2241752"/>
              <a:gd name="connsiteX22" fmla="*/ 1946235 w 1968594"/>
              <a:gd name="connsiteY22" fmla="*/ 1633492 h 2241752"/>
              <a:gd name="connsiteX23" fmla="*/ 1919602 w 1968594"/>
              <a:gd name="connsiteY23" fmla="*/ 1713391 h 2241752"/>
              <a:gd name="connsiteX24" fmla="*/ 1724293 w 1968594"/>
              <a:gd name="connsiteY24" fmla="*/ 1961965 h 2241752"/>
              <a:gd name="connsiteX25" fmla="*/ 1582250 w 1968594"/>
              <a:gd name="connsiteY25" fmla="*/ 2041864 h 2241752"/>
              <a:gd name="connsiteX26" fmla="*/ 1475718 w 1968594"/>
              <a:gd name="connsiteY26" fmla="*/ 2104008 h 2241752"/>
              <a:gd name="connsiteX27" fmla="*/ 1156122 w 1968594"/>
              <a:gd name="connsiteY27" fmla="*/ 2192785 h 2241752"/>
              <a:gd name="connsiteX28" fmla="*/ 1058468 w 1968594"/>
              <a:gd name="connsiteY28" fmla="*/ 2219418 h 2241752"/>
              <a:gd name="connsiteX0" fmla="*/ 1058468 w 1952400"/>
              <a:gd name="connsiteY0" fmla="*/ 2219418 h 2241752"/>
              <a:gd name="connsiteX1" fmla="*/ 667850 w 1952400"/>
              <a:gd name="connsiteY1" fmla="*/ 2237173 h 2241752"/>
              <a:gd name="connsiteX2" fmla="*/ 534685 w 1952400"/>
              <a:gd name="connsiteY2" fmla="*/ 2130641 h 2241752"/>
              <a:gd name="connsiteX3" fmla="*/ 392642 w 1952400"/>
              <a:gd name="connsiteY3" fmla="*/ 1961965 h 2241752"/>
              <a:gd name="connsiteX4" fmla="*/ 294988 w 1952400"/>
              <a:gd name="connsiteY4" fmla="*/ 1846556 h 2241752"/>
              <a:gd name="connsiteX5" fmla="*/ 277233 w 1952400"/>
              <a:gd name="connsiteY5" fmla="*/ 1819923 h 2241752"/>
              <a:gd name="connsiteX6" fmla="*/ 55291 w 1952400"/>
              <a:gd name="connsiteY6" fmla="*/ 1526959 h 2241752"/>
              <a:gd name="connsiteX7" fmla="*/ 2025 w 1952400"/>
              <a:gd name="connsiteY7" fmla="*/ 1402672 h 2241752"/>
              <a:gd name="connsiteX8" fmla="*/ 19780 w 1952400"/>
              <a:gd name="connsiteY8" fmla="*/ 870012 h 2241752"/>
              <a:gd name="connsiteX9" fmla="*/ 99679 w 1952400"/>
              <a:gd name="connsiteY9" fmla="*/ 656948 h 2241752"/>
              <a:gd name="connsiteX10" fmla="*/ 197334 w 1952400"/>
              <a:gd name="connsiteY10" fmla="*/ 435006 h 2241752"/>
              <a:gd name="connsiteX11" fmla="*/ 321621 w 1952400"/>
              <a:gd name="connsiteY11" fmla="*/ 221942 h 2241752"/>
              <a:gd name="connsiteX12" fmla="*/ 437031 w 1952400"/>
              <a:gd name="connsiteY12" fmla="*/ 97655 h 2241752"/>
              <a:gd name="connsiteX13" fmla="*/ 632339 w 1952400"/>
              <a:gd name="connsiteY13" fmla="*/ 35511 h 2241752"/>
              <a:gd name="connsiteX14" fmla="*/ 898670 w 1952400"/>
              <a:gd name="connsiteY14" fmla="*/ 0 h 2241752"/>
              <a:gd name="connsiteX15" fmla="*/ 1147244 w 1952400"/>
              <a:gd name="connsiteY15" fmla="*/ 26633 h 2241752"/>
              <a:gd name="connsiteX16" fmla="*/ 1404697 w 1952400"/>
              <a:gd name="connsiteY16" fmla="*/ 150921 h 2241752"/>
              <a:gd name="connsiteX17" fmla="*/ 1511229 w 1952400"/>
              <a:gd name="connsiteY17" fmla="*/ 221942 h 2241752"/>
              <a:gd name="connsiteX18" fmla="*/ 1662149 w 1952400"/>
              <a:gd name="connsiteY18" fmla="*/ 381740 h 2241752"/>
              <a:gd name="connsiteX19" fmla="*/ 1795314 w 1952400"/>
              <a:gd name="connsiteY19" fmla="*/ 621437 h 2241752"/>
              <a:gd name="connsiteX20" fmla="*/ 1937357 w 1952400"/>
              <a:gd name="connsiteY20" fmla="*/ 932156 h 2241752"/>
              <a:gd name="connsiteX21" fmla="*/ 1946235 w 1952400"/>
              <a:gd name="connsiteY21" fmla="*/ 1633492 h 2241752"/>
              <a:gd name="connsiteX22" fmla="*/ 1919602 w 1952400"/>
              <a:gd name="connsiteY22" fmla="*/ 1713391 h 2241752"/>
              <a:gd name="connsiteX23" fmla="*/ 1724293 w 1952400"/>
              <a:gd name="connsiteY23" fmla="*/ 1961965 h 2241752"/>
              <a:gd name="connsiteX24" fmla="*/ 1582250 w 1952400"/>
              <a:gd name="connsiteY24" fmla="*/ 2041864 h 2241752"/>
              <a:gd name="connsiteX25" fmla="*/ 1475718 w 1952400"/>
              <a:gd name="connsiteY25" fmla="*/ 2104008 h 2241752"/>
              <a:gd name="connsiteX26" fmla="*/ 1156122 w 1952400"/>
              <a:gd name="connsiteY26" fmla="*/ 2192785 h 2241752"/>
              <a:gd name="connsiteX27" fmla="*/ 1058468 w 1952400"/>
              <a:gd name="connsiteY27" fmla="*/ 2219418 h 2241752"/>
              <a:gd name="connsiteX0" fmla="*/ 1058468 w 1952400"/>
              <a:gd name="connsiteY0" fmla="*/ 2219418 h 2241752"/>
              <a:gd name="connsiteX1" fmla="*/ 667850 w 1952400"/>
              <a:gd name="connsiteY1" fmla="*/ 2237173 h 2241752"/>
              <a:gd name="connsiteX2" fmla="*/ 534685 w 1952400"/>
              <a:gd name="connsiteY2" fmla="*/ 2130641 h 2241752"/>
              <a:gd name="connsiteX3" fmla="*/ 392642 w 1952400"/>
              <a:gd name="connsiteY3" fmla="*/ 1961965 h 2241752"/>
              <a:gd name="connsiteX4" fmla="*/ 294988 w 1952400"/>
              <a:gd name="connsiteY4" fmla="*/ 1846556 h 2241752"/>
              <a:gd name="connsiteX5" fmla="*/ 277233 w 1952400"/>
              <a:gd name="connsiteY5" fmla="*/ 1819923 h 2241752"/>
              <a:gd name="connsiteX6" fmla="*/ 55291 w 1952400"/>
              <a:gd name="connsiteY6" fmla="*/ 1526959 h 2241752"/>
              <a:gd name="connsiteX7" fmla="*/ 2025 w 1952400"/>
              <a:gd name="connsiteY7" fmla="*/ 1402672 h 2241752"/>
              <a:gd name="connsiteX8" fmla="*/ 19780 w 1952400"/>
              <a:gd name="connsiteY8" fmla="*/ 870012 h 2241752"/>
              <a:gd name="connsiteX9" fmla="*/ 99679 w 1952400"/>
              <a:gd name="connsiteY9" fmla="*/ 656948 h 2241752"/>
              <a:gd name="connsiteX10" fmla="*/ 197334 w 1952400"/>
              <a:gd name="connsiteY10" fmla="*/ 435006 h 2241752"/>
              <a:gd name="connsiteX11" fmla="*/ 321621 w 1952400"/>
              <a:gd name="connsiteY11" fmla="*/ 221942 h 2241752"/>
              <a:gd name="connsiteX12" fmla="*/ 437031 w 1952400"/>
              <a:gd name="connsiteY12" fmla="*/ 97655 h 2241752"/>
              <a:gd name="connsiteX13" fmla="*/ 632339 w 1952400"/>
              <a:gd name="connsiteY13" fmla="*/ 35511 h 2241752"/>
              <a:gd name="connsiteX14" fmla="*/ 898670 w 1952400"/>
              <a:gd name="connsiteY14" fmla="*/ 0 h 2241752"/>
              <a:gd name="connsiteX15" fmla="*/ 1147244 w 1952400"/>
              <a:gd name="connsiteY15" fmla="*/ 26633 h 2241752"/>
              <a:gd name="connsiteX16" fmla="*/ 1404697 w 1952400"/>
              <a:gd name="connsiteY16" fmla="*/ 150921 h 2241752"/>
              <a:gd name="connsiteX17" fmla="*/ 1511229 w 1952400"/>
              <a:gd name="connsiteY17" fmla="*/ 221942 h 2241752"/>
              <a:gd name="connsiteX18" fmla="*/ 1662149 w 1952400"/>
              <a:gd name="connsiteY18" fmla="*/ 381740 h 2241752"/>
              <a:gd name="connsiteX19" fmla="*/ 1795314 w 1952400"/>
              <a:gd name="connsiteY19" fmla="*/ 621437 h 2241752"/>
              <a:gd name="connsiteX20" fmla="*/ 1937357 w 1952400"/>
              <a:gd name="connsiteY20" fmla="*/ 932156 h 2241752"/>
              <a:gd name="connsiteX21" fmla="*/ 1946235 w 1952400"/>
              <a:gd name="connsiteY21" fmla="*/ 1633492 h 2241752"/>
              <a:gd name="connsiteX22" fmla="*/ 1919602 w 1952400"/>
              <a:gd name="connsiteY22" fmla="*/ 1713391 h 2241752"/>
              <a:gd name="connsiteX23" fmla="*/ 1724293 w 1952400"/>
              <a:gd name="connsiteY23" fmla="*/ 1961965 h 2241752"/>
              <a:gd name="connsiteX24" fmla="*/ 1582250 w 1952400"/>
              <a:gd name="connsiteY24" fmla="*/ 2041864 h 2241752"/>
              <a:gd name="connsiteX25" fmla="*/ 1475718 w 1952400"/>
              <a:gd name="connsiteY25" fmla="*/ 2104008 h 2241752"/>
              <a:gd name="connsiteX26" fmla="*/ 1156122 w 1952400"/>
              <a:gd name="connsiteY26" fmla="*/ 2192785 h 2241752"/>
              <a:gd name="connsiteX27" fmla="*/ 1058468 w 1952400"/>
              <a:gd name="connsiteY27" fmla="*/ 2219418 h 2241752"/>
              <a:gd name="connsiteX0" fmla="*/ 1058468 w 1950286"/>
              <a:gd name="connsiteY0" fmla="*/ 2219418 h 2241752"/>
              <a:gd name="connsiteX1" fmla="*/ 667850 w 1950286"/>
              <a:gd name="connsiteY1" fmla="*/ 2237173 h 2241752"/>
              <a:gd name="connsiteX2" fmla="*/ 534685 w 1950286"/>
              <a:gd name="connsiteY2" fmla="*/ 2130641 h 2241752"/>
              <a:gd name="connsiteX3" fmla="*/ 392642 w 1950286"/>
              <a:gd name="connsiteY3" fmla="*/ 1961965 h 2241752"/>
              <a:gd name="connsiteX4" fmla="*/ 294988 w 1950286"/>
              <a:gd name="connsiteY4" fmla="*/ 1846556 h 2241752"/>
              <a:gd name="connsiteX5" fmla="*/ 277233 w 1950286"/>
              <a:gd name="connsiteY5" fmla="*/ 1819923 h 2241752"/>
              <a:gd name="connsiteX6" fmla="*/ 55291 w 1950286"/>
              <a:gd name="connsiteY6" fmla="*/ 1526959 h 2241752"/>
              <a:gd name="connsiteX7" fmla="*/ 2025 w 1950286"/>
              <a:gd name="connsiteY7" fmla="*/ 1402672 h 2241752"/>
              <a:gd name="connsiteX8" fmla="*/ 19780 w 1950286"/>
              <a:gd name="connsiteY8" fmla="*/ 870012 h 2241752"/>
              <a:gd name="connsiteX9" fmla="*/ 99679 w 1950286"/>
              <a:gd name="connsiteY9" fmla="*/ 656948 h 2241752"/>
              <a:gd name="connsiteX10" fmla="*/ 197334 w 1950286"/>
              <a:gd name="connsiteY10" fmla="*/ 435006 h 2241752"/>
              <a:gd name="connsiteX11" fmla="*/ 321621 w 1950286"/>
              <a:gd name="connsiteY11" fmla="*/ 221942 h 2241752"/>
              <a:gd name="connsiteX12" fmla="*/ 437031 w 1950286"/>
              <a:gd name="connsiteY12" fmla="*/ 97655 h 2241752"/>
              <a:gd name="connsiteX13" fmla="*/ 632339 w 1950286"/>
              <a:gd name="connsiteY13" fmla="*/ 35511 h 2241752"/>
              <a:gd name="connsiteX14" fmla="*/ 898670 w 1950286"/>
              <a:gd name="connsiteY14" fmla="*/ 0 h 2241752"/>
              <a:gd name="connsiteX15" fmla="*/ 1147244 w 1950286"/>
              <a:gd name="connsiteY15" fmla="*/ 26633 h 2241752"/>
              <a:gd name="connsiteX16" fmla="*/ 1404697 w 1950286"/>
              <a:gd name="connsiteY16" fmla="*/ 150921 h 2241752"/>
              <a:gd name="connsiteX17" fmla="*/ 1511229 w 1950286"/>
              <a:gd name="connsiteY17" fmla="*/ 221942 h 2241752"/>
              <a:gd name="connsiteX18" fmla="*/ 1662149 w 1950286"/>
              <a:gd name="connsiteY18" fmla="*/ 381740 h 2241752"/>
              <a:gd name="connsiteX19" fmla="*/ 1795314 w 1950286"/>
              <a:gd name="connsiteY19" fmla="*/ 621437 h 2241752"/>
              <a:gd name="connsiteX20" fmla="*/ 1937357 w 1950286"/>
              <a:gd name="connsiteY20" fmla="*/ 932156 h 2241752"/>
              <a:gd name="connsiteX21" fmla="*/ 1919602 w 1950286"/>
              <a:gd name="connsiteY21" fmla="*/ 1713391 h 2241752"/>
              <a:gd name="connsiteX22" fmla="*/ 1724293 w 1950286"/>
              <a:gd name="connsiteY22" fmla="*/ 1961965 h 2241752"/>
              <a:gd name="connsiteX23" fmla="*/ 1582250 w 1950286"/>
              <a:gd name="connsiteY23" fmla="*/ 2041864 h 2241752"/>
              <a:gd name="connsiteX24" fmla="*/ 1475718 w 1950286"/>
              <a:gd name="connsiteY24" fmla="*/ 2104008 h 2241752"/>
              <a:gd name="connsiteX25" fmla="*/ 1156122 w 1950286"/>
              <a:gd name="connsiteY25" fmla="*/ 2192785 h 2241752"/>
              <a:gd name="connsiteX26" fmla="*/ 1058468 w 1950286"/>
              <a:gd name="connsiteY26" fmla="*/ 2219418 h 2241752"/>
              <a:gd name="connsiteX0" fmla="*/ 1058468 w 1950286"/>
              <a:gd name="connsiteY0" fmla="*/ 2219418 h 2241752"/>
              <a:gd name="connsiteX1" fmla="*/ 667850 w 1950286"/>
              <a:gd name="connsiteY1" fmla="*/ 2237173 h 2241752"/>
              <a:gd name="connsiteX2" fmla="*/ 534685 w 1950286"/>
              <a:gd name="connsiteY2" fmla="*/ 2130641 h 2241752"/>
              <a:gd name="connsiteX3" fmla="*/ 392642 w 1950286"/>
              <a:gd name="connsiteY3" fmla="*/ 1961965 h 2241752"/>
              <a:gd name="connsiteX4" fmla="*/ 294988 w 1950286"/>
              <a:gd name="connsiteY4" fmla="*/ 1846556 h 2241752"/>
              <a:gd name="connsiteX5" fmla="*/ 277233 w 1950286"/>
              <a:gd name="connsiteY5" fmla="*/ 1819923 h 2241752"/>
              <a:gd name="connsiteX6" fmla="*/ 55291 w 1950286"/>
              <a:gd name="connsiteY6" fmla="*/ 1526959 h 2241752"/>
              <a:gd name="connsiteX7" fmla="*/ 2025 w 1950286"/>
              <a:gd name="connsiteY7" fmla="*/ 1402672 h 2241752"/>
              <a:gd name="connsiteX8" fmla="*/ 19780 w 1950286"/>
              <a:gd name="connsiteY8" fmla="*/ 870012 h 2241752"/>
              <a:gd name="connsiteX9" fmla="*/ 99679 w 1950286"/>
              <a:gd name="connsiteY9" fmla="*/ 656948 h 2241752"/>
              <a:gd name="connsiteX10" fmla="*/ 197334 w 1950286"/>
              <a:gd name="connsiteY10" fmla="*/ 435006 h 2241752"/>
              <a:gd name="connsiteX11" fmla="*/ 321621 w 1950286"/>
              <a:gd name="connsiteY11" fmla="*/ 221942 h 2241752"/>
              <a:gd name="connsiteX12" fmla="*/ 632339 w 1950286"/>
              <a:gd name="connsiteY12" fmla="*/ 35511 h 2241752"/>
              <a:gd name="connsiteX13" fmla="*/ 898670 w 1950286"/>
              <a:gd name="connsiteY13" fmla="*/ 0 h 2241752"/>
              <a:gd name="connsiteX14" fmla="*/ 1147244 w 1950286"/>
              <a:gd name="connsiteY14" fmla="*/ 26633 h 2241752"/>
              <a:gd name="connsiteX15" fmla="*/ 1404697 w 1950286"/>
              <a:gd name="connsiteY15" fmla="*/ 150921 h 2241752"/>
              <a:gd name="connsiteX16" fmla="*/ 1511229 w 1950286"/>
              <a:gd name="connsiteY16" fmla="*/ 221942 h 2241752"/>
              <a:gd name="connsiteX17" fmla="*/ 1662149 w 1950286"/>
              <a:gd name="connsiteY17" fmla="*/ 381740 h 2241752"/>
              <a:gd name="connsiteX18" fmla="*/ 1795314 w 1950286"/>
              <a:gd name="connsiteY18" fmla="*/ 621437 h 2241752"/>
              <a:gd name="connsiteX19" fmla="*/ 1937357 w 1950286"/>
              <a:gd name="connsiteY19" fmla="*/ 932156 h 2241752"/>
              <a:gd name="connsiteX20" fmla="*/ 1919602 w 1950286"/>
              <a:gd name="connsiteY20" fmla="*/ 1713391 h 2241752"/>
              <a:gd name="connsiteX21" fmla="*/ 1724293 w 1950286"/>
              <a:gd name="connsiteY21" fmla="*/ 1961965 h 2241752"/>
              <a:gd name="connsiteX22" fmla="*/ 1582250 w 1950286"/>
              <a:gd name="connsiteY22" fmla="*/ 2041864 h 2241752"/>
              <a:gd name="connsiteX23" fmla="*/ 1475718 w 1950286"/>
              <a:gd name="connsiteY23" fmla="*/ 2104008 h 2241752"/>
              <a:gd name="connsiteX24" fmla="*/ 1156122 w 1950286"/>
              <a:gd name="connsiteY24" fmla="*/ 2192785 h 2241752"/>
              <a:gd name="connsiteX25" fmla="*/ 1058468 w 1950286"/>
              <a:gd name="connsiteY25" fmla="*/ 2219418 h 2241752"/>
              <a:gd name="connsiteX0" fmla="*/ 1062192 w 1954010"/>
              <a:gd name="connsiteY0" fmla="*/ 2219418 h 2241752"/>
              <a:gd name="connsiteX1" fmla="*/ 671574 w 1954010"/>
              <a:gd name="connsiteY1" fmla="*/ 2237173 h 2241752"/>
              <a:gd name="connsiteX2" fmla="*/ 538409 w 1954010"/>
              <a:gd name="connsiteY2" fmla="*/ 2130641 h 2241752"/>
              <a:gd name="connsiteX3" fmla="*/ 396366 w 1954010"/>
              <a:gd name="connsiteY3" fmla="*/ 1961965 h 2241752"/>
              <a:gd name="connsiteX4" fmla="*/ 298712 w 1954010"/>
              <a:gd name="connsiteY4" fmla="*/ 1846556 h 2241752"/>
              <a:gd name="connsiteX5" fmla="*/ 280957 w 1954010"/>
              <a:gd name="connsiteY5" fmla="*/ 1819923 h 2241752"/>
              <a:gd name="connsiteX6" fmla="*/ 59015 w 1954010"/>
              <a:gd name="connsiteY6" fmla="*/ 1526959 h 2241752"/>
              <a:gd name="connsiteX7" fmla="*/ 5749 w 1954010"/>
              <a:gd name="connsiteY7" fmla="*/ 1402672 h 2241752"/>
              <a:gd name="connsiteX8" fmla="*/ 23504 w 1954010"/>
              <a:gd name="connsiteY8" fmla="*/ 870012 h 2241752"/>
              <a:gd name="connsiteX9" fmla="*/ 201058 w 1954010"/>
              <a:gd name="connsiteY9" fmla="*/ 435006 h 2241752"/>
              <a:gd name="connsiteX10" fmla="*/ 325345 w 1954010"/>
              <a:gd name="connsiteY10" fmla="*/ 221942 h 2241752"/>
              <a:gd name="connsiteX11" fmla="*/ 636063 w 1954010"/>
              <a:gd name="connsiteY11" fmla="*/ 35511 h 2241752"/>
              <a:gd name="connsiteX12" fmla="*/ 902394 w 1954010"/>
              <a:gd name="connsiteY12" fmla="*/ 0 h 2241752"/>
              <a:gd name="connsiteX13" fmla="*/ 1150968 w 1954010"/>
              <a:gd name="connsiteY13" fmla="*/ 26633 h 2241752"/>
              <a:gd name="connsiteX14" fmla="*/ 1408421 w 1954010"/>
              <a:gd name="connsiteY14" fmla="*/ 150921 h 2241752"/>
              <a:gd name="connsiteX15" fmla="*/ 1514953 w 1954010"/>
              <a:gd name="connsiteY15" fmla="*/ 221942 h 2241752"/>
              <a:gd name="connsiteX16" fmla="*/ 1665873 w 1954010"/>
              <a:gd name="connsiteY16" fmla="*/ 381740 h 2241752"/>
              <a:gd name="connsiteX17" fmla="*/ 1799038 w 1954010"/>
              <a:gd name="connsiteY17" fmla="*/ 621437 h 2241752"/>
              <a:gd name="connsiteX18" fmla="*/ 1941081 w 1954010"/>
              <a:gd name="connsiteY18" fmla="*/ 932156 h 2241752"/>
              <a:gd name="connsiteX19" fmla="*/ 1923326 w 1954010"/>
              <a:gd name="connsiteY19" fmla="*/ 1713391 h 2241752"/>
              <a:gd name="connsiteX20" fmla="*/ 1728017 w 1954010"/>
              <a:gd name="connsiteY20" fmla="*/ 1961965 h 2241752"/>
              <a:gd name="connsiteX21" fmla="*/ 1585974 w 1954010"/>
              <a:gd name="connsiteY21" fmla="*/ 2041864 h 2241752"/>
              <a:gd name="connsiteX22" fmla="*/ 1479442 w 1954010"/>
              <a:gd name="connsiteY22" fmla="*/ 2104008 h 2241752"/>
              <a:gd name="connsiteX23" fmla="*/ 1159846 w 1954010"/>
              <a:gd name="connsiteY23" fmla="*/ 2192785 h 2241752"/>
              <a:gd name="connsiteX24" fmla="*/ 1062192 w 1954010"/>
              <a:gd name="connsiteY24" fmla="*/ 2219418 h 2241752"/>
              <a:gd name="connsiteX0" fmla="*/ 1078280 w 1970098"/>
              <a:gd name="connsiteY0" fmla="*/ 2219418 h 2241752"/>
              <a:gd name="connsiteX1" fmla="*/ 687662 w 1970098"/>
              <a:gd name="connsiteY1" fmla="*/ 2237173 h 2241752"/>
              <a:gd name="connsiteX2" fmla="*/ 554497 w 1970098"/>
              <a:gd name="connsiteY2" fmla="*/ 2130641 h 2241752"/>
              <a:gd name="connsiteX3" fmla="*/ 412454 w 1970098"/>
              <a:gd name="connsiteY3" fmla="*/ 1961965 h 2241752"/>
              <a:gd name="connsiteX4" fmla="*/ 314800 w 1970098"/>
              <a:gd name="connsiteY4" fmla="*/ 1846556 h 2241752"/>
              <a:gd name="connsiteX5" fmla="*/ 297045 w 1970098"/>
              <a:gd name="connsiteY5" fmla="*/ 1819923 h 2241752"/>
              <a:gd name="connsiteX6" fmla="*/ 21837 w 1970098"/>
              <a:gd name="connsiteY6" fmla="*/ 1402672 h 2241752"/>
              <a:gd name="connsiteX7" fmla="*/ 39592 w 1970098"/>
              <a:gd name="connsiteY7" fmla="*/ 870012 h 2241752"/>
              <a:gd name="connsiteX8" fmla="*/ 217146 w 1970098"/>
              <a:gd name="connsiteY8" fmla="*/ 435006 h 2241752"/>
              <a:gd name="connsiteX9" fmla="*/ 341433 w 1970098"/>
              <a:gd name="connsiteY9" fmla="*/ 221942 h 2241752"/>
              <a:gd name="connsiteX10" fmla="*/ 652151 w 1970098"/>
              <a:gd name="connsiteY10" fmla="*/ 35511 h 2241752"/>
              <a:gd name="connsiteX11" fmla="*/ 918482 w 1970098"/>
              <a:gd name="connsiteY11" fmla="*/ 0 h 2241752"/>
              <a:gd name="connsiteX12" fmla="*/ 1167056 w 1970098"/>
              <a:gd name="connsiteY12" fmla="*/ 26633 h 2241752"/>
              <a:gd name="connsiteX13" fmla="*/ 1424509 w 1970098"/>
              <a:gd name="connsiteY13" fmla="*/ 150921 h 2241752"/>
              <a:gd name="connsiteX14" fmla="*/ 1531041 w 1970098"/>
              <a:gd name="connsiteY14" fmla="*/ 221942 h 2241752"/>
              <a:gd name="connsiteX15" fmla="*/ 1681961 w 1970098"/>
              <a:gd name="connsiteY15" fmla="*/ 381740 h 2241752"/>
              <a:gd name="connsiteX16" fmla="*/ 1815126 w 1970098"/>
              <a:gd name="connsiteY16" fmla="*/ 621437 h 2241752"/>
              <a:gd name="connsiteX17" fmla="*/ 1957169 w 1970098"/>
              <a:gd name="connsiteY17" fmla="*/ 932156 h 2241752"/>
              <a:gd name="connsiteX18" fmla="*/ 1939414 w 1970098"/>
              <a:gd name="connsiteY18" fmla="*/ 1713391 h 2241752"/>
              <a:gd name="connsiteX19" fmla="*/ 1744105 w 1970098"/>
              <a:gd name="connsiteY19" fmla="*/ 1961965 h 2241752"/>
              <a:gd name="connsiteX20" fmla="*/ 1602062 w 1970098"/>
              <a:gd name="connsiteY20" fmla="*/ 2041864 h 2241752"/>
              <a:gd name="connsiteX21" fmla="*/ 1495530 w 1970098"/>
              <a:gd name="connsiteY21" fmla="*/ 2104008 h 2241752"/>
              <a:gd name="connsiteX22" fmla="*/ 1175934 w 1970098"/>
              <a:gd name="connsiteY22" fmla="*/ 2192785 h 2241752"/>
              <a:gd name="connsiteX23" fmla="*/ 1078280 w 1970098"/>
              <a:gd name="connsiteY23" fmla="*/ 2219418 h 2241752"/>
              <a:gd name="connsiteX0" fmla="*/ 1078280 w 1970098"/>
              <a:gd name="connsiteY0" fmla="*/ 2219418 h 2241752"/>
              <a:gd name="connsiteX1" fmla="*/ 687662 w 1970098"/>
              <a:gd name="connsiteY1" fmla="*/ 2237173 h 2241752"/>
              <a:gd name="connsiteX2" fmla="*/ 554497 w 1970098"/>
              <a:gd name="connsiteY2" fmla="*/ 2130641 h 2241752"/>
              <a:gd name="connsiteX3" fmla="*/ 314800 w 1970098"/>
              <a:gd name="connsiteY3" fmla="*/ 1846556 h 2241752"/>
              <a:gd name="connsiteX4" fmla="*/ 297045 w 1970098"/>
              <a:gd name="connsiteY4" fmla="*/ 1819923 h 2241752"/>
              <a:gd name="connsiteX5" fmla="*/ 21837 w 1970098"/>
              <a:gd name="connsiteY5" fmla="*/ 1402672 h 2241752"/>
              <a:gd name="connsiteX6" fmla="*/ 39592 w 1970098"/>
              <a:gd name="connsiteY6" fmla="*/ 870012 h 2241752"/>
              <a:gd name="connsiteX7" fmla="*/ 217146 w 1970098"/>
              <a:gd name="connsiteY7" fmla="*/ 435006 h 2241752"/>
              <a:gd name="connsiteX8" fmla="*/ 341433 w 1970098"/>
              <a:gd name="connsiteY8" fmla="*/ 221942 h 2241752"/>
              <a:gd name="connsiteX9" fmla="*/ 652151 w 1970098"/>
              <a:gd name="connsiteY9" fmla="*/ 35511 h 2241752"/>
              <a:gd name="connsiteX10" fmla="*/ 918482 w 1970098"/>
              <a:gd name="connsiteY10" fmla="*/ 0 h 2241752"/>
              <a:gd name="connsiteX11" fmla="*/ 1167056 w 1970098"/>
              <a:gd name="connsiteY11" fmla="*/ 26633 h 2241752"/>
              <a:gd name="connsiteX12" fmla="*/ 1424509 w 1970098"/>
              <a:gd name="connsiteY12" fmla="*/ 150921 h 2241752"/>
              <a:gd name="connsiteX13" fmla="*/ 1531041 w 1970098"/>
              <a:gd name="connsiteY13" fmla="*/ 221942 h 2241752"/>
              <a:gd name="connsiteX14" fmla="*/ 1681961 w 1970098"/>
              <a:gd name="connsiteY14" fmla="*/ 381740 h 2241752"/>
              <a:gd name="connsiteX15" fmla="*/ 1815126 w 1970098"/>
              <a:gd name="connsiteY15" fmla="*/ 621437 h 2241752"/>
              <a:gd name="connsiteX16" fmla="*/ 1957169 w 1970098"/>
              <a:gd name="connsiteY16" fmla="*/ 932156 h 2241752"/>
              <a:gd name="connsiteX17" fmla="*/ 1939414 w 1970098"/>
              <a:gd name="connsiteY17" fmla="*/ 1713391 h 2241752"/>
              <a:gd name="connsiteX18" fmla="*/ 1744105 w 1970098"/>
              <a:gd name="connsiteY18" fmla="*/ 1961965 h 2241752"/>
              <a:gd name="connsiteX19" fmla="*/ 1602062 w 1970098"/>
              <a:gd name="connsiteY19" fmla="*/ 2041864 h 2241752"/>
              <a:gd name="connsiteX20" fmla="*/ 1495530 w 1970098"/>
              <a:gd name="connsiteY20" fmla="*/ 2104008 h 2241752"/>
              <a:gd name="connsiteX21" fmla="*/ 1175934 w 1970098"/>
              <a:gd name="connsiteY21" fmla="*/ 2192785 h 2241752"/>
              <a:gd name="connsiteX22" fmla="*/ 1078280 w 1970098"/>
              <a:gd name="connsiteY22" fmla="*/ 2219418 h 2241752"/>
              <a:gd name="connsiteX0" fmla="*/ 1078280 w 1970098"/>
              <a:gd name="connsiteY0" fmla="*/ 2219418 h 2222472"/>
              <a:gd name="connsiteX1" fmla="*/ 554497 w 1970098"/>
              <a:gd name="connsiteY1" fmla="*/ 2130641 h 2222472"/>
              <a:gd name="connsiteX2" fmla="*/ 314800 w 1970098"/>
              <a:gd name="connsiteY2" fmla="*/ 1846556 h 2222472"/>
              <a:gd name="connsiteX3" fmla="*/ 297045 w 1970098"/>
              <a:gd name="connsiteY3" fmla="*/ 1819923 h 2222472"/>
              <a:gd name="connsiteX4" fmla="*/ 21837 w 1970098"/>
              <a:gd name="connsiteY4" fmla="*/ 1402672 h 2222472"/>
              <a:gd name="connsiteX5" fmla="*/ 39592 w 1970098"/>
              <a:gd name="connsiteY5" fmla="*/ 870012 h 2222472"/>
              <a:gd name="connsiteX6" fmla="*/ 217146 w 1970098"/>
              <a:gd name="connsiteY6" fmla="*/ 435006 h 2222472"/>
              <a:gd name="connsiteX7" fmla="*/ 341433 w 1970098"/>
              <a:gd name="connsiteY7" fmla="*/ 221942 h 2222472"/>
              <a:gd name="connsiteX8" fmla="*/ 652151 w 1970098"/>
              <a:gd name="connsiteY8" fmla="*/ 35511 h 2222472"/>
              <a:gd name="connsiteX9" fmla="*/ 918482 w 1970098"/>
              <a:gd name="connsiteY9" fmla="*/ 0 h 2222472"/>
              <a:gd name="connsiteX10" fmla="*/ 1167056 w 1970098"/>
              <a:gd name="connsiteY10" fmla="*/ 26633 h 2222472"/>
              <a:gd name="connsiteX11" fmla="*/ 1424509 w 1970098"/>
              <a:gd name="connsiteY11" fmla="*/ 150921 h 2222472"/>
              <a:gd name="connsiteX12" fmla="*/ 1531041 w 1970098"/>
              <a:gd name="connsiteY12" fmla="*/ 221942 h 2222472"/>
              <a:gd name="connsiteX13" fmla="*/ 1681961 w 1970098"/>
              <a:gd name="connsiteY13" fmla="*/ 381740 h 2222472"/>
              <a:gd name="connsiteX14" fmla="*/ 1815126 w 1970098"/>
              <a:gd name="connsiteY14" fmla="*/ 621437 h 2222472"/>
              <a:gd name="connsiteX15" fmla="*/ 1957169 w 1970098"/>
              <a:gd name="connsiteY15" fmla="*/ 932156 h 2222472"/>
              <a:gd name="connsiteX16" fmla="*/ 1939414 w 1970098"/>
              <a:gd name="connsiteY16" fmla="*/ 1713391 h 2222472"/>
              <a:gd name="connsiteX17" fmla="*/ 1744105 w 1970098"/>
              <a:gd name="connsiteY17" fmla="*/ 1961965 h 2222472"/>
              <a:gd name="connsiteX18" fmla="*/ 1602062 w 1970098"/>
              <a:gd name="connsiteY18" fmla="*/ 2041864 h 2222472"/>
              <a:gd name="connsiteX19" fmla="*/ 1495530 w 1970098"/>
              <a:gd name="connsiteY19" fmla="*/ 2104008 h 2222472"/>
              <a:gd name="connsiteX20" fmla="*/ 1175934 w 1970098"/>
              <a:gd name="connsiteY20" fmla="*/ 2192785 h 2222472"/>
              <a:gd name="connsiteX21" fmla="*/ 1078280 w 1970098"/>
              <a:gd name="connsiteY21" fmla="*/ 2219418 h 2222472"/>
              <a:gd name="connsiteX0" fmla="*/ 1175934 w 1970098"/>
              <a:gd name="connsiteY0" fmla="*/ 2192785 h 2193768"/>
              <a:gd name="connsiteX1" fmla="*/ 554497 w 1970098"/>
              <a:gd name="connsiteY1" fmla="*/ 2130641 h 2193768"/>
              <a:gd name="connsiteX2" fmla="*/ 314800 w 1970098"/>
              <a:gd name="connsiteY2" fmla="*/ 1846556 h 2193768"/>
              <a:gd name="connsiteX3" fmla="*/ 297045 w 1970098"/>
              <a:gd name="connsiteY3" fmla="*/ 1819923 h 2193768"/>
              <a:gd name="connsiteX4" fmla="*/ 21837 w 1970098"/>
              <a:gd name="connsiteY4" fmla="*/ 1402672 h 2193768"/>
              <a:gd name="connsiteX5" fmla="*/ 39592 w 1970098"/>
              <a:gd name="connsiteY5" fmla="*/ 870012 h 2193768"/>
              <a:gd name="connsiteX6" fmla="*/ 217146 w 1970098"/>
              <a:gd name="connsiteY6" fmla="*/ 435006 h 2193768"/>
              <a:gd name="connsiteX7" fmla="*/ 341433 w 1970098"/>
              <a:gd name="connsiteY7" fmla="*/ 221942 h 2193768"/>
              <a:gd name="connsiteX8" fmla="*/ 652151 w 1970098"/>
              <a:gd name="connsiteY8" fmla="*/ 35511 h 2193768"/>
              <a:gd name="connsiteX9" fmla="*/ 918482 w 1970098"/>
              <a:gd name="connsiteY9" fmla="*/ 0 h 2193768"/>
              <a:gd name="connsiteX10" fmla="*/ 1167056 w 1970098"/>
              <a:gd name="connsiteY10" fmla="*/ 26633 h 2193768"/>
              <a:gd name="connsiteX11" fmla="*/ 1424509 w 1970098"/>
              <a:gd name="connsiteY11" fmla="*/ 150921 h 2193768"/>
              <a:gd name="connsiteX12" fmla="*/ 1531041 w 1970098"/>
              <a:gd name="connsiteY12" fmla="*/ 221942 h 2193768"/>
              <a:gd name="connsiteX13" fmla="*/ 1681961 w 1970098"/>
              <a:gd name="connsiteY13" fmla="*/ 381740 h 2193768"/>
              <a:gd name="connsiteX14" fmla="*/ 1815126 w 1970098"/>
              <a:gd name="connsiteY14" fmla="*/ 621437 h 2193768"/>
              <a:gd name="connsiteX15" fmla="*/ 1957169 w 1970098"/>
              <a:gd name="connsiteY15" fmla="*/ 932156 h 2193768"/>
              <a:gd name="connsiteX16" fmla="*/ 1939414 w 1970098"/>
              <a:gd name="connsiteY16" fmla="*/ 1713391 h 2193768"/>
              <a:gd name="connsiteX17" fmla="*/ 1744105 w 1970098"/>
              <a:gd name="connsiteY17" fmla="*/ 1961965 h 2193768"/>
              <a:gd name="connsiteX18" fmla="*/ 1602062 w 1970098"/>
              <a:gd name="connsiteY18" fmla="*/ 2041864 h 2193768"/>
              <a:gd name="connsiteX19" fmla="*/ 1495530 w 1970098"/>
              <a:gd name="connsiteY19" fmla="*/ 2104008 h 2193768"/>
              <a:gd name="connsiteX20" fmla="*/ 1175934 w 1970098"/>
              <a:gd name="connsiteY20" fmla="*/ 2192785 h 2193768"/>
              <a:gd name="connsiteX0" fmla="*/ 1175934 w 1970098"/>
              <a:gd name="connsiteY0" fmla="*/ 2192785 h 2193768"/>
              <a:gd name="connsiteX1" fmla="*/ 554497 w 1970098"/>
              <a:gd name="connsiteY1" fmla="*/ 2130641 h 2193768"/>
              <a:gd name="connsiteX2" fmla="*/ 314800 w 1970098"/>
              <a:gd name="connsiteY2" fmla="*/ 1846556 h 2193768"/>
              <a:gd name="connsiteX3" fmla="*/ 297045 w 1970098"/>
              <a:gd name="connsiteY3" fmla="*/ 1819923 h 2193768"/>
              <a:gd name="connsiteX4" fmla="*/ 21837 w 1970098"/>
              <a:gd name="connsiteY4" fmla="*/ 1402672 h 2193768"/>
              <a:gd name="connsiteX5" fmla="*/ 39592 w 1970098"/>
              <a:gd name="connsiteY5" fmla="*/ 870012 h 2193768"/>
              <a:gd name="connsiteX6" fmla="*/ 217146 w 1970098"/>
              <a:gd name="connsiteY6" fmla="*/ 435006 h 2193768"/>
              <a:gd name="connsiteX7" fmla="*/ 341433 w 1970098"/>
              <a:gd name="connsiteY7" fmla="*/ 221942 h 2193768"/>
              <a:gd name="connsiteX8" fmla="*/ 652151 w 1970098"/>
              <a:gd name="connsiteY8" fmla="*/ 35511 h 2193768"/>
              <a:gd name="connsiteX9" fmla="*/ 918482 w 1970098"/>
              <a:gd name="connsiteY9" fmla="*/ 0 h 2193768"/>
              <a:gd name="connsiteX10" fmla="*/ 1167056 w 1970098"/>
              <a:gd name="connsiteY10" fmla="*/ 26633 h 2193768"/>
              <a:gd name="connsiteX11" fmla="*/ 1424509 w 1970098"/>
              <a:gd name="connsiteY11" fmla="*/ 150921 h 2193768"/>
              <a:gd name="connsiteX12" fmla="*/ 1531041 w 1970098"/>
              <a:gd name="connsiteY12" fmla="*/ 221942 h 2193768"/>
              <a:gd name="connsiteX13" fmla="*/ 1681961 w 1970098"/>
              <a:gd name="connsiteY13" fmla="*/ 381740 h 2193768"/>
              <a:gd name="connsiteX14" fmla="*/ 1815126 w 1970098"/>
              <a:gd name="connsiteY14" fmla="*/ 621437 h 2193768"/>
              <a:gd name="connsiteX15" fmla="*/ 1957169 w 1970098"/>
              <a:gd name="connsiteY15" fmla="*/ 932156 h 2193768"/>
              <a:gd name="connsiteX16" fmla="*/ 1939414 w 1970098"/>
              <a:gd name="connsiteY16" fmla="*/ 1713391 h 2193768"/>
              <a:gd name="connsiteX17" fmla="*/ 1744105 w 1970098"/>
              <a:gd name="connsiteY17" fmla="*/ 1961965 h 2193768"/>
              <a:gd name="connsiteX18" fmla="*/ 1495530 w 1970098"/>
              <a:gd name="connsiteY18" fmla="*/ 2104008 h 2193768"/>
              <a:gd name="connsiteX19" fmla="*/ 1175934 w 1970098"/>
              <a:gd name="connsiteY19" fmla="*/ 2192785 h 2193768"/>
              <a:gd name="connsiteX0" fmla="*/ 1175934 w 1970098"/>
              <a:gd name="connsiteY0" fmla="*/ 2192785 h 2193768"/>
              <a:gd name="connsiteX1" fmla="*/ 554497 w 1970098"/>
              <a:gd name="connsiteY1" fmla="*/ 2130641 h 2193768"/>
              <a:gd name="connsiteX2" fmla="*/ 314800 w 1970098"/>
              <a:gd name="connsiteY2" fmla="*/ 1846556 h 2193768"/>
              <a:gd name="connsiteX3" fmla="*/ 297045 w 1970098"/>
              <a:gd name="connsiteY3" fmla="*/ 1819923 h 2193768"/>
              <a:gd name="connsiteX4" fmla="*/ 21837 w 1970098"/>
              <a:gd name="connsiteY4" fmla="*/ 1402672 h 2193768"/>
              <a:gd name="connsiteX5" fmla="*/ 39592 w 1970098"/>
              <a:gd name="connsiteY5" fmla="*/ 870012 h 2193768"/>
              <a:gd name="connsiteX6" fmla="*/ 217146 w 1970098"/>
              <a:gd name="connsiteY6" fmla="*/ 435006 h 2193768"/>
              <a:gd name="connsiteX7" fmla="*/ 341433 w 1970098"/>
              <a:gd name="connsiteY7" fmla="*/ 221942 h 2193768"/>
              <a:gd name="connsiteX8" fmla="*/ 652151 w 1970098"/>
              <a:gd name="connsiteY8" fmla="*/ 35511 h 2193768"/>
              <a:gd name="connsiteX9" fmla="*/ 918482 w 1970098"/>
              <a:gd name="connsiteY9" fmla="*/ 0 h 2193768"/>
              <a:gd name="connsiteX10" fmla="*/ 1167056 w 1970098"/>
              <a:gd name="connsiteY10" fmla="*/ 26633 h 2193768"/>
              <a:gd name="connsiteX11" fmla="*/ 1424509 w 1970098"/>
              <a:gd name="connsiteY11" fmla="*/ 150921 h 2193768"/>
              <a:gd name="connsiteX12" fmla="*/ 1531041 w 1970098"/>
              <a:gd name="connsiteY12" fmla="*/ 221942 h 2193768"/>
              <a:gd name="connsiteX13" fmla="*/ 1815126 w 1970098"/>
              <a:gd name="connsiteY13" fmla="*/ 621437 h 2193768"/>
              <a:gd name="connsiteX14" fmla="*/ 1957169 w 1970098"/>
              <a:gd name="connsiteY14" fmla="*/ 932156 h 2193768"/>
              <a:gd name="connsiteX15" fmla="*/ 1939414 w 1970098"/>
              <a:gd name="connsiteY15" fmla="*/ 1713391 h 2193768"/>
              <a:gd name="connsiteX16" fmla="*/ 1744105 w 1970098"/>
              <a:gd name="connsiteY16" fmla="*/ 1961965 h 2193768"/>
              <a:gd name="connsiteX17" fmla="*/ 1495530 w 1970098"/>
              <a:gd name="connsiteY17" fmla="*/ 2104008 h 2193768"/>
              <a:gd name="connsiteX18" fmla="*/ 1175934 w 1970098"/>
              <a:gd name="connsiteY18" fmla="*/ 2192785 h 2193768"/>
              <a:gd name="connsiteX0" fmla="*/ 1175934 w 1970098"/>
              <a:gd name="connsiteY0" fmla="*/ 2192785 h 2193768"/>
              <a:gd name="connsiteX1" fmla="*/ 554497 w 1970098"/>
              <a:gd name="connsiteY1" fmla="*/ 2130641 h 2193768"/>
              <a:gd name="connsiteX2" fmla="*/ 314800 w 1970098"/>
              <a:gd name="connsiteY2" fmla="*/ 1846556 h 2193768"/>
              <a:gd name="connsiteX3" fmla="*/ 297045 w 1970098"/>
              <a:gd name="connsiteY3" fmla="*/ 1819923 h 2193768"/>
              <a:gd name="connsiteX4" fmla="*/ 21837 w 1970098"/>
              <a:gd name="connsiteY4" fmla="*/ 1402672 h 2193768"/>
              <a:gd name="connsiteX5" fmla="*/ 39592 w 1970098"/>
              <a:gd name="connsiteY5" fmla="*/ 870012 h 2193768"/>
              <a:gd name="connsiteX6" fmla="*/ 217146 w 1970098"/>
              <a:gd name="connsiteY6" fmla="*/ 435006 h 2193768"/>
              <a:gd name="connsiteX7" fmla="*/ 341433 w 1970098"/>
              <a:gd name="connsiteY7" fmla="*/ 221942 h 2193768"/>
              <a:gd name="connsiteX8" fmla="*/ 652151 w 1970098"/>
              <a:gd name="connsiteY8" fmla="*/ 35511 h 2193768"/>
              <a:gd name="connsiteX9" fmla="*/ 918482 w 1970098"/>
              <a:gd name="connsiteY9" fmla="*/ 0 h 2193768"/>
              <a:gd name="connsiteX10" fmla="*/ 1167056 w 1970098"/>
              <a:gd name="connsiteY10" fmla="*/ 26633 h 2193768"/>
              <a:gd name="connsiteX11" fmla="*/ 1531041 w 1970098"/>
              <a:gd name="connsiteY11" fmla="*/ 221942 h 2193768"/>
              <a:gd name="connsiteX12" fmla="*/ 1815126 w 1970098"/>
              <a:gd name="connsiteY12" fmla="*/ 621437 h 2193768"/>
              <a:gd name="connsiteX13" fmla="*/ 1957169 w 1970098"/>
              <a:gd name="connsiteY13" fmla="*/ 932156 h 2193768"/>
              <a:gd name="connsiteX14" fmla="*/ 1939414 w 1970098"/>
              <a:gd name="connsiteY14" fmla="*/ 1713391 h 2193768"/>
              <a:gd name="connsiteX15" fmla="*/ 1744105 w 1970098"/>
              <a:gd name="connsiteY15" fmla="*/ 1961965 h 2193768"/>
              <a:gd name="connsiteX16" fmla="*/ 1495530 w 1970098"/>
              <a:gd name="connsiteY16" fmla="*/ 2104008 h 2193768"/>
              <a:gd name="connsiteX17" fmla="*/ 1175934 w 1970098"/>
              <a:gd name="connsiteY17" fmla="*/ 2192785 h 2193768"/>
              <a:gd name="connsiteX0" fmla="*/ 1175934 w 1970098"/>
              <a:gd name="connsiteY0" fmla="*/ 2208571 h 2209554"/>
              <a:gd name="connsiteX1" fmla="*/ 554497 w 1970098"/>
              <a:gd name="connsiteY1" fmla="*/ 2146427 h 2209554"/>
              <a:gd name="connsiteX2" fmla="*/ 314800 w 1970098"/>
              <a:gd name="connsiteY2" fmla="*/ 1862342 h 2209554"/>
              <a:gd name="connsiteX3" fmla="*/ 297045 w 1970098"/>
              <a:gd name="connsiteY3" fmla="*/ 1835709 h 2209554"/>
              <a:gd name="connsiteX4" fmla="*/ 21837 w 1970098"/>
              <a:gd name="connsiteY4" fmla="*/ 1418458 h 2209554"/>
              <a:gd name="connsiteX5" fmla="*/ 39592 w 1970098"/>
              <a:gd name="connsiteY5" fmla="*/ 885798 h 2209554"/>
              <a:gd name="connsiteX6" fmla="*/ 217146 w 1970098"/>
              <a:gd name="connsiteY6" fmla="*/ 450792 h 2209554"/>
              <a:gd name="connsiteX7" fmla="*/ 341433 w 1970098"/>
              <a:gd name="connsiteY7" fmla="*/ 237728 h 2209554"/>
              <a:gd name="connsiteX8" fmla="*/ 918482 w 1970098"/>
              <a:gd name="connsiteY8" fmla="*/ 15786 h 2209554"/>
              <a:gd name="connsiteX9" fmla="*/ 1167056 w 1970098"/>
              <a:gd name="connsiteY9" fmla="*/ 42419 h 2209554"/>
              <a:gd name="connsiteX10" fmla="*/ 1531041 w 1970098"/>
              <a:gd name="connsiteY10" fmla="*/ 237728 h 2209554"/>
              <a:gd name="connsiteX11" fmla="*/ 1815126 w 1970098"/>
              <a:gd name="connsiteY11" fmla="*/ 637223 h 2209554"/>
              <a:gd name="connsiteX12" fmla="*/ 1957169 w 1970098"/>
              <a:gd name="connsiteY12" fmla="*/ 947942 h 2209554"/>
              <a:gd name="connsiteX13" fmla="*/ 1939414 w 1970098"/>
              <a:gd name="connsiteY13" fmla="*/ 1729177 h 2209554"/>
              <a:gd name="connsiteX14" fmla="*/ 1744105 w 1970098"/>
              <a:gd name="connsiteY14" fmla="*/ 1977751 h 2209554"/>
              <a:gd name="connsiteX15" fmla="*/ 1495530 w 1970098"/>
              <a:gd name="connsiteY15" fmla="*/ 2119794 h 2209554"/>
              <a:gd name="connsiteX16" fmla="*/ 1175934 w 1970098"/>
              <a:gd name="connsiteY16" fmla="*/ 2208571 h 2209554"/>
              <a:gd name="connsiteX0" fmla="*/ 1175934 w 1970098"/>
              <a:gd name="connsiteY0" fmla="*/ 2224352 h 2225335"/>
              <a:gd name="connsiteX1" fmla="*/ 554497 w 1970098"/>
              <a:gd name="connsiteY1" fmla="*/ 2162208 h 2225335"/>
              <a:gd name="connsiteX2" fmla="*/ 314800 w 1970098"/>
              <a:gd name="connsiteY2" fmla="*/ 1878123 h 2225335"/>
              <a:gd name="connsiteX3" fmla="*/ 297045 w 1970098"/>
              <a:gd name="connsiteY3" fmla="*/ 1851490 h 2225335"/>
              <a:gd name="connsiteX4" fmla="*/ 21837 w 1970098"/>
              <a:gd name="connsiteY4" fmla="*/ 1434239 h 2225335"/>
              <a:gd name="connsiteX5" fmla="*/ 39592 w 1970098"/>
              <a:gd name="connsiteY5" fmla="*/ 901579 h 2225335"/>
              <a:gd name="connsiteX6" fmla="*/ 217146 w 1970098"/>
              <a:gd name="connsiteY6" fmla="*/ 466573 h 2225335"/>
              <a:gd name="connsiteX7" fmla="*/ 918482 w 1970098"/>
              <a:gd name="connsiteY7" fmla="*/ 31567 h 2225335"/>
              <a:gd name="connsiteX8" fmla="*/ 1167056 w 1970098"/>
              <a:gd name="connsiteY8" fmla="*/ 58200 h 2225335"/>
              <a:gd name="connsiteX9" fmla="*/ 1531041 w 1970098"/>
              <a:gd name="connsiteY9" fmla="*/ 253509 h 2225335"/>
              <a:gd name="connsiteX10" fmla="*/ 1815126 w 1970098"/>
              <a:gd name="connsiteY10" fmla="*/ 653004 h 2225335"/>
              <a:gd name="connsiteX11" fmla="*/ 1957169 w 1970098"/>
              <a:gd name="connsiteY11" fmla="*/ 963723 h 2225335"/>
              <a:gd name="connsiteX12" fmla="*/ 1939414 w 1970098"/>
              <a:gd name="connsiteY12" fmla="*/ 1744958 h 2225335"/>
              <a:gd name="connsiteX13" fmla="*/ 1744105 w 1970098"/>
              <a:gd name="connsiteY13" fmla="*/ 1993532 h 2225335"/>
              <a:gd name="connsiteX14" fmla="*/ 1495530 w 1970098"/>
              <a:gd name="connsiteY14" fmla="*/ 2135575 h 2225335"/>
              <a:gd name="connsiteX15" fmla="*/ 1175934 w 1970098"/>
              <a:gd name="connsiteY15" fmla="*/ 2224352 h 2225335"/>
              <a:gd name="connsiteX0" fmla="*/ 1155918 w 1950082"/>
              <a:gd name="connsiteY0" fmla="*/ 2224352 h 2225335"/>
              <a:gd name="connsiteX1" fmla="*/ 534481 w 1950082"/>
              <a:gd name="connsiteY1" fmla="*/ 2162208 h 2225335"/>
              <a:gd name="connsiteX2" fmla="*/ 294784 w 1950082"/>
              <a:gd name="connsiteY2" fmla="*/ 1878123 h 2225335"/>
              <a:gd name="connsiteX3" fmla="*/ 277029 w 1950082"/>
              <a:gd name="connsiteY3" fmla="*/ 1851490 h 2225335"/>
              <a:gd name="connsiteX4" fmla="*/ 1821 w 1950082"/>
              <a:gd name="connsiteY4" fmla="*/ 1434239 h 2225335"/>
              <a:gd name="connsiteX5" fmla="*/ 197130 w 1950082"/>
              <a:gd name="connsiteY5" fmla="*/ 466573 h 2225335"/>
              <a:gd name="connsiteX6" fmla="*/ 898466 w 1950082"/>
              <a:gd name="connsiteY6" fmla="*/ 31567 h 2225335"/>
              <a:gd name="connsiteX7" fmla="*/ 1147040 w 1950082"/>
              <a:gd name="connsiteY7" fmla="*/ 58200 h 2225335"/>
              <a:gd name="connsiteX8" fmla="*/ 1511025 w 1950082"/>
              <a:gd name="connsiteY8" fmla="*/ 253509 h 2225335"/>
              <a:gd name="connsiteX9" fmla="*/ 1795110 w 1950082"/>
              <a:gd name="connsiteY9" fmla="*/ 653004 h 2225335"/>
              <a:gd name="connsiteX10" fmla="*/ 1937153 w 1950082"/>
              <a:gd name="connsiteY10" fmla="*/ 963723 h 2225335"/>
              <a:gd name="connsiteX11" fmla="*/ 1919398 w 1950082"/>
              <a:gd name="connsiteY11" fmla="*/ 1744958 h 2225335"/>
              <a:gd name="connsiteX12" fmla="*/ 1724089 w 1950082"/>
              <a:gd name="connsiteY12" fmla="*/ 1993532 h 2225335"/>
              <a:gd name="connsiteX13" fmla="*/ 1475514 w 1950082"/>
              <a:gd name="connsiteY13" fmla="*/ 2135575 h 2225335"/>
              <a:gd name="connsiteX14" fmla="*/ 1155918 w 1950082"/>
              <a:gd name="connsiteY14" fmla="*/ 2224352 h 2225335"/>
              <a:gd name="connsiteX0" fmla="*/ 1156620 w 1950784"/>
              <a:gd name="connsiteY0" fmla="*/ 2224352 h 2225335"/>
              <a:gd name="connsiteX1" fmla="*/ 535183 w 1950784"/>
              <a:gd name="connsiteY1" fmla="*/ 2162208 h 2225335"/>
              <a:gd name="connsiteX2" fmla="*/ 295486 w 1950784"/>
              <a:gd name="connsiteY2" fmla="*/ 1878123 h 2225335"/>
              <a:gd name="connsiteX3" fmla="*/ 2523 w 1950784"/>
              <a:gd name="connsiteY3" fmla="*/ 1434239 h 2225335"/>
              <a:gd name="connsiteX4" fmla="*/ 197832 w 1950784"/>
              <a:gd name="connsiteY4" fmla="*/ 466573 h 2225335"/>
              <a:gd name="connsiteX5" fmla="*/ 899168 w 1950784"/>
              <a:gd name="connsiteY5" fmla="*/ 31567 h 2225335"/>
              <a:gd name="connsiteX6" fmla="*/ 1147742 w 1950784"/>
              <a:gd name="connsiteY6" fmla="*/ 58200 h 2225335"/>
              <a:gd name="connsiteX7" fmla="*/ 1511727 w 1950784"/>
              <a:gd name="connsiteY7" fmla="*/ 253509 h 2225335"/>
              <a:gd name="connsiteX8" fmla="*/ 1795812 w 1950784"/>
              <a:gd name="connsiteY8" fmla="*/ 653004 h 2225335"/>
              <a:gd name="connsiteX9" fmla="*/ 1937855 w 1950784"/>
              <a:gd name="connsiteY9" fmla="*/ 963723 h 2225335"/>
              <a:gd name="connsiteX10" fmla="*/ 1920100 w 1950784"/>
              <a:gd name="connsiteY10" fmla="*/ 1744958 h 2225335"/>
              <a:gd name="connsiteX11" fmla="*/ 1724791 w 1950784"/>
              <a:gd name="connsiteY11" fmla="*/ 1993532 h 2225335"/>
              <a:gd name="connsiteX12" fmla="*/ 1476216 w 1950784"/>
              <a:gd name="connsiteY12" fmla="*/ 2135575 h 2225335"/>
              <a:gd name="connsiteX13" fmla="*/ 1156620 w 1950784"/>
              <a:gd name="connsiteY13" fmla="*/ 2224352 h 2225335"/>
              <a:gd name="connsiteX0" fmla="*/ 1169760 w 1963924"/>
              <a:gd name="connsiteY0" fmla="*/ 2224352 h 2244332"/>
              <a:gd name="connsiteX1" fmla="*/ 548323 w 1963924"/>
              <a:gd name="connsiteY1" fmla="*/ 2162208 h 2244332"/>
              <a:gd name="connsiteX2" fmla="*/ 15663 w 1963924"/>
              <a:gd name="connsiteY2" fmla="*/ 1434239 h 2244332"/>
              <a:gd name="connsiteX3" fmla="*/ 210972 w 1963924"/>
              <a:gd name="connsiteY3" fmla="*/ 466573 h 2244332"/>
              <a:gd name="connsiteX4" fmla="*/ 912308 w 1963924"/>
              <a:gd name="connsiteY4" fmla="*/ 31567 h 2244332"/>
              <a:gd name="connsiteX5" fmla="*/ 1160882 w 1963924"/>
              <a:gd name="connsiteY5" fmla="*/ 58200 h 2244332"/>
              <a:gd name="connsiteX6" fmla="*/ 1524867 w 1963924"/>
              <a:gd name="connsiteY6" fmla="*/ 253509 h 2244332"/>
              <a:gd name="connsiteX7" fmla="*/ 1808952 w 1963924"/>
              <a:gd name="connsiteY7" fmla="*/ 653004 h 2244332"/>
              <a:gd name="connsiteX8" fmla="*/ 1950995 w 1963924"/>
              <a:gd name="connsiteY8" fmla="*/ 963723 h 2244332"/>
              <a:gd name="connsiteX9" fmla="*/ 1933240 w 1963924"/>
              <a:gd name="connsiteY9" fmla="*/ 1744958 h 2244332"/>
              <a:gd name="connsiteX10" fmla="*/ 1737931 w 1963924"/>
              <a:gd name="connsiteY10" fmla="*/ 1993532 h 2244332"/>
              <a:gd name="connsiteX11" fmla="*/ 1489356 w 1963924"/>
              <a:gd name="connsiteY11" fmla="*/ 2135575 h 2244332"/>
              <a:gd name="connsiteX12" fmla="*/ 1169760 w 1963924"/>
              <a:gd name="connsiteY12" fmla="*/ 2224352 h 2244332"/>
              <a:gd name="connsiteX0" fmla="*/ 1169760 w 1984693"/>
              <a:gd name="connsiteY0" fmla="*/ 2224352 h 2244332"/>
              <a:gd name="connsiteX1" fmla="*/ 548323 w 1984693"/>
              <a:gd name="connsiteY1" fmla="*/ 2162208 h 2244332"/>
              <a:gd name="connsiteX2" fmla="*/ 15663 w 1984693"/>
              <a:gd name="connsiteY2" fmla="*/ 1434239 h 2244332"/>
              <a:gd name="connsiteX3" fmla="*/ 210972 w 1984693"/>
              <a:gd name="connsiteY3" fmla="*/ 466573 h 2244332"/>
              <a:gd name="connsiteX4" fmla="*/ 912308 w 1984693"/>
              <a:gd name="connsiteY4" fmla="*/ 31567 h 2244332"/>
              <a:gd name="connsiteX5" fmla="*/ 1160882 w 1984693"/>
              <a:gd name="connsiteY5" fmla="*/ 58200 h 2244332"/>
              <a:gd name="connsiteX6" fmla="*/ 1524867 w 1984693"/>
              <a:gd name="connsiteY6" fmla="*/ 253509 h 2244332"/>
              <a:gd name="connsiteX7" fmla="*/ 1950995 w 1984693"/>
              <a:gd name="connsiteY7" fmla="*/ 963723 h 2244332"/>
              <a:gd name="connsiteX8" fmla="*/ 1933240 w 1984693"/>
              <a:gd name="connsiteY8" fmla="*/ 1744958 h 2244332"/>
              <a:gd name="connsiteX9" fmla="*/ 1737931 w 1984693"/>
              <a:gd name="connsiteY9" fmla="*/ 1993532 h 2244332"/>
              <a:gd name="connsiteX10" fmla="*/ 1489356 w 1984693"/>
              <a:gd name="connsiteY10" fmla="*/ 2135575 h 2244332"/>
              <a:gd name="connsiteX11" fmla="*/ 1169760 w 1984693"/>
              <a:gd name="connsiteY11" fmla="*/ 2224352 h 2244332"/>
              <a:gd name="connsiteX0" fmla="*/ 1169760 w 1984693"/>
              <a:gd name="connsiteY0" fmla="*/ 2199851 h 2219831"/>
              <a:gd name="connsiteX1" fmla="*/ 548323 w 1984693"/>
              <a:gd name="connsiteY1" fmla="*/ 2137707 h 2219831"/>
              <a:gd name="connsiteX2" fmla="*/ 15663 w 1984693"/>
              <a:gd name="connsiteY2" fmla="*/ 1409738 h 2219831"/>
              <a:gd name="connsiteX3" fmla="*/ 210972 w 1984693"/>
              <a:gd name="connsiteY3" fmla="*/ 442072 h 2219831"/>
              <a:gd name="connsiteX4" fmla="*/ 912308 w 1984693"/>
              <a:gd name="connsiteY4" fmla="*/ 7066 h 2219831"/>
              <a:gd name="connsiteX5" fmla="*/ 1524867 w 1984693"/>
              <a:gd name="connsiteY5" fmla="*/ 229008 h 2219831"/>
              <a:gd name="connsiteX6" fmla="*/ 1950995 w 1984693"/>
              <a:gd name="connsiteY6" fmla="*/ 939222 h 2219831"/>
              <a:gd name="connsiteX7" fmla="*/ 1933240 w 1984693"/>
              <a:gd name="connsiteY7" fmla="*/ 1720457 h 2219831"/>
              <a:gd name="connsiteX8" fmla="*/ 1737931 w 1984693"/>
              <a:gd name="connsiteY8" fmla="*/ 1969031 h 2219831"/>
              <a:gd name="connsiteX9" fmla="*/ 1489356 w 1984693"/>
              <a:gd name="connsiteY9" fmla="*/ 2111074 h 2219831"/>
              <a:gd name="connsiteX10" fmla="*/ 1169760 w 1984693"/>
              <a:gd name="connsiteY10" fmla="*/ 2199851 h 2219831"/>
              <a:gd name="connsiteX0" fmla="*/ 1169760 w 1984693"/>
              <a:gd name="connsiteY0" fmla="*/ 2199851 h 2219831"/>
              <a:gd name="connsiteX1" fmla="*/ 548323 w 1984693"/>
              <a:gd name="connsiteY1" fmla="*/ 2137707 h 2219831"/>
              <a:gd name="connsiteX2" fmla="*/ 15663 w 1984693"/>
              <a:gd name="connsiteY2" fmla="*/ 1409738 h 2219831"/>
              <a:gd name="connsiteX3" fmla="*/ 210972 w 1984693"/>
              <a:gd name="connsiteY3" fmla="*/ 442072 h 2219831"/>
              <a:gd name="connsiteX4" fmla="*/ 912308 w 1984693"/>
              <a:gd name="connsiteY4" fmla="*/ 7066 h 2219831"/>
              <a:gd name="connsiteX5" fmla="*/ 1524867 w 1984693"/>
              <a:gd name="connsiteY5" fmla="*/ 229008 h 2219831"/>
              <a:gd name="connsiteX6" fmla="*/ 1950995 w 1984693"/>
              <a:gd name="connsiteY6" fmla="*/ 939222 h 2219831"/>
              <a:gd name="connsiteX7" fmla="*/ 1933240 w 1984693"/>
              <a:gd name="connsiteY7" fmla="*/ 1720457 h 2219831"/>
              <a:gd name="connsiteX8" fmla="*/ 1737931 w 1984693"/>
              <a:gd name="connsiteY8" fmla="*/ 1969031 h 2219831"/>
              <a:gd name="connsiteX9" fmla="*/ 1705060 w 1984693"/>
              <a:gd name="connsiteY9" fmla="*/ 1984877 h 2219831"/>
              <a:gd name="connsiteX10" fmla="*/ 1489356 w 1984693"/>
              <a:gd name="connsiteY10" fmla="*/ 2111074 h 2219831"/>
              <a:gd name="connsiteX11" fmla="*/ 1169760 w 1984693"/>
              <a:gd name="connsiteY11" fmla="*/ 2199851 h 2219831"/>
              <a:gd name="connsiteX0" fmla="*/ 1169760 w 1984693"/>
              <a:gd name="connsiteY0" fmla="*/ 2199851 h 2219831"/>
              <a:gd name="connsiteX1" fmla="*/ 548323 w 1984693"/>
              <a:gd name="connsiteY1" fmla="*/ 2137707 h 2219831"/>
              <a:gd name="connsiteX2" fmla="*/ 15663 w 1984693"/>
              <a:gd name="connsiteY2" fmla="*/ 1409738 h 2219831"/>
              <a:gd name="connsiteX3" fmla="*/ 210972 w 1984693"/>
              <a:gd name="connsiteY3" fmla="*/ 442072 h 2219831"/>
              <a:gd name="connsiteX4" fmla="*/ 912308 w 1984693"/>
              <a:gd name="connsiteY4" fmla="*/ 7066 h 2219831"/>
              <a:gd name="connsiteX5" fmla="*/ 1524867 w 1984693"/>
              <a:gd name="connsiteY5" fmla="*/ 229008 h 2219831"/>
              <a:gd name="connsiteX6" fmla="*/ 1950995 w 1984693"/>
              <a:gd name="connsiteY6" fmla="*/ 939222 h 2219831"/>
              <a:gd name="connsiteX7" fmla="*/ 1933240 w 1984693"/>
              <a:gd name="connsiteY7" fmla="*/ 1720457 h 2219831"/>
              <a:gd name="connsiteX8" fmla="*/ 1737931 w 1984693"/>
              <a:gd name="connsiteY8" fmla="*/ 1969031 h 2219831"/>
              <a:gd name="connsiteX9" fmla="*/ 1489356 w 1984693"/>
              <a:gd name="connsiteY9" fmla="*/ 2111074 h 2219831"/>
              <a:gd name="connsiteX10" fmla="*/ 1169760 w 1984693"/>
              <a:gd name="connsiteY10" fmla="*/ 2199851 h 2219831"/>
              <a:gd name="connsiteX0" fmla="*/ 1169760 w 1996950"/>
              <a:gd name="connsiteY0" fmla="*/ 2199851 h 2219831"/>
              <a:gd name="connsiteX1" fmla="*/ 548323 w 1996950"/>
              <a:gd name="connsiteY1" fmla="*/ 2137707 h 2219831"/>
              <a:gd name="connsiteX2" fmla="*/ 15663 w 1996950"/>
              <a:gd name="connsiteY2" fmla="*/ 1409738 h 2219831"/>
              <a:gd name="connsiteX3" fmla="*/ 210972 w 1996950"/>
              <a:gd name="connsiteY3" fmla="*/ 442072 h 2219831"/>
              <a:gd name="connsiteX4" fmla="*/ 912308 w 1996950"/>
              <a:gd name="connsiteY4" fmla="*/ 7066 h 2219831"/>
              <a:gd name="connsiteX5" fmla="*/ 1524867 w 1996950"/>
              <a:gd name="connsiteY5" fmla="*/ 229008 h 2219831"/>
              <a:gd name="connsiteX6" fmla="*/ 1950995 w 1996950"/>
              <a:gd name="connsiteY6" fmla="*/ 939222 h 2219831"/>
              <a:gd name="connsiteX7" fmla="*/ 1933240 w 1996950"/>
              <a:gd name="connsiteY7" fmla="*/ 1720457 h 2219831"/>
              <a:gd name="connsiteX8" fmla="*/ 1489356 w 1996950"/>
              <a:gd name="connsiteY8" fmla="*/ 2111074 h 2219831"/>
              <a:gd name="connsiteX9" fmla="*/ 1169760 w 1996950"/>
              <a:gd name="connsiteY9" fmla="*/ 2199851 h 2219831"/>
              <a:gd name="connsiteX0" fmla="*/ 1169760 w 1996950"/>
              <a:gd name="connsiteY0" fmla="*/ 2199851 h 2246068"/>
              <a:gd name="connsiteX1" fmla="*/ 548323 w 1996950"/>
              <a:gd name="connsiteY1" fmla="*/ 2137707 h 2246068"/>
              <a:gd name="connsiteX2" fmla="*/ 15663 w 1996950"/>
              <a:gd name="connsiteY2" fmla="*/ 1409738 h 2246068"/>
              <a:gd name="connsiteX3" fmla="*/ 210972 w 1996950"/>
              <a:gd name="connsiteY3" fmla="*/ 442072 h 2246068"/>
              <a:gd name="connsiteX4" fmla="*/ 912308 w 1996950"/>
              <a:gd name="connsiteY4" fmla="*/ 7066 h 2246068"/>
              <a:gd name="connsiteX5" fmla="*/ 1524867 w 1996950"/>
              <a:gd name="connsiteY5" fmla="*/ 229008 h 2246068"/>
              <a:gd name="connsiteX6" fmla="*/ 1950995 w 1996950"/>
              <a:gd name="connsiteY6" fmla="*/ 939222 h 2246068"/>
              <a:gd name="connsiteX7" fmla="*/ 1933240 w 1996950"/>
              <a:gd name="connsiteY7" fmla="*/ 1720457 h 2246068"/>
              <a:gd name="connsiteX8" fmla="*/ 1169760 w 1996950"/>
              <a:gd name="connsiteY8" fmla="*/ 2199851 h 2246068"/>
              <a:gd name="connsiteX0" fmla="*/ 1933240 w 1996950"/>
              <a:gd name="connsiteY0" fmla="*/ 1720457 h 2144193"/>
              <a:gd name="connsiteX1" fmla="*/ 548323 w 1996950"/>
              <a:gd name="connsiteY1" fmla="*/ 2137707 h 2144193"/>
              <a:gd name="connsiteX2" fmla="*/ 15663 w 1996950"/>
              <a:gd name="connsiteY2" fmla="*/ 1409738 h 2144193"/>
              <a:gd name="connsiteX3" fmla="*/ 210972 w 1996950"/>
              <a:gd name="connsiteY3" fmla="*/ 442072 h 2144193"/>
              <a:gd name="connsiteX4" fmla="*/ 912308 w 1996950"/>
              <a:gd name="connsiteY4" fmla="*/ 7066 h 2144193"/>
              <a:gd name="connsiteX5" fmla="*/ 1524867 w 1996950"/>
              <a:gd name="connsiteY5" fmla="*/ 229008 h 2144193"/>
              <a:gd name="connsiteX6" fmla="*/ 1950995 w 1996950"/>
              <a:gd name="connsiteY6" fmla="*/ 939222 h 2144193"/>
              <a:gd name="connsiteX7" fmla="*/ 1933240 w 1996950"/>
              <a:gd name="connsiteY7" fmla="*/ 1720457 h 2144193"/>
              <a:gd name="connsiteX0" fmla="*/ 1933240 w 2001434"/>
              <a:gd name="connsiteY0" fmla="*/ 1720457 h 2250801"/>
              <a:gd name="connsiteX1" fmla="*/ 1412096 w 2001434"/>
              <a:gd name="connsiteY1" fmla="*/ 2206819 h 2250801"/>
              <a:gd name="connsiteX2" fmla="*/ 548323 w 2001434"/>
              <a:gd name="connsiteY2" fmla="*/ 2137707 h 2250801"/>
              <a:gd name="connsiteX3" fmla="*/ 15663 w 2001434"/>
              <a:gd name="connsiteY3" fmla="*/ 1409738 h 2250801"/>
              <a:gd name="connsiteX4" fmla="*/ 210972 w 2001434"/>
              <a:gd name="connsiteY4" fmla="*/ 442072 h 2250801"/>
              <a:gd name="connsiteX5" fmla="*/ 912308 w 2001434"/>
              <a:gd name="connsiteY5" fmla="*/ 7066 h 2250801"/>
              <a:gd name="connsiteX6" fmla="*/ 1524867 w 2001434"/>
              <a:gd name="connsiteY6" fmla="*/ 229008 h 2250801"/>
              <a:gd name="connsiteX7" fmla="*/ 1950995 w 2001434"/>
              <a:gd name="connsiteY7" fmla="*/ 939222 h 2250801"/>
              <a:gd name="connsiteX8" fmla="*/ 1933240 w 2001434"/>
              <a:gd name="connsiteY8" fmla="*/ 1720457 h 2250801"/>
              <a:gd name="connsiteX0" fmla="*/ 1933240 w 1937781"/>
              <a:gd name="connsiteY0" fmla="*/ 1720745 h 2251089"/>
              <a:gd name="connsiteX1" fmla="*/ 1412096 w 1937781"/>
              <a:gd name="connsiteY1" fmla="*/ 2207107 h 2251089"/>
              <a:gd name="connsiteX2" fmla="*/ 548323 w 1937781"/>
              <a:gd name="connsiteY2" fmla="*/ 2137995 h 2251089"/>
              <a:gd name="connsiteX3" fmla="*/ 15663 w 1937781"/>
              <a:gd name="connsiteY3" fmla="*/ 1410026 h 2251089"/>
              <a:gd name="connsiteX4" fmla="*/ 210972 w 1937781"/>
              <a:gd name="connsiteY4" fmla="*/ 442360 h 2251089"/>
              <a:gd name="connsiteX5" fmla="*/ 912308 w 1937781"/>
              <a:gd name="connsiteY5" fmla="*/ 7354 h 2251089"/>
              <a:gd name="connsiteX6" fmla="*/ 1524867 w 1937781"/>
              <a:gd name="connsiteY6" fmla="*/ 229296 h 2251089"/>
              <a:gd name="connsiteX7" fmla="*/ 1658031 w 1937781"/>
              <a:gd name="connsiteY7" fmla="*/ 975020 h 2251089"/>
              <a:gd name="connsiteX8" fmla="*/ 1933240 w 1937781"/>
              <a:gd name="connsiteY8" fmla="*/ 1720745 h 2251089"/>
              <a:gd name="connsiteX0" fmla="*/ 1551500 w 1658232"/>
              <a:gd name="connsiteY0" fmla="*/ 1720745 h 2251089"/>
              <a:gd name="connsiteX1" fmla="*/ 1412096 w 1658232"/>
              <a:gd name="connsiteY1" fmla="*/ 2207107 h 2251089"/>
              <a:gd name="connsiteX2" fmla="*/ 548323 w 1658232"/>
              <a:gd name="connsiteY2" fmla="*/ 2137995 h 2251089"/>
              <a:gd name="connsiteX3" fmla="*/ 15663 w 1658232"/>
              <a:gd name="connsiteY3" fmla="*/ 1410026 h 2251089"/>
              <a:gd name="connsiteX4" fmla="*/ 210972 w 1658232"/>
              <a:gd name="connsiteY4" fmla="*/ 442360 h 2251089"/>
              <a:gd name="connsiteX5" fmla="*/ 912308 w 1658232"/>
              <a:gd name="connsiteY5" fmla="*/ 7354 h 2251089"/>
              <a:gd name="connsiteX6" fmla="*/ 1524867 w 1658232"/>
              <a:gd name="connsiteY6" fmla="*/ 229296 h 2251089"/>
              <a:gd name="connsiteX7" fmla="*/ 1658031 w 1658232"/>
              <a:gd name="connsiteY7" fmla="*/ 975020 h 2251089"/>
              <a:gd name="connsiteX8" fmla="*/ 1551500 w 1658232"/>
              <a:gd name="connsiteY8" fmla="*/ 1720745 h 2251089"/>
              <a:gd name="connsiteX0" fmla="*/ 1551500 w 1658362"/>
              <a:gd name="connsiteY0" fmla="*/ 1720745 h 2284237"/>
              <a:gd name="connsiteX1" fmla="*/ 1234543 w 1658362"/>
              <a:gd name="connsiteY1" fmla="*/ 2251495 h 2284237"/>
              <a:gd name="connsiteX2" fmla="*/ 548323 w 1658362"/>
              <a:gd name="connsiteY2" fmla="*/ 2137995 h 2284237"/>
              <a:gd name="connsiteX3" fmla="*/ 15663 w 1658362"/>
              <a:gd name="connsiteY3" fmla="*/ 1410026 h 2284237"/>
              <a:gd name="connsiteX4" fmla="*/ 210972 w 1658362"/>
              <a:gd name="connsiteY4" fmla="*/ 442360 h 2284237"/>
              <a:gd name="connsiteX5" fmla="*/ 912308 w 1658362"/>
              <a:gd name="connsiteY5" fmla="*/ 7354 h 2284237"/>
              <a:gd name="connsiteX6" fmla="*/ 1524867 w 1658362"/>
              <a:gd name="connsiteY6" fmla="*/ 229296 h 2284237"/>
              <a:gd name="connsiteX7" fmla="*/ 1658031 w 1658362"/>
              <a:gd name="connsiteY7" fmla="*/ 975020 h 2284237"/>
              <a:gd name="connsiteX8" fmla="*/ 1551500 w 1658362"/>
              <a:gd name="connsiteY8" fmla="*/ 1720745 h 2284237"/>
              <a:gd name="connsiteX0" fmla="*/ 1551500 w 1658362"/>
              <a:gd name="connsiteY0" fmla="*/ 1720745 h 2144365"/>
              <a:gd name="connsiteX1" fmla="*/ 548323 w 1658362"/>
              <a:gd name="connsiteY1" fmla="*/ 2137995 h 2144365"/>
              <a:gd name="connsiteX2" fmla="*/ 15663 w 1658362"/>
              <a:gd name="connsiteY2" fmla="*/ 1410026 h 2144365"/>
              <a:gd name="connsiteX3" fmla="*/ 210972 w 1658362"/>
              <a:gd name="connsiteY3" fmla="*/ 442360 h 2144365"/>
              <a:gd name="connsiteX4" fmla="*/ 912308 w 1658362"/>
              <a:gd name="connsiteY4" fmla="*/ 7354 h 2144365"/>
              <a:gd name="connsiteX5" fmla="*/ 1524867 w 1658362"/>
              <a:gd name="connsiteY5" fmla="*/ 229296 h 2144365"/>
              <a:gd name="connsiteX6" fmla="*/ 1658031 w 1658362"/>
              <a:gd name="connsiteY6" fmla="*/ 975020 h 2144365"/>
              <a:gd name="connsiteX7" fmla="*/ 1551500 w 1658362"/>
              <a:gd name="connsiteY7" fmla="*/ 1720745 h 2144365"/>
              <a:gd name="connsiteX0" fmla="*/ 1551500 w 1661021"/>
              <a:gd name="connsiteY0" fmla="*/ 1721813 h 2145433"/>
              <a:gd name="connsiteX1" fmla="*/ 548323 w 1661021"/>
              <a:gd name="connsiteY1" fmla="*/ 2139063 h 2145433"/>
              <a:gd name="connsiteX2" fmla="*/ 15663 w 1661021"/>
              <a:gd name="connsiteY2" fmla="*/ 1411094 h 2145433"/>
              <a:gd name="connsiteX3" fmla="*/ 210972 w 1661021"/>
              <a:gd name="connsiteY3" fmla="*/ 443428 h 2145433"/>
              <a:gd name="connsiteX4" fmla="*/ 912308 w 1661021"/>
              <a:gd name="connsiteY4" fmla="*/ 8422 h 2145433"/>
              <a:gd name="connsiteX5" fmla="*/ 1453846 w 1661021"/>
              <a:gd name="connsiteY5" fmla="*/ 212609 h 2145433"/>
              <a:gd name="connsiteX6" fmla="*/ 1658031 w 1661021"/>
              <a:gd name="connsiteY6" fmla="*/ 976088 h 2145433"/>
              <a:gd name="connsiteX7" fmla="*/ 1551500 w 1661021"/>
              <a:gd name="connsiteY7" fmla="*/ 1721813 h 2145433"/>
              <a:gd name="connsiteX0" fmla="*/ 1543618 w 1653139"/>
              <a:gd name="connsiteY0" fmla="*/ 1721813 h 2145433"/>
              <a:gd name="connsiteX1" fmla="*/ 540441 w 1653139"/>
              <a:gd name="connsiteY1" fmla="*/ 2139063 h 2145433"/>
              <a:gd name="connsiteX2" fmla="*/ 7781 w 1653139"/>
              <a:gd name="connsiteY2" fmla="*/ 1411094 h 2145433"/>
              <a:gd name="connsiteX3" fmla="*/ 362888 w 1653139"/>
              <a:gd name="connsiteY3" fmla="*/ 319141 h 2145433"/>
              <a:gd name="connsiteX4" fmla="*/ 904426 w 1653139"/>
              <a:gd name="connsiteY4" fmla="*/ 8422 h 2145433"/>
              <a:gd name="connsiteX5" fmla="*/ 1445964 w 1653139"/>
              <a:gd name="connsiteY5" fmla="*/ 212609 h 2145433"/>
              <a:gd name="connsiteX6" fmla="*/ 1650149 w 1653139"/>
              <a:gd name="connsiteY6" fmla="*/ 976088 h 2145433"/>
              <a:gd name="connsiteX7" fmla="*/ 1543618 w 1653139"/>
              <a:gd name="connsiteY7" fmla="*/ 1721813 h 2145433"/>
              <a:gd name="connsiteX0" fmla="*/ 1262012 w 1371533"/>
              <a:gd name="connsiteY0" fmla="*/ 1721813 h 2139849"/>
              <a:gd name="connsiteX1" fmla="*/ 258835 w 1371533"/>
              <a:gd name="connsiteY1" fmla="*/ 2139063 h 2139849"/>
              <a:gd name="connsiteX2" fmla="*/ 36894 w 1371533"/>
              <a:gd name="connsiteY2" fmla="*/ 1624158 h 2139849"/>
              <a:gd name="connsiteX3" fmla="*/ 81282 w 1371533"/>
              <a:gd name="connsiteY3" fmla="*/ 319141 h 2139849"/>
              <a:gd name="connsiteX4" fmla="*/ 622820 w 1371533"/>
              <a:gd name="connsiteY4" fmla="*/ 8422 h 2139849"/>
              <a:gd name="connsiteX5" fmla="*/ 1164358 w 1371533"/>
              <a:gd name="connsiteY5" fmla="*/ 212609 h 2139849"/>
              <a:gd name="connsiteX6" fmla="*/ 1368543 w 1371533"/>
              <a:gd name="connsiteY6" fmla="*/ 976088 h 2139849"/>
              <a:gd name="connsiteX7" fmla="*/ 1262012 w 1371533"/>
              <a:gd name="connsiteY7" fmla="*/ 1721813 h 2139849"/>
              <a:gd name="connsiteX0" fmla="*/ 1262012 w 1371533"/>
              <a:gd name="connsiteY0" fmla="*/ 1854978 h 2145865"/>
              <a:gd name="connsiteX1" fmla="*/ 258835 w 1371533"/>
              <a:gd name="connsiteY1" fmla="*/ 2139063 h 2145865"/>
              <a:gd name="connsiteX2" fmla="*/ 36894 w 1371533"/>
              <a:gd name="connsiteY2" fmla="*/ 1624158 h 2145865"/>
              <a:gd name="connsiteX3" fmla="*/ 81282 w 1371533"/>
              <a:gd name="connsiteY3" fmla="*/ 319141 h 2145865"/>
              <a:gd name="connsiteX4" fmla="*/ 622820 w 1371533"/>
              <a:gd name="connsiteY4" fmla="*/ 8422 h 2145865"/>
              <a:gd name="connsiteX5" fmla="*/ 1164358 w 1371533"/>
              <a:gd name="connsiteY5" fmla="*/ 212609 h 2145865"/>
              <a:gd name="connsiteX6" fmla="*/ 1368543 w 1371533"/>
              <a:gd name="connsiteY6" fmla="*/ 976088 h 2145865"/>
              <a:gd name="connsiteX7" fmla="*/ 1262012 w 1371533"/>
              <a:gd name="connsiteY7" fmla="*/ 1854978 h 2145865"/>
              <a:gd name="connsiteX0" fmla="*/ 1262012 w 1397573"/>
              <a:gd name="connsiteY0" fmla="*/ 1854793 h 2145794"/>
              <a:gd name="connsiteX1" fmla="*/ 258835 w 1397573"/>
              <a:gd name="connsiteY1" fmla="*/ 2138878 h 2145794"/>
              <a:gd name="connsiteX2" fmla="*/ 36894 w 1397573"/>
              <a:gd name="connsiteY2" fmla="*/ 1623973 h 2145794"/>
              <a:gd name="connsiteX3" fmla="*/ 81282 w 1397573"/>
              <a:gd name="connsiteY3" fmla="*/ 318956 h 2145794"/>
              <a:gd name="connsiteX4" fmla="*/ 622820 w 1397573"/>
              <a:gd name="connsiteY4" fmla="*/ 8237 h 2145794"/>
              <a:gd name="connsiteX5" fmla="*/ 1164358 w 1397573"/>
              <a:gd name="connsiteY5" fmla="*/ 212424 h 2145794"/>
              <a:gd name="connsiteX6" fmla="*/ 1377421 w 1397573"/>
              <a:gd name="connsiteY6" fmla="*/ 958148 h 2145794"/>
              <a:gd name="connsiteX7" fmla="*/ 1262012 w 1397573"/>
              <a:gd name="connsiteY7" fmla="*/ 1854793 h 2145794"/>
              <a:gd name="connsiteX0" fmla="*/ 1262012 w 1327695"/>
              <a:gd name="connsiteY0" fmla="*/ 1878741 h 2179825"/>
              <a:gd name="connsiteX1" fmla="*/ 258835 w 1327695"/>
              <a:gd name="connsiteY1" fmla="*/ 2162826 h 2179825"/>
              <a:gd name="connsiteX2" fmla="*/ 36894 w 1327695"/>
              <a:gd name="connsiteY2" fmla="*/ 1647921 h 2179825"/>
              <a:gd name="connsiteX3" fmla="*/ 81282 w 1327695"/>
              <a:gd name="connsiteY3" fmla="*/ 342904 h 2179825"/>
              <a:gd name="connsiteX4" fmla="*/ 622820 w 1327695"/>
              <a:gd name="connsiteY4" fmla="*/ 32185 h 2179825"/>
              <a:gd name="connsiteX5" fmla="*/ 1164358 w 1327695"/>
              <a:gd name="connsiteY5" fmla="*/ 236372 h 2179825"/>
              <a:gd name="connsiteX6" fmla="*/ 1262012 w 1327695"/>
              <a:gd name="connsiteY6" fmla="*/ 1878741 h 2179825"/>
              <a:gd name="connsiteX0" fmla="*/ 1270889 w 1334856"/>
              <a:gd name="connsiteY0" fmla="*/ 1850907 h 2173214"/>
              <a:gd name="connsiteX1" fmla="*/ 258835 w 1334856"/>
              <a:gd name="connsiteY1" fmla="*/ 2161625 h 2173214"/>
              <a:gd name="connsiteX2" fmla="*/ 36894 w 1334856"/>
              <a:gd name="connsiteY2" fmla="*/ 1646720 h 2173214"/>
              <a:gd name="connsiteX3" fmla="*/ 81282 w 1334856"/>
              <a:gd name="connsiteY3" fmla="*/ 341703 h 2173214"/>
              <a:gd name="connsiteX4" fmla="*/ 622820 w 1334856"/>
              <a:gd name="connsiteY4" fmla="*/ 30984 h 2173214"/>
              <a:gd name="connsiteX5" fmla="*/ 1164358 w 1334856"/>
              <a:gd name="connsiteY5" fmla="*/ 235171 h 2173214"/>
              <a:gd name="connsiteX6" fmla="*/ 1270889 w 1334856"/>
              <a:gd name="connsiteY6" fmla="*/ 1850907 h 2173214"/>
              <a:gd name="connsiteX0" fmla="*/ 1270889 w 1299728"/>
              <a:gd name="connsiteY0" fmla="*/ 1850907 h 2206013"/>
              <a:gd name="connsiteX1" fmla="*/ 738229 w 1299728"/>
              <a:gd name="connsiteY1" fmla="*/ 2197135 h 2206013"/>
              <a:gd name="connsiteX2" fmla="*/ 36894 w 1299728"/>
              <a:gd name="connsiteY2" fmla="*/ 1646720 h 2206013"/>
              <a:gd name="connsiteX3" fmla="*/ 81282 w 1299728"/>
              <a:gd name="connsiteY3" fmla="*/ 341703 h 2206013"/>
              <a:gd name="connsiteX4" fmla="*/ 622820 w 1299728"/>
              <a:gd name="connsiteY4" fmla="*/ 30984 h 2206013"/>
              <a:gd name="connsiteX5" fmla="*/ 1164358 w 1299728"/>
              <a:gd name="connsiteY5" fmla="*/ 235171 h 2206013"/>
              <a:gd name="connsiteX6" fmla="*/ 1270889 w 1299728"/>
              <a:gd name="connsiteY6" fmla="*/ 1850907 h 2206013"/>
              <a:gd name="connsiteX0" fmla="*/ 1270889 w 1308788"/>
              <a:gd name="connsiteY0" fmla="*/ 1850907 h 2231222"/>
              <a:gd name="connsiteX1" fmla="*/ 613941 w 1308788"/>
              <a:gd name="connsiteY1" fmla="*/ 2223768 h 2231222"/>
              <a:gd name="connsiteX2" fmla="*/ 36894 w 1308788"/>
              <a:gd name="connsiteY2" fmla="*/ 1646720 h 2231222"/>
              <a:gd name="connsiteX3" fmla="*/ 81282 w 1308788"/>
              <a:gd name="connsiteY3" fmla="*/ 341703 h 2231222"/>
              <a:gd name="connsiteX4" fmla="*/ 622820 w 1308788"/>
              <a:gd name="connsiteY4" fmla="*/ 30984 h 2231222"/>
              <a:gd name="connsiteX5" fmla="*/ 1164358 w 1308788"/>
              <a:gd name="connsiteY5" fmla="*/ 235171 h 2231222"/>
              <a:gd name="connsiteX6" fmla="*/ 1270889 w 1308788"/>
              <a:gd name="connsiteY6" fmla="*/ 1850907 h 2231222"/>
              <a:gd name="connsiteX0" fmla="*/ 1270889 w 1308788"/>
              <a:gd name="connsiteY0" fmla="*/ 1850907 h 2231222"/>
              <a:gd name="connsiteX1" fmla="*/ 613941 w 1308788"/>
              <a:gd name="connsiteY1" fmla="*/ 2223768 h 2231222"/>
              <a:gd name="connsiteX2" fmla="*/ 36894 w 1308788"/>
              <a:gd name="connsiteY2" fmla="*/ 1646720 h 2231222"/>
              <a:gd name="connsiteX3" fmla="*/ 81282 w 1308788"/>
              <a:gd name="connsiteY3" fmla="*/ 341703 h 2231222"/>
              <a:gd name="connsiteX4" fmla="*/ 622820 w 1308788"/>
              <a:gd name="connsiteY4" fmla="*/ 30984 h 2231222"/>
              <a:gd name="connsiteX5" fmla="*/ 1164358 w 1308788"/>
              <a:gd name="connsiteY5" fmla="*/ 235171 h 2231222"/>
              <a:gd name="connsiteX6" fmla="*/ 1270889 w 1308788"/>
              <a:gd name="connsiteY6" fmla="*/ 1850907 h 2231222"/>
              <a:gd name="connsiteX0" fmla="*/ 1270889 w 1308788"/>
              <a:gd name="connsiteY0" fmla="*/ 1850907 h 2231222"/>
              <a:gd name="connsiteX1" fmla="*/ 613941 w 1308788"/>
              <a:gd name="connsiteY1" fmla="*/ 2223768 h 2231222"/>
              <a:gd name="connsiteX2" fmla="*/ 36894 w 1308788"/>
              <a:gd name="connsiteY2" fmla="*/ 1646720 h 2231222"/>
              <a:gd name="connsiteX3" fmla="*/ 81282 w 1308788"/>
              <a:gd name="connsiteY3" fmla="*/ 341703 h 2231222"/>
              <a:gd name="connsiteX4" fmla="*/ 622820 w 1308788"/>
              <a:gd name="connsiteY4" fmla="*/ 30984 h 2231222"/>
              <a:gd name="connsiteX5" fmla="*/ 1164358 w 1308788"/>
              <a:gd name="connsiteY5" fmla="*/ 235171 h 2231222"/>
              <a:gd name="connsiteX6" fmla="*/ 1270889 w 1308788"/>
              <a:gd name="connsiteY6" fmla="*/ 1850907 h 2231222"/>
              <a:gd name="connsiteX0" fmla="*/ 1270889 w 1308788"/>
              <a:gd name="connsiteY0" fmla="*/ 1850907 h 2231222"/>
              <a:gd name="connsiteX1" fmla="*/ 613941 w 1308788"/>
              <a:gd name="connsiteY1" fmla="*/ 2223768 h 2231222"/>
              <a:gd name="connsiteX2" fmla="*/ 36894 w 1308788"/>
              <a:gd name="connsiteY2" fmla="*/ 1646720 h 2231222"/>
              <a:gd name="connsiteX3" fmla="*/ 81282 w 1308788"/>
              <a:gd name="connsiteY3" fmla="*/ 341703 h 2231222"/>
              <a:gd name="connsiteX4" fmla="*/ 622820 w 1308788"/>
              <a:gd name="connsiteY4" fmla="*/ 30984 h 2231222"/>
              <a:gd name="connsiteX5" fmla="*/ 1164358 w 1308788"/>
              <a:gd name="connsiteY5" fmla="*/ 235171 h 2231222"/>
              <a:gd name="connsiteX6" fmla="*/ 1270889 w 1308788"/>
              <a:gd name="connsiteY6" fmla="*/ 1850907 h 2231222"/>
              <a:gd name="connsiteX0" fmla="*/ 1270889 w 1308788"/>
              <a:gd name="connsiteY0" fmla="*/ 1850907 h 2231222"/>
              <a:gd name="connsiteX1" fmla="*/ 613941 w 1308788"/>
              <a:gd name="connsiteY1" fmla="*/ 2223768 h 2231222"/>
              <a:gd name="connsiteX2" fmla="*/ 36894 w 1308788"/>
              <a:gd name="connsiteY2" fmla="*/ 1646720 h 2231222"/>
              <a:gd name="connsiteX3" fmla="*/ 81282 w 1308788"/>
              <a:gd name="connsiteY3" fmla="*/ 341703 h 2231222"/>
              <a:gd name="connsiteX4" fmla="*/ 622820 w 1308788"/>
              <a:gd name="connsiteY4" fmla="*/ 30984 h 2231222"/>
              <a:gd name="connsiteX5" fmla="*/ 1164358 w 1308788"/>
              <a:gd name="connsiteY5" fmla="*/ 235171 h 2231222"/>
              <a:gd name="connsiteX6" fmla="*/ 1270889 w 1308788"/>
              <a:gd name="connsiteY6" fmla="*/ 1850907 h 2231222"/>
              <a:gd name="connsiteX0" fmla="*/ 1270889 w 1308788"/>
              <a:gd name="connsiteY0" fmla="*/ 1839269 h 2219584"/>
              <a:gd name="connsiteX1" fmla="*/ 613941 w 1308788"/>
              <a:gd name="connsiteY1" fmla="*/ 2212130 h 2219584"/>
              <a:gd name="connsiteX2" fmla="*/ 36894 w 1308788"/>
              <a:gd name="connsiteY2" fmla="*/ 1635082 h 2219584"/>
              <a:gd name="connsiteX3" fmla="*/ 81282 w 1308788"/>
              <a:gd name="connsiteY3" fmla="*/ 330065 h 2219584"/>
              <a:gd name="connsiteX4" fmla="*/ 622820 w 1308788"/>
              <a:gd name="connsiteY4" fmla="*/ 19346 h 2219584"/>
              <a:gd name="connsiteX5" fmla="*/ 1164358 w 1308788"/>
              <a:gd name="connsiteY5" fmla="*/ 223533 h 2219584"/>
              <a:gd name="connsiteX6" fmla="*/ 1270889 w 1308788"/>
              <a:gd name="connsiteY6" fmla="*/ 1839269 h 2219584"/>
              <a:gd name="connsiteX0" fmla="*/ 1270889 w 1308788"/>
              <a:gd name="connsiteY0" fmla="*/ 1980745 h 2361060"/>
              <a:gd name="connsiteX1" fmla="*/ 613941 w 1308788"/>
              <a:gd name="connsiteY1" fmla="*/ 2353606 h 2361060"/>
              <a:gd name="connsiteX2" fmla="*/ 36894 w 1308788"/>
              <a:gd name="connsiteY2" fmla="*/ 1776558 h 2361060"/>
              <a:gd name="connsiteX3" fmla="*/ 81282 w 1308788"/>
              <a:gd name="connsiteY3" fmla="*/ 471541 h 2361060"/>
              <a:gd name="connsiteX4" fmla="*/ 622820 w 1308788"/>
              <a:gd name="connsiteY4" fmla="*/ 1024 h 2361060"/>
              <a:gd name="connsiteX5" fmla="*/ 1164358 w 1308788"/>
              <a:gd name="connsiteY5" fmla="*/ 365009 h 2361060"/>
              <a:gd name="connsiteX6" fmla="*/ 1270889 w 1308788"/>
              <a:gd name="connsiteY6" fmla="*/ 1980745 h 2361060"/>
              <a:gd name="connsiteX0" fmla="*/ 1199868 w 1254752"/>
              <a:gd name="connsiteY0" fmla="*/ 1669568 h 2353870"/>
              <a:gd name="connsiteX1" fmla="*/ 613941 w 1254752"/>
              <a:gd name="connsiteY1" fmla="*/ 2353147 h 2353870"/>
              <a:gd name="connsiteX2" fmla="*/ 36894 w 1254752"/>
              <a:gd name="connsiteY2" fmla="*/ 1776099 h 2353870"/>
              <a:gd name="connsiteX3" fmla="*/ 81282 w 1254752"/>
              <a:gd name="connsiteY3" fmla="*/ 471082 h 2353870"/>
              <a:gd name="connsiteX4" fmla="*/ 622820 w 1254752"/>
              <a:gd name="connsiteY4" fmla="*/ 565 h 2353870"/>
              <a:gd name="connsiteX5" fmla="*/ 1164358 w 1254752"/>
              <a:gd name="connsiteY5" fmla="*/ 364550 h 2353870"/>
              <a:gd name="connsiteX6" fmla="*/ 1199868 w 1254752"/>
              <a:gd name="connsiteY6" fmla="*/ 1669568 h 2353870"/>
              <a:gd name="connsiteX0" fmla="*/ 1214470 w 1268723"/>
              <a:gd name="connsiteY0" fmla="*/ 1669568 h 2300818"/>
              <a:gd name="connsiteX1" fmla="*/ 637421 w 1268723"/>
              <a:gd name="connsiteY1" fmla="*/ 2299881 h 2300818"/>
              <a:gd name="connsiteX2" fmla="*/ 51496 w 1268723"/>
              <a:gd name="connsiteY2" fmla="*/ 1776099 h 2300818"/>
              <a:gd name="connsiteX3" fmla="*/ 95884 w 1268723"/>
              <a:gd name="connsiteY3" fmla="*/ 471082 h 2300818"/>
              <a:gd name="connsiteX4" fmla="*/ 637422 w 1268723"/>
              <a:gd name="connsiteY4" fmla="*/ 565 h 2300818"/>
              <a:gd name="connsiteX5" fmla="*/ 1178960 w 1268723"/>
              <a:gd name="connsiteY5" fmla="*/ 364550 h 2300818"/>
              <a:gd name="connsiteX6" fmla="*/ 1214470 w 1268723"/>
              <a:gd name="connsiteY6" fmla="*/ 1669568 h 2300818"/>
              <a:gd name="connsiteX0" fmla="*/ 1212819 w 1268886"/>
              <a:gd name="connsiteY0" fmla="*/ 1749250 h 2380500"/>
              <a:gd name="connsiteX1" fmla="*/ 635770 w 1268886"/>
              <a:gd name="connsiteY1" fmla="*/ 2379563 h 2380500"/>
              <a:gd name="connsiteX2" fmla="*/ 49845 w 1268886"/>
              <a:gd name="connsiteY2" fmla="*/ 1855781 h 2380500"/>
              <a:gd name="connsiteX3" fmla="*/ 94233 w 1268886"/>
              <a:gd name="connsiteY3" fmla="*/ 550764 h 2380500"/>
              <a:gd name="connsiteX4" fmla="*/ 600261 w 1268886"/>
              <a:gd name="connsiteY4" fmla="*/ 348 h 2380500"/>
              <a:gd name="connsiteX5" fmla="*/ 1177309 w 1268886"/>
              <a:gd name="connsiteY5" fmla="*/ 444232 h 2380500"/>
              <a:gd name="connsiteX6" fmla="*/ 1212819 w 1268886"/>
              <a:gd name="connsiteY6" fmla="*/ 1749250 h 2380500"/>
              <a:gd name="connsiteX0" fmla="*/ 1212819 w 1268886"/>
              <a:gd name="connsiteY0" fmla="*/ 1749250 h 2495652"/>
              <a:gd name="connsiteX1" fmla="*/ 635770 w 1268886"/>
              <a:gd name="connsiteY1" fmla="*/ 2494972 h 2495652"/>
              <a:gd name="connsiteX2" fmla="*/ 49845 w 1268886"/>
              <a:gd name="connsiteY2" fmla="*/ 1855781 h 2495652"/>
              <a:gd name="connsiteX3" fmla="*/ 94233 w 1268886"/>
              <a:gd name="connsiteY3" fmla="*/ 550764 h 2495652"/>
              <a:gd name="connsiteX4" fmla="*/ 600261 w 1268886"/>
              <a:gd name="connsiteY4" fmla="*/ 348 h 2495652"/>
              <a:gd name="connsiteX5" fmla="*/ 1177309 w 1268886"/>
              <a:gd name="connsiteY5" fmla="*/ 444232 h 2495652"/>
              <a:gd name="connsiteX6" fmla="*/ 1212819 w 1268886"/>
              <a:gd name="connsiteY6" fmla="*/ 1749250 h 2495652"/>
              <a:gd name="connsiteX0" fmla="*/ 1212819 w 1268886"/>
              <a:gd name="connsiteY0" fmla="*/ 1749250 h 2371650"/>
              <a:gd name="connsiteX1" fmla="*/ 635770 w 1268886"/>
              <a:gd name="connsiteY1" fmla="*/ 2370685 h 2371650"/>
              <a:gd name="connsiteX2" fmla="*/ 49845 w 1268886"/>
              <a:gd name="connsiteY2" fmla="*/ 1855781 h 2371650"/>
              <a:gd name="connsiteX3" fmla="*/ 94233 w 1268886"/>
              <a:gd name="connsiteY3" fmla="*/ 550764 h 2371650"/>
              <a:gd name="connsiteX4" fmla="*/ 600261 w 1268886"/>
              <a:gd name="connsiteY4" fmla="*/ 348 h 2371650"/>
              <a:gd name="connsiteX5" fmla="*/ 1177309 w 1268886"/>
              <a:gd name="connsiteY5" fmla="*/ 444232 h 2371650"/>
              <a:gd name="connsiteX6" fmla="*/ 1212819 w 1268886"/>
              <a:gd name="connsiteY6" fmla="*/ 1749250 h 2371650"/>
              <a:gd name="connsiteX0" fmla="*/ 1212819 w 1268886"/>
              <a:gd name="connsiteY0" fmla="*/ 1616677 h 2239077"/>
              <a:gd name="connsiteX1" fmla="*/ 635770 w 1268886"/>
              <a:gd name="connsiteY1" fmla="*/ 2238112 h 2239077"/>
              <a:gd name="connsiteX2" fmla="*/ 49845 w 1268886"/>
              <a:gd name="connsiteY2" fmla="*/ 1723208 h 2239077"/>
              <a:gd name="connsiteX3" fmla="*/ 94233 w 1268886"/>
              <a:gd name="connsiteY3" fmla="*/ 418191 h 2239077"/>
              <a:gd name="connsiteX4" fmla="*/ 600261 w 1268886"/>
              <a:gd name="connsiteY4" fmla="*/ 940 h 2239077"/>
              <a:gd name="connsiteX5" fmla="*/ 1177309 w 1268886"/>
              <a:gd name="connsiteY5" fmla="*/ 311659 h 2239077"/>
              <a:gd name="connsiteX6" fmla="*/ 1212819 w 1268886"/>
              <a:gd name="connsiteY6" fmla="*/ 1616677 h 2239077"/>
              <a:gd name="connsiteX0" fmla="*/ 1212819 w 1268886"/>
              <a:gd name="connsiteY0" fmla="*/ 1669567 h 2291967"/>
              <a:gd name="connsiteX1" fmla="*/ 635770 w 1268886"/>
              <a:gd name="connsiteY1" fmla="*/ 2291002 h 2291967"/>
              <a:gd name="connsiteX2" fmla="*/ 49845 w 1268886"/>
              <a:gd name="connsiteY2" fmla="*/ 1776098 h 2291967"/>
              <a:gd name="connsiteX3" fmla="*/ 94233 w 1268886"/>
              <a:gd name="connsiteY3" fmla="*/ 471081 h 2291967"/>
              <a:gd name="connsiteX4" fmla="*/ 600261 w 1268886"/>
              <a:gd name="connsiteY4" fmla="*/ 564 h 2291967"/>
              <a:gd name="connsiteX5" fmla="*/ 1177309 w 1268886"/>
              <a:gd name="connsiteY5" fmla="*/ 364549 h 2291967"/>
              <a:gd name="connsiteX6" fmla="*/ 1212819 w 1268886"/>
              <a:gd name="connsiteY6" fmla="*/ 1669567 h 2291967"/>
              <a:gd name="connsiteX0" fmla="*/ 1212819 w 1251633"/>
              <a:gd name="connsiteY0" fmla="*/ 1669040 h 2291440"/>
              <a:gd name="connsiteX1" fmla="*/ 635770 w 1251633"/>
              <a:gd name="connsiteY1" fmla="*/ 2290475 h 2291440"/>
              <a:gd name="connsiteX2" fmla="*/ 49845 w 1251633"/>
              <a:gd name="connsiteY2" fmla="*/ 1775571 h 2291440"/>
              <a:gd name="connsiteX3" fmla="*/ 94233 w 1251633"/>
              <a:gd name="connsiteY3" fmla="*/ 470554 h 2291440"/>
              <a:gd name="connsiteX4" fmla="*/ 600261 w 1251633"/>
              <a:gd name="connsiteY4" fmla="*/ 37 h 2291440"/>
              <a:gd name="connsiteX5" fmla="*/ 1132921 w 1251633"/>
              <a:gd name="connsiteY5" fmla="*/ 452798 h 2291440"/>
              <a:gd name="connsiteX6" fmla="*/ 1212819 w 1251633"/>
              <a:gd name="connsiteY6" fmla="*/ 1669040 h 22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51633" h="2291440">
                <a:moveTo>
                  <a:pt x="1212819" y="1669040"/>
                </a:moveTo>
                <a:cubicBezTo>
                  <a:pt x="1129961" y="1975320"/>
                  <a:pt x="829599" y="2272720"/>
                  <a:pt x="635770" y="2290475"/>
                </a:cubicBezTo>
                <a:cubicBezTo>
                  <a:pt x="441941" y="2308230"/>
                  <a:pt x="140101" y="2078891"/>
                  <a:pt x="49845" y="1775571"/>
                </a:cubicBezTo>
                <a:cubicBezTo>
                  <a:pt x="-40411" y="1472251"/>
                  <a:pt x="2497" y="766476"/>
                  <a:pt x="94233" y="470554"/>
                </a:cubicBezTo>
                <a:cubicBezTo>
                  <a:pt x="185969" y="174632"/>
                  <a:pt x="427146" y="2996"/>
                  <a:pt x="600261" y="37"/>
                </a:cubicBezTo>
                <a:cubicBezTo>
                  <a:pt x="773376" y="-2922"/>
                  <a:pt x="1030828" y="174631"/>
                  <a:pt x="1132921" y="452798"/>
                </a:cubicBezTo>
                <a:cubicBezTo>
                  <a:pt x="1235014" y="730965"/>
                  <a:pt x="1295678" y="1362761"/>
                  <a:pt x="1212819" y="1669040"/>
                </a:cubicBezTo>
                <a:close/>
              </a:path>
            </a:pathLst>
          </a:cu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759CDCB-3FC3-4D97-90C9-3F2A31BBA4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739207"/>
              </p:ext>
            </p:extLst>
          </p:nvPr>
        </p:nvGraphicFramePr>
        <p:xfrm>
          <a:off x="485588" y="1641315"/>
          <a:ext cx="1073628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881">
                  <a:extLst>
                    <a:ext uri="{9D8B030D-6E8A-4147-A177-3AD203B41FA5}">
                      <a16:colId xmlns:a16="http://schemas.microsoft.com/office/drawing/2014/main" val="1374597753"/>
                    </a:ext>
                  </a:extLst>
                </a:gridCol>
                <a:gridCol w="461747">
                  <a:extLst>
                    <a:ext uri="{9D8B030D-6E8A-4147-A177-3AD203B41FA5}">
                      <a16:colId xmlns:a16="http://schemas.microsoft.com/office/drawing/2014/main" val="156625708"/>
                    </a:ext>
                  </a:extLst>
                </a:gridCol>
              </a:tblGrid>
              <a:tr h="26599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NF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0752938"/>
                  </a:ext>
                </a:extLst>
              </a:tr>
              <a:tr h="26599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NF 1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2075665"/>
                  </a:ext>
                </a:extLst>
              </a:tr>
              <a:tr h="26599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NF 2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510461"/>
                  </a:ext>
                </a:extLst>
              </a:tr>
              <a:tr h="26599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NF 3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8681184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735060C-C8D1-4197-B17E-0E43605777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169964"/>
              </p:ext>
            </p:extLst>
          </p:nvPr>
        </p:nvGraphicFramePr>
        <p:xfrm>
          <a:off x="1720807" y="1645880"/>
          <a:ext cx="1365821" cy="167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7140">
                  <a:extLst>
                    <a:ext uri="{9D8B030D-6E8A-4147-A177-3AD203B41FA5}">
                      <a16:colId xmlns:a16="http://schemas.microsoft.com/office/drawing/2014/main" val="1374597753"/>
                    </a:ext>
                  </a:extLst>
                </a:gridCol>
                <a:gridCol w="508681">
                  <a:extLst>
                    <a:ext uri="{9D8B030D-6E8A-4147-A177-3AD203B41FA5}">
                      <a16:colId xmlns:a16="http://schemas.microsoft.com/office/drawing/2014/main" val="156625708"/>
                    </a:ext>
                  </a:extLst>
                </a:gridCol>
              </a:tblGrid>
              <a:tr h="226782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Node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0752938"/>
                  </a:ext>
                </a:extLst>
              </a:tr>
              <a:tr h="226782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Node A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2075665"/>
                  </a:ext>
                </a:extLst>
              </a:tr>
              <a:tr h="226782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Node B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510461"/>
                  </a:ext>
                </a:extLst>
              </a:tr>
              <a:tr h="226782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Node C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6811840"/>
                  </a:ext>
                </a:extLst>
              </a:tr>
              <a:tr h="226782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Node D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0346362"/>
                  </a:ext>
                </a:extLst>
              </a:tr>
            </a:tbl>
          </a:graphicData>
        </a:graphic>
      </p:graphicFrame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7DEFF453-AA3B-40F4-931F-D778C9C7EC9C}"/>
              </a:ext>
            </a:extLst>
          </p:cNvPr>
          <p:cNvGrpSpPr/>
          <p:nvPr/>
        </p:nvGrpSpPr>
        <p:grpSpPr>
          <a:xfrm>
            <a:off x="3346361" y="634986"/>
            <a:ext cx="1052763" cy="2568283"/>
            <a:chOff x="4054132" y="2531400"/>
            <a:chExt cx="1052763" cy="2568283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18C1C461-F044-4A40-B760-A0760F8F2D05}"/>
                </a:ext>
              </a:extLst>
            </p:cNvPr>
            <p:cNvSpPr/>
            <p:nvPr/>
          </p:nvSpPr>
          <p:spPr>
            <a:xfrm>
              <a:off x="4366303" y="2877389"/>
              <a:ext cx="400050" cy="37147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A902193D-C2C0-4024-BD55-9B199DB3DAB1}"/>
                </a:ext>
              </a:extLst>
            </p:cNvPr>
            <p:cNvSpPr/>
            <p:nvPr/>
          </p:nvSpPr>
          <p:spPr>
            <a:xfrm>
              <a:off x="4054132" y="3445072"/>
              <a:ext cx="400050" cy="37147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52EF8A16-0721-456D-8F15-723AC8742280}"/>
                </a:ext>
              </a:extLst>
            </p:cNvPr>
            <p:cNvSpPr/>
            <p:nvPr/>
          </p:nvSpPr>
          <p:spPr>
            <a:xfrm>
              <a:off x="4706845" y="3680765"/>
              <a:ext cx="400050" cy="37147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0694A1E4-8776-47B9-8CD5-E38700D98A24}"/>
                </a:ext>
              </a:extLst>
            </p:cNvPr>
            <p:cNvSpPr/>
            <p:nvPr/>
          </p:nvSpPr>
          <p:spPr>
            <a:xfrm>
              <a:off x="4366303" y="4248448"/>
              <a:ext cx="400050" cy="37147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BD02BE16-5F42-4CEC-8D2A-811CC76774B7}"/>
                </a:ext>
              </a:extLst>
            </p:cNvPr>
            <p:cNvCxnSpPr>
              <a:cxnSpLocks/>
              <a:stCxn id="16" idx="3"/>
              <a:endCxn id="17" idx="0"/>
            </p:cNvCxnSpPr>
            <p:nvPr/>
          </p:nvCxnSpPr>
          <p:spPr>
            <a:xfrm flipH="1">
              <a:off x="4254157" y="3194463"/>
              <a:ext cx="170732" cy="250609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C8169A8E-FD5D-4913-B28B-692516A0F966}"/>
                </a:ext>
              </a:extLst>
            </p:cNvPr>
            <p:cNvCxnSpPr>
              <a:cxnSpLocks/>
              <a:stCxn id="16" idx="5"/>
              <a:endCxn id="18" idx="0"/>
            </p:cNvCxnSpPr>
            <p:nvPr/>
          </p:nvCxnSpPr>
          <p:spPr>
            <a:xfrm>
              <a:off x="4707767" y="3194463"/>
              <a:ext cx="199103" cy="486302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EFE5FAC8-9703-45AD-A377-7E1FB60DA2B8}"/>
                </a:ext>
              </a:extLst>
            </p:cNvPr>
            <p:cNvCxnSpPr>
              <a:cxnSpLocks/>
              <a:stCxn id="18" idx="4"/>
              <a:endCxn id="19" idx="7"/>
            </p:cNvCxnSpPr>
            <p:nvPr/>
          </p:nvCxnSpPr>
          <p:spPr>
            <a:xfrm flipH="1">
              <a:off x="4707767" y="4052240"/>
              <a:ext cx="199103" cy="250609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35BD5280-072B-4F59-A31E-48C2352D709C}"/>
                </a:ext>
              </a:extLst>
            </p:cNvPr>
            <p:cNvCxnSpPr>
              <a:cxnSpLocks/>
              <a:stCxn id="17" idx="4"/>
              <a:endCxn id="19" idx="1"/>
            </p:cNvCxnSpPr>
            <p:nvPr/>
          </p:nvCxnSpPr>
          <p:spPr>
            <a:xfrm>
              <a:off x="4254157" y="3816547"/>
              <a:ext cx="170732" cy="486302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3F8ECB75-6ECD-43F5-9917-6F89DD415150}"/>
                </a:ext>
              </a:extLst>
            </p:cNvPr>
            <p:cNvCxnSpPr>
              <a:cxnSpLocks/>
              <a:stCxn id="19" idx="4"/>
            </p:cNvCxnSpPr>
            <p:nvPr/>
          </p:nvCxnSpPr>
          <p:spPr>
            <a:xfrm>
              <a:off x="4566328" y="4619923"/>
              <a:ext cx="0" cy="47976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89C5FE1B-940C-4E20-8AE5-6B64672E9318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>
              <a:off x="4566328" y="2531400"/>
              <a:ext cx="0" cy="345989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8" name="组合 147">
            <a:extLst>
              <a:ext uri="{FF2B5EF4-FFF2-40B4-BE49-F238E27FC236}">
                <a16:creationId xmlns:a16="http://schemas.microsoft.com/office/drawing/2014/main" id="{25FBD064-BA83-4EF1-BF8A-68315DF0D7FA}"/>
              </a:ext>
            </a:extLst>
          </p:cNvPr>
          <p:cNvGrpSpPr/>
          <p:nvPr/>
        </p:nvGrpSpPr>
        <p:grpSpPr>
          <a:xfrm>
            <a:off x="357980" y="446327"/>
            <a:ext cx="2924198" cy="1078102"/>
            <a:chOff x="2058196" y="1584097"/>
            <a:chExt cx="2924198" cy="1078102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12814939-F60B-402A-B9BC-3472FE336F1F}"/>
                </a:ext>
              </a:extLst>
            </p:cNvPr>
            <p:cNvSpPr txBox="1"/>
            <p:nvPr/>
          </p:nvSpPr>
          <p:spPr>
            <a:xfrm>
              <a:off x="2058196" y="1584097"/>
              <a:ext cx="29241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rgbClr val="99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Service Function Chain</a:t>
              </a:r>
              <a:r>
                <a:rPr lang="en-US" altLang="zh-CN" sz="1600" b="1" dirty="0">
                  <a:solidFill>
                    <a:srgbClr val="99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(SFC 1)</a:t>
              </a:r>
              <a:r>
                <a:rPr lang="en-US" altLang="zh-CN" sz="1600" dirty="0">
                  <a:solidFill>
                    <a:srgbClr val="99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endParaRPr lang="zh-CN" altLang="en-US" sz="16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立方体 6">
              <a:extLst>
                <a:ext uri="{FF2B5EF4-FFF2-40B4-BE49-F238E27FC236}">
                  <a16:creationId xmlns:a16="http://schemas.microsoft.com/office/drawing/2014/main" id="{C9A8B4A8-49AE-4A43-A5D0-893370271839}"/>
                </a:ext>
              </a:extLst>
            </p:cNvPr>
            <p:cNvSpPr/>
            <p:nvPr/>
          </p:nvSpPr>
          <p:spPr>
            <a:xfrm>
              <a:off x="2576346" y="1904652"/>
              <a:ext cx="160458" cy="458807"/>
            </a:xfrm>
            <a:prstGeom prst="cube">
              <a:avLst>
                <a:gd name="adj" fmla="val 61708"/>
              </a:avLst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078F5485-24A8-48D5-B75F-BF8C58FA4894}"/>
                </a:ext>
              </a:extLst>
            </p:cNvPr>
            <p:cNvCxnSpPr>
              <a:cxnSpLocks/>
            </p:cNvCxnSpPr>
            <p:nvPr/>
          </p:nvCxnSpPr>
          <p:spPr>
            <a:xfrm>
              <a:off x="2798716" y="2134055"/>
              <a:ext cx="36358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立方体 10">
              <a:extLst>
                <a:ext uri="{FF2B5EF4-FFF2-40B4-BE49-F238E27FC236}">
                  <a16:creationId xmlns:a16="http://schemas.microsoft.com/office/drawing/2014/main" id="{CF0BCB8C-DCDD-47C3-8021-2C9BC2CA2408}"/>
                </a:ext>
              </a:extLst>
            </p:cNvPr>
            <p:cNvSpPr/>
            <p:nvPr/>
          </p:nvSpPr>
          <p:spPr>
            <a:xfrm>
              <a:off x="3281121" y="1904652"/>
              <a:ext cx="160458" cy="458807"/>
            </a:xfrm>
            <a:prstGeom prst="cube">
              <a:avLst>
                <a:gd name="adj" fmla="val 6170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立方体 12">
              <a:extLst>
                <a:ext uri="{FF2B5EF4-FFF2-40B4-BE49-F238E27FC236}">
                  <a16:creationId xmlns:a16="http://schemas.microsoft.com/office/drawing/2014/main" id="{8908841D-C505-474D-9017-1215352A9EC4}"/>
                </a:ext>
              </a:extLst>
            </p:cNvPr>
            <p:cNvSpPr/>
            <p:nvPr/>
          </p:nvSpPr>
          <p:spPr>
            <a:xfrm>
              <a:off x="4026095" y="1902744"/>
              <a:ext cx="160458" cy="458807"/>
            </a:xfrm>
            <a:prstGeom prst="cube">
              <a:avLst>
                <a:gd name="adj" fmla="val 61708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6F57137A-6AE2-4E99-A499-76B895CB84DB}"/>
                </a:ext>
              </a:extLst>
            </p:cNvPr>
            <p:cNvSpPr txBox="1"/>
            <p:nvPr/>
          </p:nvSpPr>
          <p:spPr>
            <a:xfrm>
              <a:off x="2275856" y="2323645"/>
              <a:ext cx="5998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1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68637D2C-F31C-4EBF-8A69-CA052433F068}"/>
                </a:ext>
              </a:extLst>
            </p:cNvPr>
            <p:cNvSpPr txBox="1"/>
            <p:nvPr/>
          </p:nvSpPr>
          <p:spPr>
            <a:xfrm>
              <a:off x="3024559" y="2316632"/>
              <a:ext cx="5998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2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A76861B6-C405-479F-B250-D0E9A52153C1}"/>
                </a:ext>
              </a:extLst>
            </p:cNvPr>
            <p:cNvSpPr txBox="1"/>
            <p:nvPr/>
          </p:nvSpPr>
          <p:spPr>
            <a:xfrm>
              <a:off x="3768144" y="2320173"/>
              <a:ext cx="5998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3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7" name="直接箭头连接符 146">
              <a:extLst>
                <a:ext uri="{FF2B5EF4-FFF2-40B4-BE49-F238E27FC236}">
                  <a16:creationId xmlns:a16="http://schemas.microsoft.com/office/drawing/2014/main" id="{C0CAEACC-8174-44DF-86C4-7888AC2DA6CA}"/>
                </a:ext>
              </a:extLst>
            </p:cNvPr>
            <p:cNvCxnSpPr>
              <a:cxnSpLocks/>
            </p:cNvCxnSpPr>
            <p:nvPr/>
          </p:nvCxnSpPr>
          <p:spPr>
            <a:xfrm>
              <a:off x="3552646" y="2132147"/>
              <a:ext cx="36358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组合 209">
            <a:extLst>
              <a:ext uri="{FF2B5EF4-FFF2-40B4-BE49-F238E27FC236}">
                <a16:creationId xmlns:a16="http://schemas.microsoft.com/office/drawing/2014/main" id="{8A847A60-831F-4453-B31C-C2FAA99863E3}"/>
              </a:ext>
            </a:extLst>
          </p:cNvPr>
          <p:cNvGrpSpPr/>
          <p:nvPr/>
        </p:nvGrpSpPr>
        <p:grpSpPr>
          <a:xfrm>
            <a:off x="9634333" y="541327"/>
            <a:ext cx="1795476" cy="2842732"/>
            <a:chOff x="9714313" y="716235"/>
            <a:chExt cx="1795476" cy="2842732"/>
          </a:xfrm>
        </p:grpSpPr>
        <p:grpSp>
          <p:nvGrpSpPr>
            <p:cNvPr id="132" name="组合 131">
              <a:extLst>
                <a:ext uri="{FF2B5EF4-FFF2-40B4-BE49-F238E27FC236}">
                  <a16:creationId xmlns:a16="http://schemas.microsoft.com/office/drawing/2014/main" id="{29C9E5AC-A907-4770-BD95-8C4958799D9E}"/>
                </a:ext>
              </a:extLst>
            </p:cNvPr>
            <p:cNvGrpSpPr/>
            <p:nvPr/>
          </p:nvGrpSpPr>
          <p:grpSpPr>
            <a:xfrm>
              <a:off x="9714313" y="958926"/>
              <a:ext cx="1052763" cy="2568283"/>
              <a:chOff x="4054132" y="2531400"/>
              <a:chExt cx="1052763" cy="2568283"/>
            </a:xfrm>
          </p:grpSpPr>
          <p:sp>
            <p:nvSpPr>
              <p:cNvPr id="133" name="椭圆 132">
                <a:extLst>
                  <a:ext uri="{FF2B5EF4-FFF2-40B4-BE49-F238E27FC236}">
                    <a16:creationId xmlns:a16="http://schemas.microsoft.com/office/drawing/2014/main" id="{06C5A51F-BA6A-49E1-9A40-33DEABBFE127}"/>
                  </a:ext>
                </a:extLst>
              </p:cNvPr>
              <p:cNvSpPr/>
              <p:nvPr/>
            </p:nvSpPr>
            <p:spPr>
              <a:xfrm>
                <a:off x="4366303" y="2877389"/>
                <a:ext cx="400050" cy="37147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" name="椭圆 133">
                <a:extLst>
                  <a:ext uri="{FF2B5EF4-FFF2-40B4-BE49-F238E27FC236}">
                    <a16:creationId xmlns:a16="http://schemas.microsoft.com/office/drawing/2014/main" id="{A744E69D-4ADB-4350-A87C-F5A33710751E}"/>
                  </a:ext>
                </a:extLst>
              </p:cNvPr>
              <p:cNvSpPr/>
              <p:nvPr/>
            </p:nvSpPr>
            <p:spPr>
              <a:xfrm>
                <a:off x="4054132" y="3445072"/>
                <a:ext cx="400050" cy="37147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" name="椭圆 134">
                <a:extLst>
                  <a:ext uri="{FF2B5EF4-FFF2-40B4-BE49-F238E27FC236}">
                    <a16:creationId xmlns:a16="http://schemas.microsoft.com/office/drawing/2014/main" id="{C26DD95D-E178-41B7-902C-7F7997CA742C}"/>
                  </a:ext>
                </a:extLst>
              </p:cNvPr>
              <p:cNvSpPr/>
              <p:nvPr/>
            </p:nvSpPr>
            <p:spPr>
              <a:xfrm>
                <a:off x="4706845" y="3680765"/>
                <a:ext cx="400050" cy="37147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" name="椭圆 135">
                <a:extLst>
                  <a:ext uri="{FF2B5EF4-FFF2-40B4-BE49-F238E27FC236}">
                    <a16:creationId xmlns:a16="http://schemas.microsoft.com/office/drawing/2014/main" id="{EEBA08F1-4AE5-4F9A-909A-7378AFD04741}"/>
                  </a:ext>
                </a:extLst>
              </p:cNvPr>
              <p:cNvSpPr/>
              <p:nvPr/>
            </p:nvSpPr>
            <p:spPr>
              <a:xfrm>
                <a:off x="4366303" y="4248448"/>
                <a:ext cx="400050" cy="37147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37" name="直接箭头连接符 136">
                <a:extLst>
                  <a:ext uri="{FF2B5EF4-FFF2-40B4-BE49-F238E27FC236}">
                    <a16:creationId xmlns:a16="http://schemas.microsoft.com/office/drawing/2014/main" id="{A3D7949A-0A35-4E8F-BE0C-80B959474068}"/>
                  </a:ext>
                </a:extLst>
              </p:cNvPr>
              <p:cNvCxnSpPr>
                <a:cxnSpLocks/>
                <a:stCxn id="133" idx="3"/>
                <a:endCxn id="134" idx="0"/>
              </p:cNvCxnSpPr>
              <p:nvPr/>
            </p:nvCxnSpPr>
            <p:spPr>
              <a:xfrm flipH="1">
                <a:off x="4254157" y="3194463"/>
                <a:ext cx="170732" cy="250609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直接箭头连接符 137">
                <a:extLst>
                  <a:ext uri="{FF2B5EF4-FFF2-40B4-BE49-F238E27FC236}">
                    <a16:creationId xmlns:a16="http://schemas.microsoft.com/office/drawing/2014/main" id="{4189186D-852B-46E7-A2D5-6D1750AB0C74}"/>
                  </a:ext>
                </a:extLst>
              </p:cNvPr>
              <p:cNvCxnSpPr>
                <a:cxnSpLocks/>
                <a:stCxn id="133" idx="5"/>
                <a:endCxn id="135" idx="0"/>
              </p:cNvCxnSpPr>
              <p:nvPr/>
            </p:nvCxnSpPr>
            <p:spPr>
              <a:xfrm>
                <a:off x="4707767" y="3194463"/>
                <a:ext cx="199103" cy="486302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" name="直接箭头连接符 138">
                <a:extLst>
                  <a:ext uri="{FF2B5EF4-FFF2-40B4-BE49-F238E27FC236}">
                    <a16:creationId xmlns:a16="http://schemas.microsoft.com/office/drawing/2014/main" id="{9E0342FB-0189-44E3-8E06-06BCF1D52F7A}"/>
                  </a:ext>
                </a:extLst>
              </p:cNvPr>
              <p:cNvCxnSpPr>
                <a:cxnSpLocks/>
                <a:stCxn id="135" idx="4"/>
                <a:endCxn id="136" idx="7"/>
              </p:cNvCxnSpPr>
              <p:nvPr/>
            </p:nvCxnSpPr>
            <p:spPr>
              <a:xfrm flipH="1">
                <a:off x="4707767" y="4052240"/>
                <a:ext cx="199103" cy="250609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直接箭头连接符 139">
                <a:extLst>
                  <a:ext uri="{FF2B5EF4-FFF2-40B4-BE49-F238E27FC236}">
                    <a16:creationId xmlns:a16="http://schemas.microsoft.com/office/drawing/2014/main" id="{75267FF6-D30D-454C-A1A2-CAC4FFF1A21E}"/>
                  </a:ext>
                </a:extLst>
              </p:cNvPr>
              <p:cNvCxnSpPr>
                <a:cxnSpLocks/>
                <a:stCxn id="134" idx="4"/>
                <a:endCxn id="136" idx="1"/>
              </p:cNvCxnSpPr>
              <p:nvPr/>
            </p:nvCxnSpPr>
            <p:spPr>
              <a:xfrm>
                <a:off x="4254157" y="3816547"/>
                <a:ext cx="170732" cy="486302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直接箭头连接符 140">
                <a:extLst>
                  <a:ext uri="{FF2B5EF4-FFF2-40B4-BE49-F238E27FC236}">
                    <a16:creationId xmlns:a16="http://schemas.microsoft.com/office/drawing/2014/main" id="{E31A23B8-1788-4964-B36A-BBEC118F0487}"/>
                  </a:ext>
                </a:extLst>
              </p:cNvPr>
              <p:cNvCxnSpPr>
                <a:cxnSpLocks/>
                <a:stCxn id="136" idx="4"/>
              </p:cNvCxnSpPr>
              <p:nvPr/>
            </p:nvCxnSpPr>
            <p:spPr>
              <a:xfrm>
                <a:off x="4566328" y="4619923"/>
                <a:ext cx="0" cy="479760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直接箭头连接符 141">
                <a:extLst>
                  <a:ext uri="{FF2B5EF4-FFF2-40B4-BE49-F238E27FC236}">
                    <a16:creationId xmlns:a16="http://schemas.microsoft.com/office/drawing/2014/main" id="{C6EF7976-5A0F-4C87-B7E3-1BAA37AA247D}"/>
                  </a:ext>
                </a:extLst>
              </p:cNvPr>
              <p:cNvCxnSpPr>
                <a:cxnSpLocks/>
                <a:endCxn id="133" idx="0"/>
              </p:cNvCxnSpPr>
              <p:nvPr/>
            </p:nvCxnSpPr>
            <p:spPr>
              <a:xfrm>
                <a:off x="4566328" y="2531400"/>
                <a:ext cx="0" cy="345989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9" name="思想气泡: 云 148">
              <a:extLst>
                <a:ext uri="{FF2B5EF4-FFF2-40B4-BE49-F238E27FC236}">
                  <a16:creationId xmlns:a16="http://schemas.microsoft.com/office/drawing/2014/main" id="{151C9C62-D293-42FF-A078-5F8C2B6B6D03}"/>
                </a:ext>
              </a:extLst>
            </p:cNvPr>
            <p:cNvSpPr/>
            <p:nvPr/>
          </p:nvSpPr>
          <p:spPr>
            <a:xfrm>
              <a:off x="10426534" y="945639"/>
              <a:ext cx="591870" cy="371475"/>
            </a:xfrm>
            <a:prstGeom prst="cloudCallout">
              <a:avLst>
                <a:gd name="adj1" fmla="val -48294"/>
                <a:gd name="adj2" fmla="val 81730"/>
              </a:avLst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立方体 149">
              <a:extLst>
                <a:ext uri="{FF2B5EF4-FFF2-40B4-BE49-F238E27FC236}">
                  <a16:creationId xmlns:a16="http://schemas.microsoft.com/office/drawing/2014/main" id="{E8436642-A0D0-49F3-A125-4D104064D00E}"/>
                </a:ext>
              </a:extLst>
            </p:cNvPr>
            <p:cNvSpPr/>
            <p:nvPr/>
          </p:nvSpPr>
          <p:spPr>
            <a:xfrm>
              <a:off x="10635894" y="716235"/>
              <a:ext cx="160458" cy="458807"/>
            </a:xfrm>
            <a:prstGeom prst="cube">
              <a:avLst>
                <a:gd name="adj" fmla="val 61708"/>
              </a:avLst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1" name="思想气泡: 云 150">
              <a:extLst>
                <a:ext uri="{FF2B5EF4-FFF2-40B4-BE49-F238E27FC236}">
                  <a16:creationId xmlns:a16="http://schemas.microsoft.com/office/drawing/2014/main" id="{4FE8F83A-41FB-4F6E-8B58-F87FB1D5428D}"/>
                </a:ext>
              </a:extLst>
            </p:cNvPr>
            <p:cNvSpPr/>
            <p:nvPr/>
          </p:nvSpPr>
          <p:spPr>
            <a:xfrm>
              <a:off x="10796352" y="1745870"/>
              <a:ext cx="713437" cy="371475"/>
            </a:xfrm>
            <a:prstGeom prst="cloudCallout">
              <a:avLst>
                <a:gd name="adj1" fmla="val -54133"/>
                <a:gd name="adj2" fmla="val 86858"/>
              </a:avLst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立方体 152">
              <a:extLst>
                <a:ext uri="{FF2B5EF4-FFF2-40B4-BE49-F238E27FC236}">
                  <a16:creationId xmlns:a16="http://schemas.microsoft.com/office/drawing/2014/main" id="{CBEC7A92-E4CF-4881-A16F-67B9D49C99C1}"/>
                </a:ext>
              </a:extLst>
            </p:cNvPr>
            <p:cNvSpPr/>
            <p:nvPr/>
          </p:nvSpPr>
          <p:spPr>
            <a:xfrm>
              <a:off x="10961254" y="1486724"/>
              <a:ext cx="160458" cy="458807"/>
            </a:xfrm>
            <a:prstGeom prst="cube">
              <a:avLst>
                <a:gd name="adj" fmla="val 6170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4" name="立方体 153">
              <a:extLst>
                <a:ext uri="{FF2B5EF4-FFF2-40B4-BE49-F238E27FC236}">
                  <a16:creationId xmlns:a16="http://schemas.microsoft.com/office/drawing/2014/main" id="{1B54D7A1-5537-4D24-B952-9D260B2EAF8C}"/>
                </a:ext>
              </a:extLst>
            </p:cNvPr>
            <p:cNvSpPr/>
            <p:nvPr/>
          </p:nvSpPr>
          <p:spPr>
            <a:xfrm>
              <a:off x="11164416" y="1486724"/>
              <a:ext cx="160458" cy="458807"/>
            </a:xfrm>
            <a:prstGeom prst="cube">
              <a:avLst>
                <a:gd name="adj" fmla="val 61708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" name="任意多边形: 形状 163">
              <a:extLst>
                <a:ext uri="{FF2B5EF4-FFF2-40B4-BE49-F238E27FC236}">
                  <a16:creationId xmlns:a16="http://schemas.microsoft.com/office/drawing/2014/main" id="{E6A077DB-82B6-4821-B01C-81DF624E4FA6}"/>
                </a:ext>
              </a:extLst>
            </p:cNvPr>
            <p:cNvSpPr/>
            <p:nvPr/>
          </p:nvSpPr>
          <p:spPr>
            <a:xfrm>
              <a:off x="10296559" y="967273"/>
              <a:ext cx="398661" cy="2591694"/>
            </a:xfrm>
            <a:custGeom>
              <a:avLst/>
              <a:gdLst>
                <a:gd name="connsiteX0" fmla="*/ 17763 w 488279"/>
                <a:gd name="connsiteY0" fmla="*/ 0 h 2556769"/>
                <a:gd name="connsiteX1" fmla="*/ 8885 w 488279"/>
                <a:gd name="connsiteY1" fmla="*/ 44389 h 2556769"/>
                <a:gd name="connsiteX2" fmla="*/ 7 w 488279"/>
                <a:gd name="connsiteY2" fmla="*/ 71022 h 2556769"/>
                <a:gd name="connsiteX3" fmla="*/ 17763 w 488279"/>
                <a:gd name="connsiteY3" fmla="*/ 390618 h 2556769"/>
                <a:gd name="connsiteX4" fmla="*/ 35518 w 488279"/>
                <a:gd name="connsiteY4" fmla="*/ 506028 h 2556769"/>
                <a:gd name="connsiteX5" fmla="*/ 62151 w 488279"/>
                <a:gd name="connsiteY5" fmla="*/ 585927 h 2556769"/>
                <a:gd name="connsiteX6" fmla="*/ 115417 w 488279"/>
                <a:gd name="connsiteY6" fmla="*/ 701336 h 2556769"/>
                <a:gd name="connsiteX7" fmla="*/ 133172 w 488279"/>
                <a:gd name="connsiteY7" fmla="*/ 754602 h 2556769"/>
                <a:gd name="connsiteX8" fmla="*/ 159805 w 488279"/>
                <a:gd name="connsiteY8" fmla="*/ 790113 h 2556769"/>
                <a:gd name="connsiteX9" fmla="*/ 177561 w 488279"/>
                <a:gd name="connsiteY9" fmla="*/ 816746 h 2556769"/>
                <a:gd name="connsiteX10" fmla="*/ 230827 w 488279"/>
                <a:gd name="connsiteY10" fmla="*/ 905523 h 2556769"/>
                <a:gd name="connsiteX11" fmla="*/ 266337 w 488279"/>
                <a:gd name="connsiteY11" fmla="*/ 958789 h 2556769"/>
                <a:gd name="connsiteX12" fmla="*/ 337359 w 488279"/>
                <a:gd name="connsiteY12" fmla="*/ 1065321 h 2556769"/>
                <a:gd name="connsiteX13" fmla="*/ 399502 w 488279"/>
                <a:gd name="connsiteY13" fmla="*/ 1145220 h 2556769"/>
                <a:gd name="connsiteX14" fmla="*/ 417258 w 488279"/>
                <a:gd name="connsiteY14" fmla="*/ 1171853 h 2556769"/>
                <a:gd name="connsiteX15" fmla="*/ 426135 w 488279"/>
                <a:gd name="connsiteY15" fmla="*/ 1198486 h 2556769"/>
                <a:gd name="connsiteX16" fmla="*/ 443891 w 488279"/>
                <a:gd name="connsiteY16" fmla="*/ 1216241 h 2556769"/>
                <a:gd name="connsiteX17" fmla="*/ 461646 w 488279"/>
                <a:gd name="connsiteY17" fmla="*/ 1242874 h 2556769"/>
                <a:gd name="connsiteX18" fmla="*/ 488279 w 488279"/>
                <a:gd name="connsiteY18" fmla="*/ 1305018 h 2556769"/>
                <a:gd name="connsiteX19" fmla="*/ 479401 w 488279"/>
                <a:gd name="connsiteY19" fmla="*/ 1438183 h 2556769"/>
                <a:gd name="connsiteX20" fmla="*/ 470524 w 488279"/>
                <a:gd name="connsiteY20" fmla="*/ 1464816 h 2556769"/>
                <a:gd name="connsiteX21" fmla="*/ 461646 w 488279"/>
                <a:gd name="connsiteY21" fmla="*/ 1500327 h 2556769"/>
                <a:gd name="connsiteX22" fmla="*/ 443891 w 488279"/>
                <a:gd name="connsiteY22" fmla="*/ 1571348 h 2556769"/>
                <a:gd name="connsiteX23" fmla="*/ 408380 w 488279"/>
                <a:gd name="connsiteY23" fmla="*/ 1606859 h 2556769"/>
                <a:gd name="connsiteX24" fmla="*/ 381747 w 488279"/>
                <a:gd name="connsiteY24" fmla="*/ 1669002 h 2556769"/>
                <a:gd name="connsiteX25" fmla="*/ 337359 w 488279"/>
                <a:gd name="connsiteY25" fmla="*/ 1713391 h 2556769"/>
                <a:gd name="connsiteX26" fmla="*/ 266337 w 488279"/>
                <a:gd name="connsiteY26" fmla="*/ 1819923 h 2556769"/>
                <a:gd name="connsiteX27" fmla="*/ 239704 w 488279"/>
                <a:gd name="connsiteY27" fmla="*/ 1846556 h 2556769"/>
                <a:gd name="connsiteX28" fmla="*/ 195316 w 488279"/>
                <a:gd name="connsiteY28" fmla="*/ 1890944 h 2556769"/>
                <a:gd name="connsiteX29" fmla="*/ 159805 w 488279"/>
                <a:gd name="connsiteY29" fmla="*/ 1944210 h 2556769"/>
                <a:gd name="connsiteX30" fmla="*/ 142050 w 488279"/>
                <a:gd name="connsiteY30" fmla="*/ 1970843 h 2556769"/>
                <a:gd name="connsiteX31" fmla="*/ 115417 w 488279"/>
                <a:gd name="connsiteY31" fmla="*/ 1988598 h 2556769"/>
                <a:gd name="connsiteX32" fmla="*/ 88784 w 488279"/>
                <a:gd name="connsiteY32" fmla="*/ 2041864 h 2556769"/>
                <a:gd name="connsiteX33" fmla="*/ 62151 w 488279"/>
                <a:gd name="connsiteY33" fmla="*/ 2086253 h 2556769"/>
                <a:gd name="connsiteX34" fmla="*/ 44396 w 488279"/>
                <a:gd name="connsiteY34" fmla="*/ 2263806 h 2556769"/>
                <a:gd name="connsiteX35" fmla="*/ 44396 w 488279"/>
                <a:gd name="connsiteY35" fmla="*/ 2556769 h 2556769"/>
                <a:gd name="connsiteX0" fmla="*/ 17763 w 488279"/>
                <a:gd name="connsiteY0" fmla="*/ 0 h 2556769"/>
                <a:gd name="connsiteX1" fmla="*/ 8885 w 488279"/>
                <a:gd name="connsiteY1" fmla="*/ 44389 h 2556769"/>
                <a:gd name="connsiteX2" fmla="*/ 7 w 488279"/>
                <a:gd name="connsiteY2" fmla="*/ 71022 h 2556769"/>
                <a:gd name="connsiteX3" fmla="*/ 17763 w 488279"/>
                <a:gd name="connsiteY3" fmla="*/ 390618 h 2556769"/>
                <a:gd name="connsiteX4" fmla="*/ 35518 w 488279"/>
                <a:gd name="connsiteY4" fmla="*/ 506028 h 2556769"/>
                <a:gd name="connsiteX5" fmla="*/ 62151 w 488279"/>
                <a:gd name="connsiteY5" fmla="*/ 585927 h 2556769"/>
                <a:gd name="connsiteX6" fmla="*/ 115417 w 488279"/>
                <a:gd name="connsiteY6" fmla="*/ 701336 h 2556769"/>
                <a:gd name="connsiteX7" fmla="*/ 133172 w 488279"/>
                <a:gd name="connsiteY7" fmla="*/ 754602 h 2556769"/>
                <a:gd name="connsiteX8" fmla="*/ 159805 w 488279"/>
                <a:gd name="connsiteY8" fmla="*/ 790113 h 2556769"/>
                <a:gd name="connsiteX9" fmla="*/ 177561 w 488279"/>
                <a:gd name="connsiteY9" fmla="*/ 816746 h 2556769"/>
                <a:gd name="connsiteX10" fmla="*/ 230827 w 488279"/>
                <a:gd name="connsiteY10" fmla="*/ 905523 h 2556769"/>
                <a:gd name="connsiteX11" fmla="*/ 266337 w 488279"/>
                <a:gd name="connsiteY11" fmla="*/ 958789 h 2556769"/>
                <a:gd name="connsiteX12" fmla="*/ 391334 w 488279"/>
                <a:gd name="connsiteY12" fmla="*/ 1074846 h 2556769"/>
                <a:gd name="connsiteX13" fmla="*/ 399502 w 488279"/>
                <a:gd name="connsiteY13" fmla="*/ 1145220 h 2556769"/>
                <a:gd name="connsiteX14" fmla="*/ 417258 w 488279"/>
                <a:gd name="connsiteY14" fmla="*/ 1171853 h 2556769"/>
                <a:gd name="connsiteX15" fmla="*/ 426135 w 488279"/>
                <a:gd name="connsiteY15" fmla="*/ 1198486 h 2556769"/>
                <a:gd name="connsiteX16" fmla="*/ 443891 w 488279"/>
                <a:gd name="connsiteY16" fmla="*/ 1216241 h 2556769"/>
                <a:gd name="connsiteX17" fmla="*/ 461646 w 488279"/>
                <a:gd name="connsiteY17" fmla="*/ 1242874 h 2556769"/>
                <a:gd name="connsiteX18" fmla="*/ 488279 w 488279"/>
                <a:gd name="connsiteY18" fmla="*/ 1305018 h 2556769"/>
                <a:gd name="connsiteX19" fmla="*/ 479401 w 488279"/>
                <a:gd name="connsiteY19" fmla="*/ 1438183 h 2556769"/>
                <a:gd name="connsiteX20" fmla="*/ 470524 w 488279"/>
                <a:gd name="connsiteY20" fmla="*/ 1464816 h 2556769"/>
                <a:gd name="connsiteX21" fmla="*/ 461646 w 488279"/>
                <a:gd name="connsiteY21" fmla="*/ 1500327 h 2556769"/>
                <a:gd name="connsiteX22" fmla="*/ 443891 w 488279"/>
                <a:gd name="connsiteY22" fmla="*/ 1571348 h 2556769"/>
                <a:gd name="connsiteX23" fmla="*/ 408380 w 488279"/>
                <a:gd name="connsiteY23" fmla="*/ 1606859 h 2556769"/>
                <a:gd name="connsiteX24" fmla="*/ 381747 w 488279"/>
                <a:gd name="connsiteY24" fmla="*/ 1669002 h 2556769"/>
                <a:gd name="connsiteX25" fmla="*/ 337359 w 488279"/>
                <a:gd name="connsiteY25" fmla="*/ 1713391 h 2556769"/>
                <a:gd name="connsiteX26" fmla="*/ 266337 w 488279"/>
                <a:gd name="connsiteY26" fmla="*/ 1819923 h 2556769"/>
                <a:gd name="connsiteX27" fmla="*/ 239704 w 488279"/>
                <a:gd name="connsiteY27" fmla="*/ 1846556 h 2556769"/>
                <a:gd name="connsiteX28" fmla="*/ 195316 w 488279"/>
                <a:gd name="connsiteY28" fmla="*/ 1890944 h 2556769"/>
                <a:gd name="connsiteX29" fmla="*/ 159805 w 488279"/>
                <a:gd name="connsiteY29" fmla="*/ 1944210 h 2556769"/>
                <a:gd name="connsiteX30" fmla="*/ 142050 w 488279"/>
                <a:gd name="connsiteY30" fmla="*/ 1970843 h 2556769"/>
                <a:gd name="connsiteX31" fmla="*/ 115417 w 488279"/>
                <a:gd name="connsiteY31" fmla="*/ 1988598 h 2556769"/>
                <a:gd name="connsiteX32" fmla="*/ 88784 w 488279"/>
                <a:gd name="connsiteY32" fmla="*/ 2041864 h 2556769"/>
                <a:gd name="connsiteX33" fmla="*/ 62151 w 488279"/>
                <a:gd name="connsiteY33" fmla="*/ 2086253 h 2556769"/>
                <a:gd name="connsiteX34" fmla="*/ 44396 w 488279"/>
                <a:gd name="connsiteY34" fmla="*/ 2263806 h 2556769"/>
                <a:gd name="connsiteX35" fmla="*/ 44396 w 488279"/>
                <a:gd name="connsiteY35" fmla="*/ 2556769 h 2556769"/>
                <a:gd name="connsiteX0" fmla="*/ 8878 w 479394"/>
                <a:gd name="connsiteY0" fmla="*/ 0 h 2556769"/>
                <a:gd name="connsiteX1" fmla="*/ 0 w 479394"/>
                <a:gd name="connsiteY1" fmla="*/ 44389 h 2556769"/>
                <a:gd name="connsiteX2" fmla="*/ 8878 w 479394"/>
                <a:gd name="connsiteY2" fmla="*/ 390618 h 2556769"/>
                <a:gd name="connsiteX3" fmla="*/ 26633 w 479394"/>
                <a:gd name="connsiteY3" fmla="*/ 506028 h 2556769"/>
                <a:gd name="connsiteX4" fmla="*/ 53266 w 479394"/>
                <a:gd name="connsiteY4" fmla="*/ 585927 h 2556769"/>
                <a:gd name="connsiteX5" fmla="*/ 106532 w 479394"/>
                <a:gd name="connsiteY5" fmla="*/ 701336 h 2556769"/>
                <a:gd name="connsiteX6" fmla="*/ 124287 w 479394"/>
                <a:gd name="connsiteY6" fmla="*/ 754602 h 2556769"/>
                <a:gd name="connsiteX7" fmla="*/ 150920 w 479394"/>
                <a:gd name="connsiteY7" fmla="*/ 790113 h 2556769"/>
                <a:gd name="connsiteX8" fmla="*/ 168676 w 479394"/>
                <a:gd name="connsiteY8" fmla="*/ 816746 h 2556769"/>
                <a:gd name="connsiteX9" fmla="*/ 221942 w 479394"/>
                <a:gd name="connsiteY9" fmla="*/ 905523 h 2556769"/>
                <a:gd name="connsiteX10" fmla="*/ 257452 w 479394"/>
                <a:gd name="connsiteY10" fmla="*/ 958789 h 2556769"/>
                <a:gd name="connsiteX11" fmla="*/ 382449 w 479394"/>
                <a:gd name="connsiteY11" fmla="*/ 1074846 h 2556769"/>
                <a:gd name="connsiteX12" fmla="*/ 390617 w 479394"/>
                <a:gd name="connsiteY12" fmla="*/ 1145220 h 2556769"/>
                <a:gd name="connsiteX13" fmla="*/ 408373 w 479394"/>
                <a:gd name="connsiteY13" fmla="*/ 1171853 h 2556769"/>
                <a:gd name="connsiteX14" fmla="*/ 417250 w 479394"/>
                <a:gd name="connsiteY14" fmla="*/ 1198486 h 2556769"/>
                <a:gd name="connsiteX15" fmla="*/ 435006 w 479394"/>
                <a:gd name="connsiteY15" fmla="*/ 1216241 h 2556769"/>
                <a:gd name="connsiteX16" fmla="*/ 452761 w 479394"/>
                <a:gd name="connsiteY16" fmla="*/ 1242874 h 2556769"/>
                <a:gd name="connsiteX17" fmla="*/ 479394 w 479394"/>
                <a:gd name="connsiteY17" fmla="*/ 1305018 h 2556769"/>
                <a:gd name="connsiteX18" fmla="*/ 470516 w 479394"/>
                <a:gd name="connsiteY18" fmla="*/ 1438183 h 2556769"/>
                <a:gd name="connsiteX19" fmla="*/ 461639 w 479394"/>
                <a:gd name="connsiteY19" fmla="*/ 1464816 h 2556769"/>
                <a:gd name="connsiteX20" fmla="*/ 452761 w 479394"/>
                <a:gd name="connsiteY20" fmla="*/ 1500327 h 2556769"/>
                <a:gd name="connsiteX21" fmla="*/ 435006 w 479394"/>
                <a:gd name="connsiteY21" fmla="*/ 1571348 h 2556769"/>
                <a:gd name="connsiteX22" fmla="*/ 399495 w 479394"/>
                <a:gd name="connsiteY22" fmla="*/ 1606859 h 2556769"/>
                <a:gd name="connsiteX23" fmla="*/ 372862 w 479394"/>
                <a:gd name="connsiteY23" fmla="*/ 1669002 h 2556769"/>
                <a:gd name="connsiteX24" fmla="*/ 328474 w 479394"/>
                <a:gd name="connsiteY24" fmla="*/ 1713391 h 2556769"/>
                <a:gd name="connsiteX25" fmla="*/ 257452 w 479394"/>
                <a:gd name="connsiteY25" fmla="*/ 1819923 h 2556769"/>
                <a:gd name="connsiteX26" fmla="*/ 230819 w 479394"/>
                <a:gd name="connsiteY26" fmla="*/ 1846556 h 2556769"/>
                <a:gd name="connsiteX27" fmla="*/ 186431 w 479394"/>
                <a:gd name="connsiteY27" fmla="*/ 1890944 h 2556769"/>
                <a:gd name="connsiteX28" fmla="*/ 150920 w 479394"/>
                <a:gd name="connsiteY28" fmla="*/ 1944210 h 2556769"/>
                <a:gd name="connsiteX29" fmla="*/ 133165 w 479394"/>
                <a:gd name="connsiteY29" fmla="*/ 1970843 h 2556769"/>
                <a:gd name="connsiteX30" fmla="*/ 106532 w 479394"/>
                <a:gd name="connsiteY30" fmla="*/ 1988598 h 2556769"/>
                <a:gd name="connsiteX31" fmla="*/ 79899 w 479394"/>
                <a:gd name="connsiteY31" fmla="*/ 2041864 h 2556769"/>
                <a:gd name="connsiteX32" fmla="*/ 53266 w 479394"/>
                <a:gd name="connsiteY32" fmla="*/ 2086253 h 2556769"/>
                <a:gd name="connsiteX33" fmla="*/ 35511 w 479394"/>
                <a:gd name="connsiteY33" fmla="*/ 2263806 h 2556769"/>
                <a:gd name="connsiteX34" fmla="*/ 35511 w 479394"/>
                <a:gd name="connsiteY34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116725 w 471832"/>
                <a:gd name="connsiteY5" fmla="*/ 754602 h 2556769"/>
                <a:gd name="connsiteX6" fmla="*/ 143358 w 471832"/>
                <a:gd name="connsiteY6" fmla="*/ 790113 h 2556769"/>
                <a:gd name="connsiteX7" fmla="*/ 161114 w 471832"/>
                <a:gd name="connsiteY7" fmla="*/ 816746 h 2556769"/>
                <a:gd name="connsiteX8" fmla="*/ 214380 w 471832"/>
                <a:gd name="connsiteY8" fmla="*/ 905523 h 2556769"/>
                <a:gd name="connsiteX9" fmla="*/ 249890 w 471832"/>
                <a:gd name="connsiteY9" fmla="*/ 958789 h 2556769"/>
                <a:gd name="connsiteX10" fmla="*/ 374887 w 471832"/>
                <a:gd name="connsiteY10" fmla="*/ 1074846 h 2556769"/>
                <a:gd name="connsiteX11" fmla="*/ 383055 w 471832"/>
                <a:gd name="connsiteY11" fmla="*/ 1145220 h 2556769"/>
                <a:gd name="connsiteX12" fmla="*/ 400811 w 471832"/>
                <a:gd name="connsiteY12" fmla="*/ 1171853 h 2556769"/>
                <a:gd name="connsiteX13" fmla="*/ 409688 w 471832"/>
                <a:gd name="connsiteY13" fmla="*/ 1198486 h 2556769"/>
                <a:gd name="connsiteX14" fmla="*/ 427444 w 471832"/>
                <a:gd name="connsiteY14" fmla="*/ 1216241 h 2556769"/>
                <a:gd name="connsiteX15" fmla="*/ 445199 w 471832"/>
                <a:gd name="connsiteY15" fmla="*/ 1242874 h 2556769"/>
                <a:gd name="connsiteX16" fmla="*/ 471832 w 471832"/>
                <a:gd name="connsiteY16" fmla="*/ 1305018 h 2556769"/>
                <a:gd name="connsiteX17" fmla="*/ 462954 w 471832"/>
                <a:gd name="connsiteY17" fmla="*/ 1438183 h 2556769"/>
                <a:gd name="connsiteX18" fmla="*/ 454077 w 471832"/>
                <a:gd name="connsiteY18" fmla="*/ 1464816 h 2556769"/>
                <a:gd name="connsiteX19" fmla="*/ 445199 w 471832"/>
                <a:gd name="connsiteY19" fmla="*/ 1500327 h 2556769"/>
                <a:gd name="connsiteX20" fmla="*/ 427444 w 471832"/>
                <a:gd name="connsiteY20" fmla="*/ 1571348 h 2556769"/>
                <a:gd name="connsiteX21" fmla="*/ 391933 w 471832"/>
                <a:gd name="connsiteY21" fmla="*/ 1606859 h 2556769"/>
                <a:gd name="connsiteX22" fmla="*/ 365300 w 471832"/>
                <a:gd name="connsiteY22" fmla="*/ 1669002 h 2556769"/>
                <a:gd name="connsiteX23" fmla="*/ 320912 w 471832"/>
                <a:gd name="connsiteY23" fmla="*/ 1713391 h 2556769"/>
                <a:gd name="connsiteX24" fmla="*/ 249890 w 471832"/>
                <a:gd name="connsiteY24" fmla="*/ 1819923 h 2556769"/>
                <a:gd name="connsiteX25" fmla="*/ 223257 w 471832"/>
                <a:gd name="connsiteY25" fmla="*/ 1846556 h 2556769"/>
                <a:gd name="connsiteX26" fmla="*/ 178869 w 471832"/>
                <a:gd name="connsiteY26" fmla="*/ 1890944 h 2556769"/>
                <a:gd name="connsiteX27" fmla="*/ 143358 w 471832"/>
                <a:gd name="connsiteY27" fmla="*/ 1944210 h 2556769"/>
                <a:gd name="connsiteX28" fmla="*/ 125603 w 471832"/>
                <a:gd name="connsiteY28" fmla="*/ 1970843 h 2556769"/>
                <a:gd name="connsiteX29" fmla="*/ 98970 w 471832"/>
                <a:gd name="connsiteY29" fmla="*/ 1988598 h 2556769"/>
                <a:gd name="connsiteX30" fmla="*/ 72337 w 471832"/>
                <a:gd name="connsiteY30" fmla="*/ 2041864 h 2556769"/>
                <a:gd name="connsiteX31" fmla="*/ 45704 w 471832"/>
                <a:gd name="connsiteY31" fmla="*/ 2086253 h 2556769"/>
                <a:gd name="connsiteX32" fmla="*/ 27949 w 471832"/>
                <a:gd name="connsiteY32" fmla="*/ 2263806 h 2556769"/>
                <a:gd name="connsiteX33" fmla="*/ 27949 w 471832"/>
                <a:gd name="connsiteY33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116725 w 471832"/>
                <a:gd name="connsiteY5" fmla="*/ 754602 h 2556769"/>
                <a:gd name="connsiteX6" fmla="*/ 143358 w 471832"/>
                <a:gd name="connsiteY6" fmla="*/ 790113 h 2556769"/>
                <a:gd name="connsiteX7" fmla="*/ 161114 w 471832"/>
                <a:gd name="connsiteY7" fmla="*/ 816746 h 2556769"/>
                <a:gd name="connsiteX8" fmla="*/ 214380 w 471832"/>
                <a:gd name="connsiteY8" fmla="*/ 905523 h 2556769"/>
                <a:gd name="connsiteX9" fmla="*/ 374887 w 471832"/>
                <a:gd name="connsiteY9" fmla="*/ 1074846 h 2556769"/>
                <a:gd name="connsiteX10" fmla="*/ 383055 w 471832"/>
                <a:gd name="connsiteY10" fmla="*/ 1145220 h 2556769"/>
                <a:gd name="connsiteX11" fmla="*/ 400811 w 471832"/>
                <a:gd name="connsiteY11" fmla="*/ 1171853 h 2556769"/>
                <a:gd name="connsiteX12" fmla="*/ 409688 w 471832"/>
                <a:gd name="connsiteY12" fmla="*/ 1198486 h 2556769"/>
                <a:gd name="connsiteX13" fmla="*/ 427444 w 471832"/>
                <a:gd name="connsiteY13" fmla="*/ 1216241 h 2556769"/>
                <a:gd name="connsiteX14" fmla="*/ 445199 w 471832"/>
                <a:gd name="connsiteY14" fmla="*/ 1242874 h 2556769"/>
                <a:gd name="connsiteX15" fmla="*/ 471832 w 471832"/>
                <a:gd name="connsiteY15" fmla="*/ 1305018 h 2556769"/>
                <a:gd name="connsiteX16" fmla="*/ 462954 w 471832"/>
                <a:gd name="connsiteY16" fmla="*/ 1438183 h 2556769"/>
                <a:gd name="connsiteX17" fmla="*/ 454077 w 471832"/>
                <a:gd name="connsiteY17" fmla="*/ 1464816 h 2556769"/>
                <a:gd name="connsiteX18" fmla="*/ 445199 w 471832"/>
                <a:gd name="connsiteY18" fmla="*/ 1500327 h 2556769"/>
                <a:gd name="connsiteX19" fmla="*/ 427444 w 471832"/>
                <a:gd name="connsiteY19" fmla="*/ 1571348 h 2556769"/>
                <a:gd name="connsiteX20" fmla="*/ 391933 w 471832"/>
                <a:gd name="connsiteY20" fmla="*/ 1606859 h 2556769"/>
                <a:gd name="connsiteX21" fmla="*/ 365300 w 471832"/>
                <a:gd name="connsiteY21" fmla="*/ 1669002 h 2556769"/>
                <a:gd name="connsiteX22" fmla="*/ 320912 w 471832"/>
                <a:gd name="connsiteY22" fmla="*/ 1713391 h 2556769"/>
                <a:gd name="connsiteX23" fmla="*/ 249890 w 471832"/>
                <a:gd name="connsiteY23" fmla="*/ 1819923 h 2556769"/>
                <a:gd name="connsiteX24" fmla="*/ 223257 w 471832"/>
                <a:gd name="connsiteY24" fmla="*/ 1846556 h 2556769"/>
                <a:gd name="connsiteX25" fmla="*/ 178869 w 471832"/>
                <a:gd name="connsiteY25" fmla="*/ 1890944 h 2556769"/>
                <a:gd name="connsiteX26" fmla="*/ 143358 w 471832"/>
                <a:gd name="connsiteY26" fmla="*/ 1944210 h 2556769"/>
                <a:gd name="connsiteX27" fmla="*/ 125603 w 471832"/>
                <a:gd name="connsiteY27" fmla="*/ 1970843 h 2556769"/>
                <a:gd name="connsiteX28" fmla="*/ 98970 w 471832"/>
                <a:gd name="connsiteY28" fmla="*/ 1988598 h 2556769"/>
                <a:gd name="connsiteX29" fmla="*/ 72337 w 471832"/>
                <a:gd name="connsiteY29" fmla="*/ 2041864 h 2556769"/>
                <a:gd name="connsiteX30" fmla="*/ 45704 w 471832"/>
                <a:gd name="connsiteY30" fmla="*/ 2086253 h 2556769"/>
                <a:gd name="connsiteX31" fmla="*/ 27949 w 471832"/>
                <a:gd name="connsiteY31" fmla="*/ 2263806 h 2556769"/>
                <a:gd name="connsiteX32" fmla="*/ 27949 w 471832"/>
                <a:gd name="connsiteY32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116725 w 471832"/>
                <a:gd name="connsiteY5" fmla="*/ 754602 h 2556769"/>
                <a:gd name="connsiteX6" fmla="*/ 161114 w 471832"/>
                <a:gd name="connsiteY6" fmla="*/ 816746 h 2556769"/>
                <a:gd name="connsiteX7" fmla="*/ 214380 w 471832"/>
                <a:gd name="connsiteY7" fmla="*/ 905523 h 2556769"/>
                <a:gd name="connsiteX8" fmla="*/ 374887 w 471832"/>
                <a:gd name="connsiteY8" fmla="*/ 1074846 h 2556769"/>
                <a:gd name="connsiteX9" fmla="*/ 383055 w 471832"/>
                <a:gd name="connsiteY9" fmla="*/ 1145220 h 2556769"/>
                <a:gd name="connsiteX10" fmla="*/ 400811 w 471832"/>
                <a:gd name="connsiteY10" fmla="*/ 1171853 h 2556769"/>
                <a:gd name="connsiteX11" fmla="*/ 409688 w 471832"/>
                <a:gd name="connsiteY11" fmla="*/ 1198486 h 2556769"/>
                <a:gd name="connsiteX12" fmla="*/ 427444 w 471832"/>
                <a:gd name="connsiteY12" fmla="*/ 1216241 h 2556769"/>
                <a:gd name="connsiteX13" fmla="*/ 445199 w 471832"/>
                <a:gd name="connsiteY13" fmla="*/ 1242874 h 2556769"/>
                <a:gd name="connsiteX14" fmla="*/ 471832 w 471832"/>
                <a:gd name="connsiteY14" fmla="*/ 1305018 h 2556769"/>
                <a:gd name="connsiteX15" fmla="*/ 462954 w 471832"/>
                <a:gd name="connsiteY15" fmla="*/ 1438183 h 2556769"/>
                <a:gd name="connsiteX16" fmla="*/ 454077 w 471832"/>
                <a:gd name="connsiteY16" fmla="*/ 1464816 h 2556769"/>
                <a:gd name="connsiteX17" fmla="*/ 445199 w 471832"/>
                <a:gd name="connsiteY17" fmla="*/ 1500327 h 2556769"/>
                <a:gd name="connsiteX18" fmla="*/ 427444 w 471832"/>
                <a:gd name="connsiteY18" fmla="*/ 1571348 h 2556769"/>
                <a:gd name="connsiteX19" fmla="*/ 391933 w 471832"/>
                <a:gd name="connsiteY19" fmla="*/ 1606859 h 2556769"/>
                <a:gd name="connsiteX20" fmla="*/ 365300 w 471832"/>
                <a:gd name="connsiteY20" fmla="*/ 1669002 h 2556769"/>
                <a:gd name="connsiteX21" fmla="*/ 320912 w 471832"/>
                <a:gd name="connsiteY21" fmla="*/ 1713391 h 2556769"/>
                <a:gd name="connsiteX22" fmla="*/ 249890 w 471832"/>
                <a:gd name="connsiteY22" fmla="*/ 1819923 h 2556769"/>
                <a:gd name="connsiteX23" fmla="*/ 223257 w 471832"/>
                <a:gd name="connsiteY23" fmla="*/ 1846556 h 2556769"/>
                <a:gd name="connsiteX24" fmla="*/ 178869 w 471832"/>
                <a:gd name="connsiteY24" fmla="*/ 1890944 h 2556769"/>
                <a:gd name="connsiteX25" fmla="*/ 143358 w 471832"/>
                <a:gd name="connsiteY25" fmla="*/ 1944210 h 2556769"/>
                <a:gd name="connsiteX26" fmla="*/ 125603 w 471832"/>
                <a:gd name="connsiteY26" fmla="*/ 1970843 h 2556769"/>
                <a:gd name="connsiteX27" fmla="*/ 98970 w 471832"/>
                <a:gd name="connsiteY27" fmla="*/ 1988598 h 2556769"/>
                <a:gd name="connsiteX28" fmla="*/ 72337 w 471832"/>
                <a:gd name="connsiteY28" fmla="*/ 2041864 h 2556769"/>
                <a:gd name="connsiteX29" fmla="*/ 45704 w 471832"/>
                <a:gd name="connsiteY29" fmla="*/ 2086253 h 2556769"/>
                <a:gd name="connsiteX30" fmla="*/ 27949 w 471832"/>
                <a:gd name="connsiteY30" fmla="*/ 2263806 h 2556769"/>
                <a:gd name="connsiteX31" fmla="*/ 27949 w 471832"/>
                <a:gd name="connsiteY31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116725 w 471832"/>
                <a:gd name="connsiteY5" fmla="*/ 754602 h 2556769"/>
                <a:gd name="connsiteX6" fmla="*/ 214380 w 471832"/>
                <a:gd name="connsiteY6" fmla="*/ 905523 h 2556769"/>
                <a:gd name="connsiteX7" fmla="*/ 374887 w 471832"/>
                <a:gd name="connsiteY7" fmla="*/ 1074846 h 2556769"/>
                <a:gd name="connsiteX8" fmla="*/ 383055 w 471832"/>
                <a:gd name="connsiteY8" fmla="*/ 1145220 h 2556769"/>
                <a:gd name="connsiteX9" fmla="*/ 400811 w 471832"/>
                <a:gd name="connsiteY9" fmla="*/ 1171853 h 2556769"/>
                <a:gd name="connsiteX10" fmla="*/ 409688 w 471832"/>
                <a:gd name="connsiteY10" fmla="*/ 1198486 h 2556769"/>
                <a:gd name="connsiteX11" fmla="*/ 427444 w 471832"/>
                <a:gd name="connsiteY11" fmla="*/ 1216241 h 2556769"/>
                <a:gd name="connsiteX12" fmla="*/ 445199 w 471832"/>
                <a:gd name="connsiteY12" fmla="*/ 1242874 h 2556769"/>
                <a:gd name="connsiteX13" fmla="*/ 471832 w 471832"/>
                <a:gd name="connsiteY13" fmla="*/ 1305018 h 2556769"/>
                <a:gd name="connsiteX14" fmla="*/ 462954 w 471832"/>
                <a:gd name="connsiteY14" fmla="*/ 1438183 h 2556769"/>
                <a:gd name="connsiteX15" fmla="*/ 454077 w 471832"/>
                <a:gd name="connsiteY15" fmla="*/ 1464816 h 2556769"/>
                <a:gd name="connsiteX16" fmla="*/ 445199 w 471832"/>
                <a:gd name="connsiteY16" fmla="*/ 1500327 h 2556769"/>
                <a:gd name="connsiteX17" fmla="*/ 427444 w 471832"/>
                <a:gd name="connsiteY17" fmla="*/ 1571348 h 2556769"/>
                <a:gd name="connsiteX18" fmla="*/ 391933 w 471832"/>
                <a:gd name="connsiteY18" fmla="*/ 1606859 h 2556769"/>
                <a:gd name="connsiteX19" fmla="*/ 365300 w 471832"/>
                <a:gd name="connsiteY19" fmla="*/ 1669002 h 2556769"/>
                <a:gd name="connsiteX20" fmla="*/ 320912 w 471832"/>
                <a:gd name="connsiteY20" fmla="*/ 1713391 h 2556769"/>
                <a:gd name="connsiteX21" fmla="*/ 249890 w 471832"/>
                <a:gd name="connsiteY21" fmla="*/ 1819923 h 2556769"/>
                <a:gd name="connsiteX22" fmla="*/ 223257 w 471832"/>
                <a:gd name="connsiteY22" fmla="*/ 1846556 h 2556769"/>
                <a:gd name="connsiteX23" fmla="*/ 178869 w 471832"/>
                <a:gd name="connsiteY23" fmla="*/ 1890944 h 2556769"/>
                <a:gd name="connsiteX24" fmla="*/ 143358 w 471832"/>
                <a:gd name="connsiteY24" fmla="*/ 1944210 h 2556769"/>
                <a:gd name="connsiteX25" fmla="*/ 125603 w 471832"/>
                <a:gd name="connsiteY25" fmla="*/ 1970843 h 2556769"/>
                <a:gd name="connsiteX26" fmla="*/ 98970 w 471832"/>
                <a:gd name="connsiteY26" fmla="*/ 1988598 h 2556769"/>
                <a:gd name="connsiteX27" fmla="*/ 72337 w 471832"/>
                <a:gd name="connsiteY27" fmla="*/ 2041864 h 2556769"/>
                <a:gd name="connsiteX28" fmla="*/ 45704 w 471832"/>
                <a:gd name="connsiteY28" fmla="*/ 2086253 h 2556769"/>
                <a:gd name="connsiteX29" fmla="*/ 27949 w 471832"/>
                <a:gd name="connsiteY29" fmla="*/ 2263806 h 2556769"/>
                <a:gd name="connsiteX30" fmla="*/ 27949 w 471832"/>
                <a:gd name="connsiteY30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214380 w 471832"/>
                <a:gd name="connsiteY5" fmla="*/ 905523 h 2556769"/>
                <a:gd name="connsiteX6" fmla="*/ 374887 w 471832"/>
                <a:gd name="connsiteY6" fmla="*/ 1074846 h 2556769"/>
                <a:gd name="connsiteX7" fmla="*/ 383055 w 471832"/>
                <a:gd name="connsiteY7" fmla="*/ 1145220 h 2556769"/>
                <a:gd name="connsiteX8" fmla="*/ 400811 w 471832"/>
                <a:gd name="connsiteY8" fmla="*/ 1171853 h 2556769"/>
                <a:gd name="connsiteX9" fmla="*/ 409688 w 471832"/>
                <a:gd name="connsiteY9" fmla="*/ 1198486 h 2556769"/>
                <a:gd name="connsiteX10" fmla="*/ 427444 w 471832"/>
                <a:gd name="connsiteY10" fmla="*/ 1216241 h 2556769"/>
                <a:gd name="connsiteX11" fmla="*/ 445199 w 471832"/>
                <a:gd name="connsiteY11" fmla="*/ 1242874 h 2556769"/>
                <a:gd name="connsiteX12" fmla="*/ 471832 w 471832"/>
                <a:gd name="connsiteY12" fmla="*/ 1305018 h 2556769"/>
                <a:gd name="connsiteX13" fmla="*/ 462954 w 471832"/>
                <a:gd name="connsiteY13" fmla="*/ 1438183 h 2556769"/>
                <a:gd name="connsiteX14" fmla="*/ 454077 w 471832"/>
                <a:gd name="connsiteY14" fmla="*/ 1464816 h 2556769"/>
                <a:gd name="connsiteX15" fmla="*/ 445199 w 471832"/>
                <a:gd name="connsiteY15" fmla="*/ 1500327 h 2556769"/>
                <a:gd name="connsiteX16" fmla="*/ 427444 w 471832"/>
                <a:gd name="connsiteY16" fmla="*/ 1571348 h 2556769"/>
                <a:gd name="connsiteX17" fmla="*/ 391933 w 471832"/>
                <a:gd name="connsiteY17" fmla="*/ 1606859 h 2556769"/>
                <a:gd name="connsiteX18" fmla="*/ 365300 w 471832"/>
                <a:gd name="connsiteY18" fmla="*/ 1669002 h 2556769"/>
                <a:gd name="connsiteX19" fmla="*/ 320912 w 471832"/>
                <a:gd name="connsiteY19" fmla="*/ 1713391 h 2556769"/>
                <a:gd name="connsiteX20" fmla="*/ 249890 w 471832"/>
                <a:gd name="connsiteY20" fmla="*/ 1819923 h 2556769"/>
                <a:gd name="connsiteX21" fmla="*/ 223257 w 471832"/>
                <a:gd name="connsiteY21" fmla="*/ 1846556 h 2556769"/>
                <a:gd name="connsiteX22" fmla="*/ 178869 w 471832"/>
                <a:gd name="connsiteY22" fmla="*/ 1890944 h 2556769"/>
                <a:gd name="connsiteX23" fmla="*/ 143358 w 471832"/>
                <a:gd name="connsiteY23" fmla="*/ 1944210 h 2556769"/>
                <a:gd name="connsiteX24" fmla="*/ 125603 w 471832"/>
                <a:gd name="connsiteY24" fmla="*/ 1970843 h 2556769"/>
                <a:gd name="connsiteX25" fmla="*/ 98970 w 471832"/>
                <a:gd name="connsiteY25" fmla="*/ 1988598 h 2556769"/>
                <a:gd name="connsiteX26" fmla="*/ 72337 w 471832"/>
                <a:gd name="connsiteY26" fmla="*/ 2041864 h 2556769"/>
                <a:gd name="connsiteX27" fmla="*/ 45704 w 471832"/>
                <a:gd name="connsiteY27" fmla="*/ 2086253 h 2556769"/>
                <a:gd name="connsiteX28" fmla="*/ 27949 w 471832"/>
                <a:gd name="connsiteY28" fmla="*/ 2263806 h 2556769"/>
                <a:gd name="connsiteX29" fmla="*/ 27949 w 471832"/>
                <a:gd name="connsiteY29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0811 w 471832"/>
                <a:gd name="connsiteY7" fmla="*/ 1171853 h 2556769"/>
                <a:gd name="connsiteX8" fmla="*/ 409688 w 471832"/>
                <a:gd name="connsiteY8" fmla="*/ 1198486 h 2556769"/>
                <a:gd name="connsiteX9" fmla="*/ 427444 w 471832"/>
                <a:gd name="connsiteY9" fmla="*/ 1216241 h 2556769"/>
                <a:gd name="connsiteX10" fmla="*/ 445199 w 471832"/>
                <a:gd name="connsiteY10" fmla="*/ 1242874 h 2556769"/>
                <a:gd name="connsiteX11" fmla="*/ 471832 w 471832"/>
                <a:gd name="connsiteY11" fmla="*/ 1305018 h 2556769"/>
                <a:gd name="connsiteX12" fmla="*/ 462954 w 471832"/>
                <a:gd name="connsiteY12" fmla="*/ 1438183 h 2556769"/>
                <a:gd name="connsiteX13" fmla="*/ 454077 w 471832"/>
                <a:gd name="connsiteY13" fmla="*/ 1464816 h 2556769"/>
                <a:gd name="connsiteX14" fmla="*/ 445199 w 471832"/>
                <a:gd name="connsiteY14" fmla="*/ 1500327 h 2556769"/>
                <a:gd name="connsiteX15" fmla="*/ 427444 w 471832"/>
                <a:gd name="connsiteY15" fmla="*/ 1571348 h 2556769"/>
                <a:gd name="connsiteX16" fmla="*/ 391933 w 471832"/>
                <a:gd name="connsiteY16" fmla="*/ 1606859 h 2556769"/>
                <a:gd name="connsiteX17" fmla="*/ 365300 w 471832"/>
                <a:gd name="connsiteY17" fmla="*/ 1669002 h 2556769"/>
                <a:gd name="connsiteX18" fmla="*/ 320912 w 471832"/>
                <a:gd name="connsiteY18" fmla="*/ 1713391 h 2556769"/>
                <a:gd name="connsiteX19" fmla="*/ 249890 w 471832"/>
                <a:gd name="connsiteY19" fmla="*/ 1819923 h 2556769"/>
                <a:gd name="connsiteX20" fmla="*/ 223257 w 471832"/>
                <a:gd name="connsiteY20" fmla="*/ 1846556 h 2556769"/>
                <a:gd name="connsiteX21" fmla="*/ 178869 w 471832"/>
                <a:gd name="connsiteY21" fmla="*/ 1890944 h 2556769"/>
                <a:gd name="connsiteX22" fmla="*/ 143358 w 471832"/>
                <a:gd name="connsiteY22" fmla="*/ 1944210 h 2556769"/>
                <a:gd name="connsiteX23" fmla="*/ 125603 w 471832"/>
                <a:gd name="connsiteY23" fmla="*/ 1970843 h 2556769"/>
                <a:gd name="connsiteX24" fmla="*/ 98970 w 471832"/>
                <a:gd name="connsiteY24" fmla="*/ 1988598 h 2556769"/>
                <a:gd name="connsiteX25" fmla="*/ 72337 w 471832"/>
                <a:gd name="connsiteY25" fmla="*/ 2041864 h 2556769"/>
                <a:gd name="connsiteX26" fmla="*/ 45704 w 471832"/>
                <a:gd name="connsiteY26" fmla="*/ 2086253 h 2556769"/>
                <a:gd name="connsiteX27" fmla="*/ 27949 w 471832"/>
                <a:gd name="connsiteY27" fmla="*/ 2263806 h 2556769"/>
                <a:gd name="connsiteX28" fmla="*/ 27949 w 471832"/>
                <a:gd name="connsiteY28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9688 w 471832"/>
                <a:gd name="connsiteY7" fmla="*/ 1198486 h 2556769"/>
                <a:gd name="connsiteX8" fmla="*/ 427444 w 471832"/>
                <a:gd name="connsiteY8" fmla="*/ 1216241 h 2556769"/>
                <a:gd name="connsiteX9" fmla="*/ 445199 w 471832"/>
                <a:gd name="connsiteY9" fmla="*/ 1242874 h 2556769"/>
                <a:gd name="connsiteX10" fmla="*/ 471832 w 471832"/>
                <a:gd name="connsiteY10" fmla="*/ 1305018 h 2556769"/>
                <a:gd name="connsiteX11" fmla="*/ 462954 w 471832"/>
                <a:gd name="connsiteY11" fmla="*/ 1438183 h 2556769"/>
                <a:gd name="connsiteX12" fmla="*/ 454077 w 471832"/>
                <a:gd name="connsiteY12" fmla="*/ 1464816 h 2556769"/>
                <a:gd name="connsiteX13" fmla="*/ 445199 w 471832"/>
                <a:gd name="connsiteY13" fmla="*/ 1500327 h 2556769"/>
                <a:gd name="connsiteX14" fmla="*/ 427444 w 471832"/>
                <a:gd name="connsiteY14" fmla="*/ 1571348 h 2556769"/>
                <a:gd name="connsiteX15" fmla="*/ 391933 w 471832"/>
                <a:gd name="connsiteY15" fmla="*/ 1606859 h 2556769"/>
                <a:gd name="connsiteX16" fmla="*/ 365300 w 471832"/>
                <a:gd name="connsiteY16" fmla="*/ 1669002 h 2556769"/>
                <a:gd name="connsiteX17" fmla="*/ 320912 w 471832"/>
                <a:gd name="connsiteY17" fmla="*/ 1713391 h 2556769"/>
                <a:gd name="connsiteX18" fmla="*/ 249890 w 471832"/>
                <a:gd name="connsiteY18" fmla="*/ 1819923 h 2556769"/>
                <a:gd name="connsiteX19" fmla="*/ 223257 w 471832"/>
                <a:gd name="connsiteY19" fmla="*/ 1846556 h 2556769"/>
                <a:gd name="connsiteX20" fmla="*/ 178869 w 471832"/>
                <a:gd name="connsiteY20" fmla="*/ 1890944 h 2556769"/>
                <a:gd name="connsiteX21" fmla="*/ 143358 w 471832"/>
                <a:gd name="connsiteY21" fmla="*/ 1944210 h 2556769"/>
                <a:gd name="connsiteX22" fmla="*/ 125603 w 471832"/>
                <a:gd name="connsiteY22" fmla="*/ 1970843 h 2556769"/>
                <a:gd name="connsiteX23" fmla="*/ 98970 w 471832"/>
                <a:gd name="connsiteY23" fmla="*/ 1988598 h 2556769"/>
                <a:gd name="connsiteX24" fmla="*/ 72337 w 471832"/>
                <a:gd name="connsiteY24" fmla="*/ 2041864 h 2556769"/>
                <a:gd name="connsiteX25" fmla="*/ 45704 w 471832"/>
                <a:gd name="connsiteY25" fmla="*/ 2086253 h 2556769"/>
                <a:gd name="connsiteX26" fmla="*/ 27949 w 471832"/>
                <a:gd name="connsiteY26" fmla="*/ 2263806 h 2556769"/>
                <a:gd name="connsiteX27" fmla="*/ 27949 w 471832"/>
                <a:gd name="connsiteY27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9688 w 471832"/>
                <a:gd name="connsiteY7" fmla="*/ 1198486 h 2556769"/>
                <a:gd name="connsiteX8" fmla="*/ 422819 w 471832"/>
                <a:gd name="connsiteY8" fmla="*/ 1181871 h 2556769"/>
                <a:gd name="connsiteX9" fmla="*/ 427444 w 471832"/>
                <a:gd name="connsiteY9" fmla="*/ 1216241 h 2556769"/>
                <a:gd name="connsiteX10" fmla="*/ 445199 w 471832"/>
                <a:gd name="connsiteY10" fmla="*/ 1242874 h 2556769"/>
                <a:gd name="connsiteX11" fmla="*/ 471832 w 471832"/>
                <a:gd name="connsiteY11" fmla="*/ 1305018 h 2556769"/>
                <a:gd name="connsiteX12" fmla="*/ 462954 w 471832"/>
                <a:gd name="connsiteY12" fmla="*/ 1438183 h 2556769"/>
                <a:gd name="connsiteX13" fmla="*/ 454077 w 471832"/>
                <a:gd name="connsiteY13" fmla="*/ 1464816 h 2556769"/>
                <a:gd name="connsiteX14" fmla="*/ 445199 w 471832"/>
                <a:gd name="connsiteY14" fmla="*/ 1500327 h 2556769"/>
                <a:gd name="connsiteX15" fmla="*/ 427444 w 471832"/>
                <a:gd name="connsiteY15" fmla="*/ 1571348 h 2556769"/>
                <a:gd name="connsiteX16" fmla="*/ 391933 w 471832"/>
                <a:gd name="connsiteY16" fmla="*/ 1606859 h 2556769"/>
                <a:gd name="connsiteX17" fmla="*/ 365300 w 471832"/>
                <a:gd name="connsiteY17" fmla="*/ 1669002 h 2556769"/>
                <a:gd name="connsiteX18" fmla="*/ 320912 w 471832"/>
                <a:gd name="connsiteY18" fmla="*/ 1713391 h 2556769"/>
                <a:gd name="connsiteX19" fmla="*/ 249890 w 471832"/>
                <a:gd name="connsiteY19" fmla="*/ 1819923 h 2556769"/>
                <a:gd name="connsiteX20" fmla="*/ 223257 w 471832"/>
                <a:gd name="connsiteY20" fmla="*/ 1846556 h 2556769"/>
                <a:gd name="connsiteX21" fmla="*/ 178869 w 471832"/>
                <a:gd name="connsiteY21" fmla="*/ 1890944 h 2556769"/>
                <a:gd name="connsiteX22" fmla="*/ 143358 w 471832"/>
                <a:gd name="connsiteY22" fmla="*/ 1944210 h 2556769"/>
                <a:gd name="connsiteX23" fmla="*/ 125603 w 471832"/>
                <a:gd name="connsiteY23" fmla="*/ 1970843 h 2556769"/>
                <a:gd name="connsiteX24" fmla="*/ 98970 w 471832"/>
                <a:gd name="connsiteY24" fmla="*/ 1988598 h 2556769"/>
                <a:gd name="connsiteX25" fmla="*/ 72337 w 471832"/>
                <a:gd name="connsiteY25" fmla="*/ 2041864 h 2556769"/>
                <a:gd name="connsiteX26" fmla="*/ 45704 w 471832"/>
                <a:gd name="connsiteY26" fmla="*/ 2086253 h 2556769"/>
                <a:gd name="connsiteX27" fmla="*/ 27949 w 471832"/>
                <a:gd name="connsiteY27" fmla="*/ 2263806 h 2556769"/>
                <a:gd name="connsiteX28" fmla="*/ 27949 w 471832"/>
                <a:gd name="connsiteY28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9688 w 471832"/>
                <a:gd name="connsiteY7" fmla="*/ 1198486 h 2556769"/>
                <a:gd name="connsiteX8" fmla="*/ 422819 w 471832"/>
                <a:gd name="connsiteY8" fmla="*/ 1181871 h 2556769"/>
                <a:gd name="connsiteX9" fmla="*/ 445199 w 471832"/>
                <a:gd name="connsiteY9" fmla="*/ 1242874 h 2556769"/>
                <a:gd name="connsiteX10" fmla="*/ 471832 w 471832"/>
                <a:gd name="connsiteY10" fmla="*/ 1305018 h 2556769"/>
                <a:gd name="connsiteX11" fmla="*/ 462954 w 471832"/>
                <a:gd name="connsiteY11" fmla="*/ 1438183 h 2556769"/>
                <a:gd name="connsiteX12" fmla="*/ 454077 w 471832"/>
                <a:gd name="connsiteY12" fmla="*/ 1464816 h 2556769"/>
                <a:gd name="connsiteX13" fmla="*/ 445199 w 471832"/>
                <a:gd name="connsiteY13" fmla="*/ 1500327 h 2556769"/>
                <a:gd name="connsiteX14" fmla="*/ 427444 w 471832"/>
                <a:gd name="connsiteY14" fmla="*/ 1571348 h 2556769"/>
                <a:gd name="connsiteX15" fmla="*/ 391933 w 471832"/>
                <a:gd name="connsiteY15" fmla="*/ 1606859 h 2556769"/>
                <a:gd name="connsiteX16" fmla="*/ 365300 w 471832"/>
                <a:gd name="connsiteY16" fmla="*/ 1669002 h 2556769"/>
                <a:gd name="connsiteX17" fmla="*/ 320912 w 471832"/>
                <a:gd name="connsiteY17" fmla="*/ 1713391 h 2556769"/>
                <a:gd name="connsiteX18" fmla="*/ 249890 w 471832"/>
                <a:gd name="connsiteY18" fmla="*/ 1819923 h 2556769"/>
                <a:gd name="connsiteX19" fmla="*/ 223257 w 471832"/>
                <a:gd name="connsiteY19" fmla="*/ 1846556 h 2556769"/>
                <a:gd name="connsiteX20" fmla="*/ 178869 w 471832"/>
                <a:gd name="connsiteY20" fmla="*/ 1890944 h 2556769"/>
                <a:gd name="connsiteX21" fmla="*/ 143358 w 471832"/>
                <a:gd name="connsiteY21" fmla="*/ 1944210 h 2556769"/>
                <a:gd name="connsiteX22" fmla="*/ 125603 w 471832"/>
                <a:gd name="connsiteY22" fmla="*/ 1970843 h 2556769"/>
                <a:gd name="connsiteX23" fmla="*/ 98970 w 471832"/>
                <a:gd name="connsiteY23" fmla="*/ 1988598 h 2556769"/>
                <a:gd name="connsiteX24" fmla="*/ 72337 w 471832"/>
                <a:gd name="connsiteY24" fmla="*/ 2041864 h 2556769"/>
                <a:gd name="connsiteX25" fmla="*/ 45704 w 471832"/>
                <a:gd name="connsiteY25" fmla="*/ 2086253 h 2556769"/>
                <a:gd name="connsiteX26" fmla="*/ 27949 w 471832"/>
                <a:gd name="connsiteY26" fmla="*/ 2263806 h 2556769"/>
                <a:gd name="connsiteX27" fmla="*/ 27949 w 471832"/>
                <a:gd name="connsiteY27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9688 w 471832"/>
                <a:gd name="connsiteY7" fmla="*/ 1198486 h 2556769"/>
                <a:gd name="connsiteX8" fmla="*/ 445199 w 471832"/>
                <a:gd name="connsiteY8" fmla="*/ 1242874 h 2556769"/>
                <a:gd name="connsiteX9" fmla="*/ 471832 w 471832"/>
                <a:gd name="connsiteY9" fmla="*/ 1305018 h 2556769"/>
                <a:gd name="connsiteX10" fmla="*/ 462954 w 471832"/>
                <a:gd name="connsiteY10" fmla="*/ 1438183 h 2556769"/>
                <a:gd name="connsiteX11" fmla="*/ 454077 w 471832"/>
                <a:gd name="connsiteY11" fmla="*/ 1464816 h 2556769"/>
                <a:gd name="connsiteX12" fmla="*/ 445199 w 471832"/>
                <a:gd name="connsiteY12" fmla="*/ 1500327 h 2556769"/>
                <a:gd name="connsiteX13" fmla="*/ 427444 w 471832"/>
                <a:gd name="connsiteY13" fmla="*/ 1571348 h 2556769"/>
                <a:gd name="connsiteX14" fmla="*/ 391933 w 471832"/>
                <a:gd name="connsiteY14" fmla="*/ 1606859 h 2556769"/>
                <a:gd name="connsiteX15" fmla="*/ 365300 w 471832"/>
                <a:gd name="connsiteY15" fmla="*/ 1669002 h 2556769"/>
                <a:gd name="connsiteX16" fmla="*/ 320912 w 471832"/>
                <a:gd name="connsiteY16" fmla="*/ 1713391 h 2556769"/>
                <a:gd name="connsiteX17" fmla="*/ 249890 w 471832"/>
                <a:gd name="connsiteY17" fmla="*/ 1819923 h 2556769"/>
                <a:gd name="connsiteX18" fmla="*/ 223257 w 471832"/>
                <a:gd name="connsiteY18" fmla="*/ 1846556 h 2556769"/>
                <a:gd name="connsiteX19" fmla="*/ 178869 w 471832"/>
                <a:gd name="connsiteY19" fmla="*/ 1890944 h 2556769"/>
                <a:gd name="connsiteX20" fmla="*/ 143358 w 471832"/>
                <a:gd name="connsiteY20" fmla="*/ 1944210 h 2556769"/>
                <a:gd name="connsiteX21" fmla="*/ 125603 w 471832"/>
                <a:gd name="connsiteY21" fmla="*/ 1970843 h 2556769"/>
                <a:gd name="connsiteX22" fmla="*/ 98970 w 471832"/>
                <a:gd name="connsiteY22" fmla="*/ 1988598 h 2556769"/>
                <a:gd name="connsiteX23" fmla="*/ 72337 w 471832"/>
                <a:gd name="connsiteY23" fmla="*/ 2041864 h 2556769"/>
                <a:gd name="connsiteX24" fmla="*/ 45704 w 471832"/>
                <a:gd name="connsiteY24" fmla="*/ 2086253 h 2556769"/>
                <a:gd name="connsiteX25" fmla="*/ 27949 w 471832"/>
                <a:gd name="connsiteY25" fmla="*/ 2263806 h 2556769"/>
                <a:gd name="connsiteX26" fmla="*/ 27949 w 471832"/>
                <a:gd name="connsiteY26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409688 w 471832"/>
                <a:gd name="connsiteY6" fmla="*/ 1198486 h 2556769"/>
                <a:gd name="connsiteX7" fmla="*/ 445199 w 471832"/>
                <a:gd name="connsiteY7" fmla="*/ 1242874 h 2556769"/>
                <a:gd name="connsiteX8" fmla="*/ 471832 w 471832"/>
                <a:gd name="connsiteY8" fmla="*/ 1305018 h 2556769"/>
                <a:gd name="connsiteX9" fmla="*/ 462954 w 471832"/>
                <a:gd name="connsiteY9" fmla="*/ 1438183 h 2556769"/>
                <a:gd name="connsiteX10" fmla="*/ 454077 w 471832"/>
                <a:gd name="connsiteY10" fmla="*/ 1464816 h 2556769"/>
                <a:gd name="connsiteX11" fmla="*/ 445199 w 471832"/>
                <a:gd name="connsiteY11" fmla="*/ 1500327 h 2556769"/>
                <a:gd name="connsiteX12" fmla="*/ 427444 w 471832"/>
                <a:gd name="connsiteY12" fmla="*/ 1571348 h 2556769"/>
                <a:gd name="connsiteX13" fmla="*/ 391933 w 471832"/>
                <a:gd name="connsiteY13" fmla="*/ 1606859 h 2556769"/>
                <a:gd name="connsiteX14" fmla="*/ 365300 w 471832"/>
                <a:gd name="connsiteY14" fmla="*/ 1669002 h 2556769"/>
                <a:gd name="connsiteX15" fmla="*/ 320912 w 471832"/>
                <a:gd name="connsiteY15" fmla="*/ 1713391 h 2556769"/>
                <a:gd name="connsiteX16" fmla="*/ 249890 w 471832"/>
                <a:gd name="connsiteY16" fmla="*/ 1819923 h 2556769"/>
                <a:gd name="connsiteX17" fmla="*/ 223257 w 471832"/>
                <a:gd name="connsiteY17" fmla="*/ 1846556 h 2556769"/>
                <a:gd name="connsiteX18" fmla="*/ 178869 w 471832"/>
                <a:gd name="connsiteY18" fmla="*/ 1890944 h 2556769"/>
                <a:gd name="connsiteX19" fmla="*/ 143358 w 471832"/>
                <a:gd name="connsiteY19" fmla="*/ 1944210 h 2556769"/>
                <a:gd name="connsiteX20" fmla="*/ 125603 w 471832"/>
                <a:gd name="connsiteY20" fmla="*/ 1970843 h 2556769"/>
                <a:gd name="connsiteX21" fmla="*/ 98970 w 471832"/>
                <a:gd name="connsiteY21" fmla="*/ 1988598 h 2556769"/>
                <a:gd name="connsiteX22" fmla="*/ 72337 w 471832"/>
                <a:gd name="connsiteY22" fmla="*/ 2041864 h 2556769"/>
                <a:gd name="connsiteX23" fmla="*/ 45704 w 471832"/>
                <a:gd name="connsiteY23" fmla="*/ 2086253 h 2556769"/>
                <a:gd name="connsiteX24" fmla="*/ 27949 w 471832"/>
                <a:gd name="connsiteY24" fmla="*/ 2263806 h 2556769"/>
                <a:gd name="connsiteX25" fmla="*/ 27949 w 471832"/>
                <a:gd name="connsiteY25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445199 w 471832"/>
                <a:gd name="connsiteY6" fmla="*/ 1242874 h 2556769"/>
                <a:gd name="connsiteX7" fmla="*/ 471832 w 471832"/>
                <a:gd name="connsiteY7" fmla="*/ 1305018 h 2556769"/>
                <a:gd name="connsiteX8" fmla="*/ 462954 w 471832"/>
                <a:gd name="connsiteY8" fmla="*/ 1438183 h 2556769"/>
                <a:gd name="connsiteX9" fmla="*/ 454077 w 471832"/>
                <a:gd name="connsiteY9" fmla="*/ 1464816 h 2556769"/>
                <a:gd name="connsiteX10" fmla="*/ 445199 w 471832"/>
                <a:gd name="connsiteY10" fmla="*/ 1500327 h 2556769"/>
                <a:gd name="connsiteX11" fmla="*/ 427444 w 471832"/>
                <a:gd name="connsiteY11" fmla="*/ 1571348 h 2556769"/>
                <a:gd name="connsiteX12" fmla="*/ 391933 w 471832"/>
                <a:gd name="connsiteY12" fmla="*/ 1606859 h 2556769"/>
                <a:gd name="connsiteX13" fmla="*/ 365300 w 471832"/>
                <a:gd name="connsiteY13" fmla="*/ 1669002 h 2556769"/>
                <a:gd name="connsiteX14" fmla="*/ 320912 w 471832"/>
                <a:gd name="connsiteY14" fmla="*/ 1713391 h 2556769"/>
                <a:gd name="connsiteX15" fmla="*/ 249890 w 471832"/>
                <a:gd name="connsiteY15" fmla="*/ 1819923 h 2556769"/>
                <a:gd name="connsiteX16" fmla="*/ 223257 w 471832"/>
                <a:gd name="connsiteY16" fmla="*/ 1846556 h 2556769"/>
                <a:gd name="connsiteX17" fmla="*/ 178869 w 471832"/>
                <a:gd name="connsiteY17" fmla="*/ 1890944 h 2556769"/>
                <a:gd name="connsiteX18" fmla="*/ 143358 w 471832"/>
                <a:gd name="connsiteY18" fmla="*/ 1944210 h 2556769"/>
                <a:gd name="connsiteX19" fmla="*/ 125603 w 471832"/>
                <a:gd name="connsiteY19" fmla="*/ 1970843 h 2556769"/>
                <a:gd name="connsiteX20" fmla="*/ 98970 w 471832"/>
                <a:gd name="connsiteY20" fmla="*/ 1988598 h 2556769"/>
                <a:gd name="connsiteX21" fmla="*/ 72337 w 471832"/>
                <a:gd name="connsiteY21" fmla="*/ 2041864 h 2556769"/>
                <a:gd name="connsiteX22" fmla="*/ 45704 w 471832"/>
                <a:gd name="connsiteY22" fmla="*/ 2086253 h 2556769"/>
                <a:gd name="connsiteX23" fmla="*/ 27949 w 471832"/>
                <a:gd name="connsiteY23" fmla="*/ 2263806 h 2556769"/>
                <a:gd name="connsiteX24" fmla="*/ 27949 w 471832"/>
                <a:gd name="connsiteY24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471832 w 471832"/>
                <a:gd name="connsiteY6" fmla="*/ 1305018 h 2556769"/>
                <a:gd name="connsiteX7" fmla="*/ 462954 w 471832"/>
                <a:gd name="connsiteY7" fmla="*/ 1438183 h 2556769"/>
                <a:gd name="connsiteX8" fmla="*/ 454077 w 471832"/>
                <a:gd name="connsiteY8" fmla="*/ 1464816 h 2556769"/>
                <a:gd name="connsiteX9" fmla="*/ 445199 w 471832"/>
                <a:gd name="connsiteY9" fmla="*/ 1500327 h 2556769"/>
                <a:gd name="connsiteX10" fmla="*/ 427444 w 471832"/>
                <a:gd name="connsiteY10" fmla="*/ 1571348 h 2556769"/>
                <a:gd name="connsiteX11" fmla="*/ 391933 w 471832"/>
                <a:gd name="connsiteY11" fmla="*/ 1606859 h 2556769"/>
                <a:gd name="connsiteX12" fmla="*/ 365300 w 471832"/>
                <a:gd name="connsiteY12" fmla="*/ 1669002 h 2556769"/>
                <a:gd name="connsiteX13" fmla="*/ 320912 w 471832"/>
                <a:gd name="connsiteY13" fmla="*/ 1713391 h 2556769"/>
                <a:gd name="connsiteX14" fmla="*/ 249890 w 471832"/>
                <a:gd name="connsiteY14" fmla="*/ 1819923 h 2556769"/>
                <a:gd name="connsiteX15" fmla="*/ 223257 w 471832"/>
                <a:gd name="connsiteY15" fmla="*/ 1846556 h 2556769"/>
                <a:gd name="connsiteX16" fmla="*/ 178869 w 471832"/>
                <a:gd name="connsiteY16" fmla="*/ 1890944 h 2556769"/>
                <a:gd name="connsiteX17" fmla="*/ 143358 w 471832"/>
                <a:gd name="connsiteY17" fmla="*/ 1944210 h 2556769"/>
                <a:gd name="connsiteX18" fmla="*/ 125603 w 471832"/>
                <a:gd name="connsiteY18" fmla="*/ 1970843 h 2556769"/>
                <a:gd name="connsiteX19" fmla="*/ 98970 w 471832"/>
                <a:gd name="connsiteY19" fmla="*/ 1988598 h 2556769"/>
                <a:gd name="connsiteX20" fmla="*/ 72337 w 471832"/>
                <a:gd name="connsiteY20" fmla="*/ 2041864 h 2556769"/>
                <a:gd name="connsiteX21" fmla="*/ 45704 w 471832"/>
                <a:gd name="connsiteY21" fmla="*/ 2086253 h 2556769"/>
                <a:gd name="connsiteX22" fmla="*/ 27949 w 471832"/>
                <a:gd name="connsiteY22" fmla="*/ 2263806 h 2556769"/>
                <a:gd name="connsiteX23" fmla="*/ 27949 w 471832"/>
                <a:gd name="connsiteY23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65300 w 475480"/>
                <a:gd name="connsiteY11" fmla="*/ 1669002 h 2556769"/>
                <a:gd name="connsiteX12" fmla="*/ 320912 w 475480"/>
                <a:gd name="connsiteY12" fmla="*/ 1713391 h 2556769"/>
                <a:gd name="connsiteX13" fmla="*/ 249890 w 475480"/>
                <a:gd name="connsiteY13" fmla="*/ 1819923 h 2556769"/>
                <a:gd name="connsiteX14" fmla="*/ 223257 w 475480"/>
                <a:gd name="connsiteY14" fmla="*/ 1846556 h 2556769"/>
                <a:gd name="connsiteX15" fmla="*/ 178869 w 475480"/>
                <a:gd name="connsiteY15" fmla="*/ 1890944 h 2556769"/>
                <a:gd name="connsiteX16" fmla="*/ 143358 w 475480"/>
                <a:gd name="connsiteY16" fmla="*/ 1944210 h 2556769"/>
                <a:gd name="connsiteX17" fmla="*/ 125603 w 475480"/>
                <a:gd name="connsiteY17" fmla="*/ 1970843 h 2556769"/>
                <a:gd name="connsiteX18" fmla="*/ 98970 w 475480"/>
                <a:gd name="connsiteY18" fmla="*/ 1988598 h 2556769"/>
                <a:gd name="connsiteX19" fmla="*/ 72337 w 475480"/>
                <a:gd name="connsiteY19" fmla="*/ 2041864 h 2556769"/>
                <a:gd name="connsiteX20" fmla="*/ 45704 w 475480"/>
                <a:gd name="connsiteY20" fmla="*/ 2086253 h 2556769"/>
                <a:gd name="connsiteX21" fmla="*/ 27949 w 475480"/>
                <a:gd name="connsiteY21" fmla="*/ 2263806 h 2556769"/>
                <a:gd name="connsiteX22" fmla="*/ 27949 w 475480"/>
                <a:gd name="connsiteY22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178869 w 475480"/>
                <a:gd name="connsiteY14" fmla="*/ 1890944 h 2556769"/>
                <a:gd name="connsiteX15" fmla="*/ 143358 w 475480"/>
                <a:gd name="connsiteY15" fmla="*/ 1944210 h 2556769"/>
                <a:gd name="connsiteX16" fmla="*/ 125603 w 475480"/>
                <a:gd name="connsiteY16" fmla="*/ 1970843 h 2556769"/>
                <a:gd name="connsiteX17" fmla="*/ 98970 w 475480"/>
                <a:gd name="connsiteY17" fmla="*/ 1988598 h 2556769"/>
                <a:gd name="connsiteX18" fmla="*/ 72337 w 475480"/>
                <a:gd name="connsiteY18" fmla="*/ 2041864 h 2556769"/>
                <a:gd name="connsiteX19" fmla="*/ 45704 w 475480"/>
                <a:gd name="connsiteY19" fmla="*/ 2086253 h 2556769"/>
                <a:gd name="connsiteX20" fmla="*/ 27949 w 475480"/>
                <a:gd name="connsiteY20" fmla="*/ 2263806 h 2556769"/>
                <a:gd name="connsiteX21" fmla="*/ 27949 w 475480"/>
                <a:gd name="connsiteY21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178869 w 475480"/>
                <a:gd name="connsiteY14" fmla="*/ 1890944 h 2556769"/>
                <a:gd name="connsiteX15" fmla="*/ 143358 w 475480"/>
                <a:gd name="connsiteY15" fmla="*/ 1944210 h 2556769"/>
                <a:gd name="connsiteX16" fmla="*/ 98970 w 475480"/>
                <a:gd name="connsiteY16" fmla="*/ 1988598 h 2556769"/>
                <a:gd name="connsiteX17" fmla="*/ 72337 w 475480"/>
                <a:gd name="connsiteY17" fmla="*/ 2041864 h 2556769"/>
                <a:gd name="connsiteX18" fmla="*/ 45704 w 475480"/>
                <a:gd name="connsiteY18" fmla="*/ 2086253 h 2556769"/>
                <a:gd name="connsiteX19" fmla="*/ 27949 w 475480"/>
                <a:gd name="connsiteY19" fmla="*/ 2263806 h 2556769"/>
                <a:gd name="connsiteX20" fmla="*/ 27949 w 475480"/>
                <a:gd name="connsiteY20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178869 w 475480"/>
                <a:gd name="connsiteY14" fmla="*/ 1890944 h 2556769"/>
                <a:gd name="connsiteX15" fmla="*/ 98970 w 475480"/>
                <a:gd name="connsiteY15" fmla="*/ 1988598 h 2556769"/>
                <a:gd name="connsiteX16" fmla="*/ 72337 w 475480"/>
                <a:gd name="connsiteY16" fmla="*/ 2041864 h 2556769"/>
                <a:gd name="connsiteX17" fmla="*/ 45704 w 475480"/>
                <a:gd name="connsiteY17" fmla="*/ 2086253 h 2556769"/>
                <a:gd name="connsiteX18" fmla="*/ 27949 w 475480"/>
                <a:gd name="connsiteY18" fmla="*/ 2263806 h 2556769"/>
                <a:gd name="connsiteX19" fmla="*/ 27949 w 475480"/>
                <a:gd name="connsiteY19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98970 w 475480"/>
                <a:gd name="connsiteY14" fmla="*/ 1988598 h 2556769"/>
                <a:gd name="connsiteX15" fmla="*/ 72337 w 475480"/>
                <a:gd name="connsiteY15" fmla="*/ 2041864 h 2556769"/>
                <a:gd name="connsiteX16" fmla="*/ 45704 w 475480"/>
                <a:gd name="connsiteY16" fmla="*/ 2086253 h 2556769"/>
                <a:gd name="connsiteX17" fmla="*/ 27949 w 475480"/>
                <a:gd name="connsiteY17" fmla="*/ 2263806 h 2556769"/>
                <a:gd name="connsiteX18" fmla="*/ 27949 w 475480"/>
                <a:gd name="connsiteY18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98970 w 475480"/>
                <a:gd name="connsiteY14" fmla="*/ 1988598 h 2556769"/>
                <a:gd name="connsiteX15" fmla="*/ 45704 w 475480"/>
                <a:gd name="connsiteY15" fmla="*/ 2086253 h 2556769"/>
                <a:gd name="connsiteX16" fmla="*/ 27949 w 475480"/>
                <a:gd name="connsiteY16" fmla="*/ 2263806 h 2556769"/>
                <a:gd name="connsiteX17" fmla="*/ 27949 w 475480"/>
                <a:gd name="connsiteY17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98970 w 475480"/>
                <a:gd name="connsiteY14" fmla="*/ 1988598 h 2556769"/>
                <a:gd name="connsiteX15" fmla="*/ 27949 w 475480"/>
                <a:gd name="connsiteY15" fmla="*/ 2263806 h 2556769"/>
                <a:gd name="connsiteX16" fmla="*/ 27949 w 475480"/>
                <a:gd name="connsiteY16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98970 w 475480"/>
                <a:gd name="connsiteY13" fmla="*/ 1988598 h 2556769"/>
                <a:gd name="connsiteX14" fmla="*/ 27949 w 475480"/>
                <a:gd name="connsiteY14" fmla="*/ 2263806 h 2556769"/>
                <a:gd name="connsiteX15" fmla="*/ 27949 w 475480"/>
                <a:gd name="connsiteY15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98970 w 475480"/>
                <a:gd name="connsiteY12" fmla="*/ 1988598 h 2556769"/>
                <a:gd name="connsiteX13" fmla="*/ 27949 w 475480"/>
                <a:gd name="connsiteY13" fmla="*/ 2263806 h 2556769"/>
                <a:gd name="connsiteX14" fmla="*/ 27949 w 475480"/>
                <a:gd name="connsiteY14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98970 w 475480"/>
                <a:gd name="connsiteY11" fmla="*/ 1988598 h 2556769"/>
                <a:gd name="connsiteX12" fmla="*/ 27949 w 475480"/>
                <a:gd name="connsiteY12" fmla="*/ 2263806 h 2556769"/>
                <a:gd name="connsiteX13" fmla="*/ 27949 w 475480"/>
                <a:gd name="connsiteY13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98970 w 475480"/>
                <a:gd name="connsiteY10" fmla="*/ 1988598 h 2556769"/>
                <a:gd name="connsiteX11" fmla="*/ 27949 w 475480"/>
                <a:gd name="connsiteY11" fmla="*/ 2263806 h 2556769"/>
                <a:gd name="connsiteX12" fmla="*/ 27949 w 475480"/>
                <a:gd name="connsiteY12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98970 w 475480"/>
                <a:gd name="connsiteY9" fmla="*/ 1988598 h 2556769"/>
                <a:gd name="connsiteX10" fmla="*/ 27949 w 475480"/>
                <a:gd name="connsiteY10" fmla="*/ 2263806 h 2556769"/>
                <a:gd name="connsiteX11" fmla="*/ 27949 w 475480"/>
                <a:gd name="connsiteY11" fmla="*/ 2556769 h 2556769"/>
                <a:gd name="connsiteX0" fmla="*/ 1316 w 491423"/>
                <a:gd name="connsiteY0" fmla="*/ 0 h 2556769"/>
                <a:gd name="connsiteX1" fmla="*/ 1316 w 491423"/>
                <a:gd name="connsiteY1" fmla="*/ 390618 h 2556769"/>
                <a:gd name="connsiteX2" fmla="*/ 19071 w 491423"/>
                <a:gd name="connsiteY2" fmla="*/ 506028 h 2556769"/>
                <a:gd name="connsiteX3" fmla="*/ 98970 w 491423"/>
                <a:gd name="connsiteY3" fmla="*/ 701336 h 2556769"/>
                <a:gd name="connsiteX4" fmla="*/ 214380 w 491423"/>
                <a:gd name="connsiteY4" fmla="*/ 905523 h 2556769"/>
                <a:gd name="connsiteX5" fmla="*/ 374887 w 491423"/>
                <a:gd name="connsiteY5" fmla="*/ 1074846 h 2556769"/>
                <a:gd name="connsiteX6" fmla="*/ 471832 w 491423"/>
                <a:gd name="connsiteY6" fmla="*/ 1305018 h 2556769"/>
                <a:gd name="connsiteX7" fmla="*/ 454077 w 491423"/>
                <a:gd name="connsiteY7" fmla="*/ 1464816 h 2556769"/>
                <a:gd name="connsiteX8" fmla="*/ 98970 w 491423"/>
                <a:gd name="connsiteY8" fmla="*/ 1988598 h 2556769"/>
                <a:gd name="connsiteX9" fmla="*/ 27949 w 491423"/>
                <a:gd name="connsiteY9" fmla="*/ 2263806 h 2556769"/>
                <a:gd name="connsiteX10" fmla="*/ 27949 w 491423"/>
                <a:gd name="connsiteY10" fmla="*/ 2556769 h 2556769"/>
                <a:gd name="connsiteX0" fmla="*/ 1316 w 472761"/>
                <a:gd name="connsiteY0" fmla="*/ 0 h 2556769"/>
                <a:gd name="connsiteX1" fmla="*/ 1316 w 472761"/>
                <a:gd name="connsiteY1" fmla="*/ 390618 h 2556769"/>
                <a:gd name="connsiteX2" fmla="*/ 19071 w 472761"/>
                <a:gd name="connsiteY2" fmla="*/ 506028 h 2556769"/>
                <a:gd name="connsiteX3" fmla="*/ 98970 w 472761"/>
                <a:gd name="connsiteY3" fmla="*/ 701336 h 2556769"/>
                <a:gd name="connsiteX4" fmla="*/ 214380 w 472761"/>
                <a:gd name="connsiteY4" fmla="*/ 905523 h 2556769"/>
                <a:gd name="connsiteX5" fmla="*/ 374887 w 472761"/>
                <a:gd name="connsiteY5" fmla="*/ 1074846 h 2556769"/>
                <a:gd name="connsiteX6" fmla="*/ 471832 w 472761"/>
                <a:gd name="connsiteY6" fmla="*/ 1305018 h 2556769"/>
                <a:gd name="connsiteX7" fmla="*/ 292152 w 472761"/>
                <a:gd name="connsiteY7" fmla="*/ 1594991 h 2556769"/>
                <a:gd name="connsiteX8" fmla="*/ 98970 w 472761"/>
                <a:gd name="connsiteY8" fmla="*/ 1988598 h 2556769"/>
                <a:gd name="connsiteX9" fmla="*/ 27949 w 472761"/>
                <a:gd name="connsiteY9" fmla="*/ 2263806 h 2556769"/>
                <a:gd name="connsiteX10" fmla="*/ 27949 w 472761"/>
                <a:gd name="connsiteY10" fmla="*/ 2556769 h 2556769"/>
                <a:gd name="connsiteX0" fmla="*/ 1316 w 472730"/>
                <a:gd name="connsiteY0" fmla="*/ 0 h 2556769"/>
                <a:gd name="connsiteX1" fmla="*/ 1316 w 472730"/>
                <a:gd name="connsiteY1" fmla="*/ 390618 h 2556769"/>
                <a:gd name="connsiteX2" fmla="*/ 19071 w 472730"/>
                <a:gd name="connsiteY2" fmla="*/ 506028 h 2556769"/>
                <a:gd name="connsiteX3" fmla="*/ 98970 w 472730"/>
                <a:gd name="connsiteY3" fmla="*/ 701336 h 2556769"/>
                <a:gd name="connsiteX4" fmla="*/ 214380 w 472730"/>
                <a:gd name="connsiteY4" fmla="*/ 905523 h 2556769"/>
                <a:gd name="connsiteX5" fmla="*/ 471832 w 472730"/>
                <a:gd name="connsiteY5" fmla="*/ 1305018 h 2556769"/>
                <a:gd name="connsiteX6" fmla="*/ 292152 w 472730"/>
                <a:gd name="connsiteY6" fmla="*/ 1594991 h 2556769"/>
                <a:gd name="connsiteX7" fmla="*/ 98970 w 472730"/>
                <a:gd name="connsiteY7" fmla="*/ 1988598 h 2556769"/>
                <a:gd name="connsiteX8" fmla="*/ 27949 w 472730"/>
                <a:gd name="connsiteY8" fmla="*/ 2263806 h 2556769"/>
                <a:gd name="connsiteX9" fmla="*/ 27949 w 472730"/>
                <a:gd name="connsiteY9" fmla="*/ 2556769 h 2556769"/>
                <a:gd name="connsiteX0" fmla="*/ 1316 w 472730"/>
                <a:gd name="connsiteY0" fmla="*/ 0 h 2556769"/>
                <a:gd name="connsiteX1" fmla="*/ 1316 w 472730"/>
                <a:gd name="connsiteY1" fmla="*/ 390618 h 2556769"/>
                <a:gd name="connsiteX2" fmla="*/ 19071 w 472730"/>
                <a:gd name="connsiteY2" fmla="*/ 506028 h 2556769"/>
                <a:gd name="connsiteX3" fmla="*/ 98970 w 472730"/>
                <a:gd name="connsiteY3" fmla="*/ 701336 h 2556769"/>
                <a:gd name="connsiteX4" fmla="*/ 265180 w 472730"/>
                <a:gd name="connsiteY4" fmla="*/ 1051573 h 2556769"/>
                <a:gd name="connsiteX5" fmla="*/ 471832 w 472730"/>
                <a:gd name="connsiteY5" fmla="*/ 1305018 h 2556769"/>
                <a:gd name="connsiteX6" fmla="*/ 292152 w 472730"/>
                <a:gd name="connsiteY6" fmla="*/ 1594991 h 2556769"/>
                <a:gd name="connsiteX7" fmla="*/ 98970 w 472730"/>
                <a:gd name="connsiteY7" fmla="*/ 1988598 h 2556769"/>
                <a:gd name="connsiteX8" fmla="*/ 27949 w 472730"/>
                <a:gd name="connsiteY8" fmla="*/ 2263806 h 2556769"/>
                <a:gd name="connsiteX9" fmla="*/ 27949 w 472730"/>
                <a:gd name="connsiteY9" fmla="*/ 2556769 h 2556769"/>
                <a:gd name="connsiteX0" fmla="*/ 1316 w 475248"/>
                <a:gd name="connsiteY0" fmla="*/ 0 h 2556769"/>
                <a:gd name="connsiteX1" fmla="*/ 1316 w 475248"/>
                <a:gd name="connsiteY1" fmla="*/ 390618 h 2556769"/>
                <a:gd name="connsiteX2" fmla="*/ 19071 w 475248"/>
                <a:gd name="connsiteY2" fmla="*/ 506028 h 2556769"/>
                <a:gd name="connsiteX3" fmla="*/ 98970 w 475248"/>
                <a:gd name="connsiteY3" fmla="*/ 701336 h 2556769"/>
                <a:gd name="connsiteX4" fmla="*/ 265180 w 475248"/>
                <a:gd name="connsiteY4" fmla="*/ 1051573 h 2556769"/>
                <a:gd name="connsiteX5" fmla="*/ 410119 w 475248"/>
                <a:gd name="connsiteY5" fmla="*/ 1137421 h 2556769"/>
                <a:gd name="connsiteX6" fmla="*/ 471832 w 475248"/>
                <a:gd name="connsiteY6" fmla="*/ 1305018 h 2556769"/>
                <a:gd name="connsiteX7" fmla="*/ 292152 w 475248"/>
                <a:gd name="connsiteY7" fmla="*/ 1594991 h 2556769"/>
                <a:gd name="connsiteX8" fmla="*/ 98970 w 475248"/>
                <a:gd name="connsiteY8" fmla="*/ 1988598 h 2556769"/>
                <a:gd name="connsiteX9" fmla="*/ 27949 w 475248"/>
                <a:gd name="connsiteY9" fmla="*/ 2263806 h 2556769"/>
                <a:gd name="connsiteX10" fmla="*/ 27949 w 475248"/>
                <a:gd name="connsiteY10" fmla="*/ 2556769 h 2556769"/>
                <a:gd name="connsiteX0" fmla="*/ 1316 w 473694"/>
                <a:gd name="connsiteY0" fmla="*/ 0 h 2556769"/>
                <a:gd name="connsiteX1" fmla="*/ 1316 w 473694"/>
                <a:gd name="connsiteY1" fmla="*/ 390618 h 2556769"/>
                <a:gd name="connsiteX2" fmla="*/ 19071 w 473694"/>
                <a:gd name="connsiteY2" fmla="*/ 506028 h 2556769"/>
                <a:gd name="connsiteX3" fmla="*/ 98970 w 473694"/>
                <a:gd name="connsiteY3" fmla="*/ 701336 h 2556769"/>
                <a:gd name="connsiteX4" fmla="*/ 265180 w 473694"/>
                <a:gd name="connsiteY4" fmla="*/ 1051573 h 2556769"/>
                <a:gd name="connsiteX5" fmla="*/ 362494 w 473694"/>
                <a:gd name="connsiteY5" fmla="*/ 1204096 h 2556769"/>
                <a:gd name="connsiteX6" fmla="*/ 471832 w 473694"/>
                <a:gd name="connsiteY6" fmla="*/ 1305018 h 2556769"/>
                <a:gd name="connsiteX7" fmla="*/ 292152 w 473694"/>
                <a:gd name="connsiteY7" fmla="*/ 1594991 h 2556769"/>
                <a:gd name="connsiteX8" fmla="*/ 98970 w 473694"/>
                <a:gd name="connsiteY8" fmla="*/ 1988598 h 2556769"/>
                <a:gd name="connsiteX9" fmla="*/ 27949 w 473694"/>
                <a:gd name="connsiteY9" fmla="*/ 2263806 h 2556769"/>
                <a:gd name="connsiteX10" fmla="*/ 27949 w 473694"/>
                <a:gd name="connsiteY10" fmla="*/ 2556769 h 2556769"/>
                <a:gd name="connsiteX0" fmla="*/ 1316 w 386871"/>
                <a:gd name="connsiteY0" fmla="*/ 0 h 2556769"/>
                <a:gd name="connsiteX1" fmla="*/ 1316 w 386871"/>
                <a:gd name="connsiteY1" fmla="*/ 390618 h 2556769"/>
                <a:gd name="connsiteX2" fmla="*/ 19071 w 386871"/>
                <a:gd name="connsiteY2" fmla="*/ 506028 h 2556769"/>
                <a:gd name="connsiteX3" fmla="*/ 98970 w 386871"/>
                <a:gd name="connsiteY3" fmla="*/ 701336 h 2556769"/>
                <a:gd name="connsiteX4" fmla="*/ 265180 w 386871"/>
                <a:gd name="connsiteY4" fmla="*/ 1051573 h 2556769"/>
                <a:gd name="connsiteX5" fmla="*/ 362494 w 386871"/>
                <a:gd name="connsiteY5" fmla="*/ 1204096 h 2556769"/>
                <a:gd name="connsiteX6" fmla="*/ 373407 w 386871"/>
                <a:gd name="connsiteY6" fmla="*/ 1343118 h 2556769"/>
                <a:gd name="connsiteX7" fmla="*/ 292152 w 386871"/>
                <a:gd name="connsiteY7" fmla="*/ 1594991 h 2556769"/>
                <a:gd name="connsiteX8" fmla="*/ 98970 w 386871"/>
                <a:gd name="connsiteY8" fmla="*/ 1988598 h 2556769"/>
                <a:gd name="connsiteX9" fmla="*/ 27949 w 386871"/>
                <a:gd name="connsiteY9" fmla="*/ 2263806 h 2556769"/>
                <a:gd name="connsiteX10" fmla="*/ 27949 w 386871"/>
                <a:gd name="connsiteY10" fmla="*/ 2556769 h 2556769"/>
                <a:gd name="connsiteX0" fmla="*/ 1316 w 386871"/>
                <a:gd name="connsiteY0" fmla="*/ 0 h 2556769"/>
                <a:gd name="connsiteX1" fmla="*/ 1316 w 386871"/>
                <a:gd name="connsiteY1" fmla="*/ 390618 h 2556769"/>
                <a:gd name="connsiteX2" fmla="*/ 19071 w 386871"/>
                <a:gd name="connsiteY2" fmla="*/ 506028 h 2556769"/>
                <a:gd name="connsiteX3" fmla="*/ 98970 w 386871"/>
                <a:gd name="connsiteY3" fmla="*/ 701336 h 2556769"/>
                <a:gd name="connsiteX4" fmla="*/ 265180 w 386871"/>
                <a:gd name="connsiteY4" fmla="*/ 1051573 h 2556769"/>
                <a:gd name="connsiteX5" fmla="*/ 362494 w 386871"/>
                <a:gd name="connsiteY5" fmla="*/ 1204096 h 2556769"/>
                <a:gd name="connsiteX6" fmla="*/ 373407 w 386871"/>
                <a:gd name="connsiteY6" fmla="*/ 1343118 h 2556769"/>
                <a:gd name="connsiteX7" fmla="*/ 206427 w 386871"/>
                <a:gd name="connsiteY7" fmla="*/ 1633091 h 2556769"/>
                <a:gd name="connsiteX8" fmla="*/ 98970 w 386871"/>
                <a:gd name="connsiteY8" fmla="*/ 1988598 h 2556769"/>
                <a:gd name="connsiteX9" fmla="*/ 27949 w 386871"/>
                <a:gd name="connsiteY9" fmla="*/ 2263806 h 2556769"/>
                <a:gd name="connsiteX10" fmla="*/ 27949 w 386871"/>
                <a:gd name="connsiteY10" fmla="*/ 2556769 h 2556769"/>
                <a:gd name="connsiteX0" fmla="*/ 1316 w 386871"/>
                <a:gd name="connsiteY0" fmla="*/ 0 h 2556769"/>
                <a:gd name="connsiteX1" fmla="*/ 1316 w 386871"/>
                <a:gd name="connsiteY1" fmla="*/ 390618 h 2556769"/>
                <a:gd name="connsiteX2" fmla="*/ 19071 w 386871"/>
                <a:gd name="connsiteY2" fmla="*/ 506028 h 2556769"/>
                <a:gd name="connsiteX3" fmla="*/ 98970 w 386871"/>
                <a:gd name="connsiteY3" fmla="*/ 701336 h 2556769"/>
                <a:gd name="connsiteX4" fmla="*/ 265180 w 386871"/>
                <a:gd name="connsiteY4" fmla="*/ 1051573 h 2556769"/>
                <a:gd name="connsiteX5" fmla="*/ 362494 w 386871"/>
                <a:gd name="connsiteY5" fmla="*/ 1204096 h 2556769"/>
                <a:gd name="connsiteX6" fmla="*/ 373407 w 386871"/>
                <a:gd name="connsiteY6" fmla="*/ 1343118 h 2556769"/>
                <a:gd name="connsiteX7" fmla="*/ 206427 w 386871"/>
                <a:gd name="connsiteY7" fmla="*/ 1633091 h 2556769"/>
                <a:gd name="connsiteX8" fmla="*/ 98970 w 386871"/>
                <a:gd name="connsiteY8" fmla="*/ 1988598 h 2556769"/>
                <a:gd name="connsiteX9" fmla="*/ 27949 w 386871"/>
                <a:gd name="connsiteY9" fmla="*/ 2263806 h 2556769"/>
                <a:gd name="connsiteX10" fmla="*/ 27949 w 386871"/>
                <a:gd name="connsiteY10" fmla="*/ 2556769 h 2556769"/>
                <a:gd name="connsiteX0" fmla="*/ 19547 w 405102"/>
                <a:gd name="connsiteY0" fmla="*/ 0 h 2556769"/>
                <a:gd name="connsiteX1" fmla="*/ 19547 w 405102"/>
                <a:gd name="connsiteY1" fmla="*/ 390618 h 2556769"/>
                <a:gd name="connsiteX2" fmla="*/ 37302 w 405102"/>
                <a:gd name="connsiteY2" fmla="*/ 506028 h 2556769"/>
                <a:gd name="connsiteX3" fmla="*/ 117201 w 405102"/>
                <a:gd name="connsiteY3" fmla="*/ 701336 h 2556769"/>
                <a:gd name="connsiteX4" fmla="*/ 283411 w 405102"/>
                <a:gd name="connsiteY4" fmla="*/ 1051573 h 2556769"/>
                <a:gd name="connsiteX5" fmla="*/ 380725 w 405102"/>
                <a:gd name="connsiteY5" fmla="*/ 1204096 h 2556769"/>
                <a:gd name="connsiteX6" fmla="*/ 391638 w 405102"/>
                <a:gd name="connsiteY6" fmla="*/ 1343118 h 2556769"/>
                <a:gd name="connsiteX7" fmla="*/ 224658 w 405102"/>
                <a:gd name="connsiteY7" fmla="*/ 1633091 h 2556769"/>
                <a:gd name="connsiteX8" fmla="*/ 9251 w 405102"/>
                <a:gd name="connsiteY8" fmla="*/ 1921923 h 2556769"/>
                <a:gd name="connsiteX9" fmla="*/ 46180 w 405102"/>
                <a:gd name="connsiteY9" fmla="*/ 2263806 h 2556769"/>
                <a:gd name="connsiteX10" fmla="*/ 46180 w 405102"/>
                <a:gd name="connsiteY10" fmla="*/ 2556769 h 2556769"/>
                <a:gd name="connsiteX0" fmla="*/ 27661 w 413216"/>
                <a:gd name="connsiteY0" fmla="*/ 0 h 2556769"/>
                <a:gd name="connsiteX1" fmla="*/ 27661 w 413216"/>
                <a:gd name="connsiteY1" fmla="*/ 390618 h 2556769"/>
                <a:gd name="connsiteX2" fmla="*/ 45416 w 413216"/>
                <a:gd name="connsiteY2" fmla="*/ 506028 h 2556769"/>
                <a:gd name="connsiteX3" fmla="*/ 125315 w 413216"/>
                <a:gd name="connsiteY3" fmla="*/ 701336 h 2556769"/>
                <a:gd name="connsiteX4" fmla="*/ 291525 w 413216"/>
                <a:gd name="connsiteY4" fmla="*/ 1051573 h 2556769"/>
                <a:gd name="connsiteX5" fmla="*/ 388839 w 413216"/>
                <a:gd name="connsiteY5" fmla="*/ 1204096 h 2556769"/>
                <a:gd name="connsiteX6" fmla="*/ 399752 w 413216"/>
                <a:gd name="connsiteY6" fmla="*/ 1343118 h 2556769"/>
                <a:gd name="connsiteX7" fmla="*/ 232772 w 413216"/>
                <a:gd name="connsiteY7" fmla="*/ 1633091 h 2556769"/>
                <a:gd name="connsiteX8" fmla="*/ 17365 w 413216"/>
                <a:gd name="connsiteY8" fmla="*/ 1921923 h 2556769"/>
                <a:gd name="connsiteX9" fmla="*/ 13019 w 413216"/>
                <a:gd name="connsiteY9" fmla="*/ 2263806 h 2556769"/>
                <a:gd name="connsiteX10" fmla="*/ 54294 w 413216"/>
                <a:gd name="connsiteY10" fmla="*/ 2556769 h 2556769"/>
                <a:gd name="connsiteX0" fmla="*/ 25410 w 410965"/>
                <a:gd name="connsiteY0" fmla="*/ 0 h 2556769"/>
                <a:gd name="connsiteX1" fmla="*/ 25410 w 410965"/>
                <a:gd name="connsiteY1" fmla="*/ 390618 h 2556769"/>
                <a:gd name="connsiteX2" fmla="*/ 43165 w 410965"/>
                <a:gd name="connsiteY2" fmla="*/ 506028 h 2556769"/>
                <a:gd name="connsiteX3" fmla="*/ 123064 w 410965"/>
                <a:gd name="connsiteY3" fmla="*/ 701336 h 2556769"/>
                <a:gd name="connsiteX4" fmla="*/ 289274 w 410965"/>
                <a:gd name="connsiteY4" fmla="*/ 1051573 h 2556769"/>
                <a:gd name="connsiteX5" fmla="*/ 386588 w 410965"/>
                <a:gd name="connsiteY5" fmla="*/ 1204096 h 2556769"/>
                <a:gd name="connsiteX6" fmla="*/ 397501 w 410965"/>
                <a:gd name="connsiteY6" fmla="*/ 1343118 h 2556769"/>
                <a:gd name="connsiteX7" fmla="*/ 230521 w 410965"/>
                <a:gd name="connsiteY7" fmla="*/ 1633091 h 2556769"/>
                <a:gd name="connsiteX8" fmla="*/ 15114 w 410965"/>
                <a:gd name="connsiteY8" fmla="*/ 1921923 h 2556769"/>
                <a:gd name="connsiteX9" fmla="*/ 10768 w 410965"/>
                <a:gd name="connsiteY9" fmla="*/ 2263806 h 2556769"/>
                <a:gd name="connsiteX10" fmla="*/ 1243 w 410965"/>
                <a:gd name="connsiteY10" fmla="*/ 2556769 h 2556769"/>
                <a:gd name="connsiteX0" fmla="*/ 25410 w 410965"/>
                <a:gd name="connsiteY0" fmla="*/ 0 h 2556769"/>
                <a:gd name="connsiteX1" fmla="*/ 25410 w 410965"/>
                <a:gd name="connsiteY1" fmla="*/ 390618 h 2556769"/>
                <a:gd name="connsiteX2" fmla="*/ 43165 w 410965"/>
                <a:gd name="connsiteY2" fmla="*/ 506028 h 2556769"/>
                <a:gd name="connsiteX3" fmla="*/ 167514 w 410965"/>
                <a:gd name="connsiteY3" fmla="*/ 688636 h 2556769"/>
                <a:gd name="connsiteX4" fmla="*/ 289274 w 410965"/>
                <a:gd name="connsiteY4" fmla="*/ 1051573 h 2556769"/>
                <a:gd name="connsiteX5" fmla="*/ 386588 w 410965"/>
                <a:gd name="connsiteY5" fmla="*/ 1204096 h 2556769"/>
                <a:gd name="connsiteX6" fmla="*/ 397501 w 410965"/>
                <a:gd name="connsiteY6" fmla="*/ 1343118 h 2556769"/>
                <a:gd name="connsiteX7" fmla="*/ 230521 w 410965"/>
                <a:gd name="connsiteY7" fmla="*/ 1633091 h 2556769"/>
                <a:gd name="connsiteX8" fmla="*/ 15114 w 410965"/>
                <a:gd name="connsiteY8" fmla="*/ 1921923 h 2556769"/>
                <a:gd name="connsiteX9" fmla="*/ 10768 w 410965"/>
                <a:gd name="connsiteY9" fmla="*/ 2263806 h 2556769"/>
                <a:gd name="connsiteX10" fmla="*/ 1243 w 410965"/>
                <a:gd name="connsiteY10" fmla="*/ 2556769 h 2556769"/>
                <a:gd name="connsiteX0" fmla="*/ 25410 w 410965"/>
                <a:gd name="connsiteY0" fmla="*/ 0 h 2556769"/>
                <a:gd name="connsiteX1" fmla="*/ 25410 w 410965"/>
                <a:gd name="connsiteY1" fmla="*/ 390618 h 2556769"/>
                <a:gd name="connsiteX2" fmla="*/ 65390 w 410965"/>
                <a:gd name="connsiteY2" fmla="*/ 499678 h 2556769"/>
                <a:gd name="connsiteX3" fmla="*/ 167514 w 410965"/>
                <a:gd name="connsiteY3" fmla="*/ 688636 h 2556769"/>
                <a:gd name="connsiteX4" fmla="*/ 289274 w 410965"/>
                <a:gd name="connsiteY4" fmla="*/ 1051573 h 2556769"/>
                <a:gd name="connsiteX5" fmla="*/ 386588 w 410965"/>
                <a:gd name="connsiteY5" fmla="*/ 1204096 h 2556769"/>
                <a:gd name="connsiteX6" fmla="*/ 397501 w 410965"/>
                <a:gd name="connsiteY6" fmla="*/ 1343118 h 2556769"/>
                <a:gd name="connsiteX7" fmla="*/ 230521 w 410965"/>
                <a:gd name="connsiteY7" fmla="*/ 1633091 h 2556769"/>
                <a:gd name="connsiteX8" fmla="*/ 15114 w 410965"/>
                <a:gd name="connsiteY8" fmla="*/ 1921923 h 2556769"/>
                <a:gd name="connsiteX9" fmla="*/ 10768 w 410965"/>
                <a:gd name="connsiteY9" fmla="*/ 2263806 h 2556769"/>
                <a:gd name="connsiteX10" fmla="*/ 1243 w 410965"/>
                <a:gd name="connsiteY10" fmla="*/ 2556769 h 2556769"/>
                <a:gd name="connsiteX0" fmla="*/ 25410 w 410965"/>
                <a:gd name="connsiteY0" fmla="*/ 0 h 2556769"/>
                <a:gd name="connsiteX1" fmla="*/ 25410 w 410965"/>
                <a:gd name="connsiteY1" fmla="*/ 390618 h 2556769"/>
                <a:gd name="connsiteX2" fmla="*/ 167514 w 410965"/>
                <a:gd name="connsiteY2" fmla="*/ 688636 h 2556769"/>
                <a:gd name="connsiteX3" fmla="*/ 289274 w 410965"/>
                <a:gd name="connsiteY3" fmla="*/ 1051573 h 2556769"/>
                <a:gd name="connsiteX4" fmla="*/ 386588 w 410965"/>
                <a:gd name="connsiteY4" fmla="*/ 1204096 h 2556769"/>
                <a:gd name="connsiteX5" fmla="*/ 397501 w 410965"/>
                <a:gd name="connsiteY5" fmla="*/ 1343118 h 2556769"/>
                <a:gd name="connsiteX6" fmla="*/ 230521 w 410965"/>
                <a:gd name="connsiteY6" fmla="*/ 1633091 h 2556769"/>
                <a:gd name="connsiteX7" fmla="*/ 15114 w 410965"/>
                <a:gd name="connsiteY7" fmla="*/ 1921923 h 2556769"/>
                <a:gd name="connsiteX8" fmla="*/ 10768 w 410965"/>
                <a:gd name="connsiteY8" fmla="*/ 2263806 h 2556769"/>
                <a:gd name="connsiteX9" fmla="*/ 1243 w 410965"/>
                <a:gd name="connsiteY9" fmla="*/ 2556769 h 2556769"/>
                <a:gd name="connsiteX0" fmla="*/ 9535 w 410965"/>
                <a:gd name="connsiteY0" fmla="*/ 0 h 2591694"/>
                <a:gd name="connsiteX1" fmla="*/ 25410 w 410965"/>
                <a:gd name="connsiteY1" fmla="*/ 425543 h 2591694"/>
                <a:gd name="connsiteX2" fmla="*/ 167514 w 410965"/>
                <a:gd name="connsiteY2" fmla="*/ 723561 h 2591694"/>
                <a:gd name="connsiteX3" fmla="*/ 289274 w 410965"/>
                <a:gd name="connsiteY3" fmla="*/ 1086498 h 2591694"/>
                <a:gd name="connsiteX4" fmla="*/ 386588 w 410965"/>
                <a:gd name="connsiteY4" fmla="*/ 1239021 h 2591694"/>
                <a:gd name="connsiteX5" fmla="*/ 397501 w 410965"/>
                <a:gd name="connsiteY5" fmla="*/ 1378043 h 2591694"/>
                <a:gd name="connsiteX6" fmla="*/ 230521 w 410965"/>
                <a:gd name="connsiteY6" fmla="*/ 1668016 h 2591694"/>
                <a:gd name="connsiteX7" fmla="*/ 15114 w 410965"/>
                <a:gd name="connsiteY7" fmla="*/ 1956848 h 2591694"/>
                <a:gd name="connsiteX8" fmla="*/ 10768 w 410965"/>
                <a:gd name="connsiteY8" fmla="*/ 2298731 h 2591694"/>
                <a:gd name="connsiteX9" fmla="*/ 1243 w 410965"/>
                <a:gd name="connsiteY9" fmla="*/ 2591694 h 2591694"/>
                <a:gd name="connsiteX0" fmla="*/ 9535 w 398327"/>
                <a:gd name="connsiteY0" fmla="*/ 0 h 2591694"/>
                <a:gd name="connsiteX1" fmla="*/ 25410 w 398327"/>
                <a:gd name="connsiteY1" fmla="*/ 425543 h 2591694"/>
                <a:gd name="connsiteX2" fmla="*/ 167514 w 398327"/>
                <a:gd name="connsiteY2" fmla="*/ 723561 h 2591694"/>
                <a:gd name="connsiteX3" fmla="*/ 289274 w 398327"/>
                <a:gd name="connsiteY3" fmla="*/ 1086498 h 2591694"/>
                <a:gd name="connsiteX4" fmla="*/ 397501 w 398327"/>
                <a:gd name="connsiteY4" fmla="*/ 1378043 h 2591694"/>
                <a:gd name="connsiteX5" fmla="*/ 230521 w 398327"/>
                <a:gd name="connsiteY5" fmla="*/ 1668016 h 2591694"/>
                <a:gd name="connsiteX6" fmla="*/ 15114 w 398327"/>
                <a:gd name="connsiteY6" fmla="*/ 1956848 h 2591694"/>
                <a:gd name="connsiteX7" fmla="*/ 10768 w 398327"/>
                <a:gd name="connsiteY7" fmla="*/ 2298731 h 2591694"/>
                <a:gd name="connsiteX8" fmla="*/ 1243 w 398327"/>
                <a:gd name="connsiteY8" fmla="*/ 2591694 h 2591694"/>
                <a:gd name="connsiteX0" fmla="*/ 9535 w 398661"/>
                <a:gd name="connsiteY0" fmla="*/ 0 h 2591694"/>
                <a:gd name="connsiteX1" fmla="*/ 25410 w 398661"/>
                <a:gd name="connsiteY1" fmla="*/ 425543 h 2591694"/>
                <a:gd name="connsiteX2" fmla="*/ 167514 w 398661"/>
                <a:gd name="connsiteY2" fmla="*/ 723561 h 2591694"/>
                <a:gd name="connsiteX3" fmla="*/ 314674 w 398661"/>
                <a:gd name="connsiteY3" fmla="*/ 1083323 h 2591694"/>
                <a:gd name="connsiteX4" fmla="*/ 397501 w 398661"/>
                <a:gd name="connsiteY4" fmla="*/ 1378043 h 2591694"/>
                <a:gd name="connsiteX5" fmla="*/ 230521 w 398661"/>
                <a:gd name="connsiteY5" fmla="*/ 1668016 h 2591694"/>
                <a:gd name="connsiteX6" fmla="*/ 15114 w 398661"/>
                <a:gd name="connsiteY6" fmla="*/ 1956848 h 2591694"/>
                <a:gd name="connsiteX7" fmla="*/ 10768 w 398661"/>
                <a:gd name="connsiteY7" fmla="*/ 2298731 h 2591694"/>
                <a:gd name="connsiteX8" fmla="*/ 1243 w 398661"/>
                <a:gd name="connsiteY8" fmla="*/ 2591694 h 2591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8661" h="2591694">
                  <a:moveTo>
                    <a:pt x="9535" y="0"/>
                  </a:moveTo>
                  <a:cubicBezTo>
                    <a:pt x="9535" y="81379"/>
                    <a:pt x="-920" y="304950"/>
                    <a:pt x="25410" y="425543"/>
                  </a:cubicBezTo>
                  <a:cubicBezTo>
                    <a:pt x="51740" y="546136"/>
                    <a:pt x="119303" y="613931"/>
                    <a:pt x="167514" y="723561"/>
                  </a:cubicBezTo>
                  <a:cubicBezTo>
                    <a:pt x="215725" y="833191"/>
                    <a:pt x="276343" y="974243"/>
                    <a:pt x="314674" y="1083323"/>
                  </a:cubicBezTo>
                  <a:cubicBezTo>
                    <a:pt x="353005" y="1192403"/>
                    <a:pt x="407293" y="1281123"/>
                    <a:pt x="397501" y="1378043"/>
                  </a:cubicBezTo>
                  <a:cubicBezTo>
                    <a:pt x="387709" y="1474963"/>
                    <a:pt x="294252" y="1571548"/>
                    <a:pt x="230521" y="1668016"/>
                  </a:cubicBezTo>
                  <a:cubicBezTo>
                    <a:pt x="166790" y="1764484"/>
                    <a:pt x="86135" y="1823683"/>
                    <a:pt x="15114" y="1956848"/>
                  </a:cubicBezTo>
                  <a:cubicBezTo>
                    <a:pt x="-17437" y="2026390"/>
                    <a:pt x="13080" y="2192923"/>
                    <a:pt x="10768" y="2298731"/>
                  </a:cubicBezTo>
                  <a:cubicBezTo>
                    <a:pt x="8456" y="2404539"/>
                    <a:pt x="1243" y="2494040"/>
                    <a:pt x="1243" y="2591694"/>
                  </a:cubicBezTo>
                </a:path>
              </a:pathLst>
            </a:custGeom>
            <a:ln w="28575">
              <a:solidFill>
                <a:schemeClr val="accent6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9" name="组合 208">
            <a:extLst>
              <a:ext uri="{FF2B5EF4-FFF2-40B4-BE49-F238E27FC236}">
                <a16:creationId xmlns:a16="http://schemas.microsoft.com/office/drawing/2014/main" id="{581A2DFD-FD82-4BA3-9A12-AD91C071B695}"/>
              </a:ext>
            </a:extLst>
          </p:cNvPr>
          <p:cNvGrpSpPr/>
          <p:nvPr/>
        </p:nvGrpSpPr>
        <p:grpSpPr>
          <a:xfrm>
            <a:off x="4905158" y="809071"/>
            <a:ext cx="1911776" cy="2574988"/>
            <a:chOff x="6131825" y="975463"/>
            <a:chExt cx="1911776" cy="2574988"/>
          </a:xfrm>
        </p:grpSpPr>
        <p:grpSp>
          <p:nvGrpSpPr>
            <p:cNvPr id="180" name="组合 179">
              <a:extLst>
                <a:ext uri="{FF2B5EF4-FFF2-40B4-BE49-F238E27FC236}">
                  <a16:creationId xmlns:a16="http://schemas.microsoft.com/office/drawing/2014/main" id="{78545911-2311-425C-A172-AAC12385021D}"/>
                </a:ext>
              </a:extLst>
            </p:cNvPr>
            <p:cNvGrpSpPr/>
            <p:nvPr/>
          </p:nvGrpSpPr>
          <p:grpSpPr>
            <a:xfrm>
              <a:off x="7035278" y="975463"/>
              <a:ext cx="815515" cy="615883"/>
              <a:chOff x="6481615" y="1662346"/>
              <a:chExt cx="815515" cy="615883"/>
            </a:xfrm>
          </p:grpSpPr>
          <p:sp>
            <p:nvSpPr>
              <p:cNvPr id="165" name="思想气泡: 云 164">
                <a:extLst>
                  <a:ext uri="{FF2B5EF4-FFF2-40B4-BE49-F238E27FC236}">
                    <a16:creationId xmlns:a16="http://schemas.microsoft.com/office/drawing/2014/main" id="{057CCD15-2E46-49F8-AECF-19D60E20C1E5}"/>
                  </a:ext>
                </a:extLst>
              </p:cNvPr>
              <p:cNvSpPr/>
              <p:nvPr/>
            </p:nvSpPr>
            <p:spPr>
              <a:xfrm>
                <a:off x="6481615" y="1906754"/>
                <a:ext cx="815515" cy="371475"/>
              </a:xfrm>
              <a:prstGeom prst="cloudCallout">
                <a:avLst>
                  <a:gd name="adj1" fmla="val -45424"/>
                  <a:gd name="adj2" fmla="val 103587"/>
                </a:avLst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立方体 165">
                <a:extLst>
                  <a:ext uri="{FF2B5EF4-FFF2-40B4-BE49-F238E27FC236}">
                    <a16:creationId xmlns:a16="http://schemas.microsoft.com/office/drawing/2014/main" id="{805DD949-2A46-4737-B995-34F2856DF809}"/>
                  </a:ext>
                </a:extLst>
              </p:cNvPr>
              <p:cNvSpPr/>
              <p:nvPr/>
            </p:nvSpPr>
            <p:spPr>
              <a:xfrm>
                <a:off x="6622080" y="1662346"/>
                <a:ext cx="160458" cy="458807"/>
              </a:xfrm>
              <a:prstGeom prst="cube">
                <a:avLst>
                  <a:gd name="adj" fmla="val 61708"/>
                </a:avLst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7" name="立方体 166">
                <a:extLst>
                  <a:ext uri="{FF2B5EF4-FFF2-40B4-BE49-F238E27FC236}">
                    <a16:creationId xmlns:a16="http://schemas.microsoft.com/office/drawing/2014/main" id="{698C1F47-E10E-4CC5-AC35-E13DA4F55AD4}"/>
                  </a:ext>
                </a:extLst>
              </p:cNvPr>
              <p:cNvSpPr/>
              <p:nvPr/>
            </p:nvSpPr>
            <p:spPr>
              <a:xfrm>
                <a:off x="6805791" y="1663603"/>
                <a:ext cx="160458" cy="458807"/>
              </a:xfrm>
              <a:prstGeom prst="cube">
                <a:avLst>
                  <a:gd name="adj" fmla="val 61708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8" name="立方体 167">
                <a:extLst>
                  <a:ext uri="{FF2B5EF4-FFF2-40B4-BE49-F238E27FC236}">
                    <a16:creationId xmlns:a16="http://schemas.microsoft.com/office/drawing/2014/main" id="{660E4718-D570-4956-976E-1AD53E1CB56C}"/>
                  </a:ext>
                </a:extLst>
              </p:cNvPr>
              <p:cNvSpPr/>
              <p:nvPr/>
            </p:nvSpPr>
            <p:spPr>
              <a:xfrm>
                <a:off x="6991197" y="1663603"/>
                <a:ext cx="160458" cy="458807"/>
              </a:xfrm>
              <a:prstGeom prst="cube">
                <a:avLst>
                  <a:gd name="adj" fmla="val 61708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9" name="组合 168">
              <a:extLst>
                <a:ext uri="{FF2B5EF4-FFF2-40B4-BE49-F238E27FC236}">
                  <a16:creationId xmlns:a16="http://schemas.microsoft.com/office/drawing/2014/main" id="{56A3CCBA-92AB-408E-B4BA-7848E8750AF6}"/>
                </a:ext>
              </a:extLst>
            </p:cNvPr>
            <p:cNvGrpSpPr/>
            <p:nvPr/>
          </p:nvGrpSpPr>
          <p:grpSpPr>
            <a:xfrm>
              <a:off x="6131825" y="982168"/>
              <a:ext cx="1052763" cy="2568283"/>
              <a:chOff x="4054132" y="2531400"/>
              <a:chExt cx="1052763" cy="2568283"/>
            </a:xfrm>
          </p:grpSpPr>
          <p:sp>
            <p:nvSpPr>
              <p:cNvPr id="170" name="椭圆 169">
                <a:extLst>
                  <a:ext uri="{FF2B5EF4-FFF2-40B4-BE49-F238E27FC236}">
                    <a16:creationId xmlns:a16="http://schemas.microsoft.com/office/drawing/2014/main" id="{2DCC21B8-384F-439F-B903-118B1C1E937C}"/>
                  </a:ext>
                </a:extLst>
              </p:cNvPr>
              <p:cNvSpPr/>
              <p:nvPr/>
            </p:nvSpPr>
            <p:spPr>
              <a:xfrm>
                <a:off x="4366303" y="2877389"/>
                <a:ext cx="400050" cy="37147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1" name="椭圆 170">
                <a:extLst>
                  <a:ext uri="{FF2B5EF4-FFF2-40B4-BE49-F238E27FC236}">
                    <a16:creationId xmlns:a16="http://schemas.microsoft.com/office/drawing/2014/main" id="{958049EC-7ABB-49FF-8D03-8F7231095AAC}"/>
                  </a:ext>
                </a:extLst>
              </p:cNvPr>
              <p:cNvSpPr/>
              <p:nvPr/>
            </p:nvSpPr>
            <p:spPr>
              <a:xfrm>
                <a:off x="4054132" y="3445072"/>
                <a:ext cx="400050" cy="37147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2" name="椭圆 171">
                <a:extLst>
                  <a:ext uri="{FF2B5EF4-FFF2-40B4-BE49-F238E27FC236}">
                    <a16:creationId xmlns:a16="http://schemas.microsoft.com/office/drawing/2014/main" id="{97966838-3F95-4302-947F-A75482B95AF7}"/>
                  </a:ext>
                </a:extLst>
              </p:cNvPr>
              <p:cNvSpPr/>
              <p:nvPr/>
            </p:nvSpPr>
            <p:spPr>
              <a:xfrm>
                <a:off x="4706845" y="3680765"/>
                <a:ext cx="400050" cy="37147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椭圆 172">
                <a:extLst>
                  <a:ext uri="{FF2B5EF4-FFF2-40B4-BE49-F238E27FC236}">
                    <a16:creationId xmlns:a16="http://schemas.microsoft.com/office/drawing/2014/main" id="{06D07BEF-0CC0-40D5-99EC-6839C5479284}"/>
                  </a:ext>
                </a:extLst>
              </p:cNvPr>
              <p:cNvSpPr/>
              <p:nvPr/>
            </p:nvSpPr>
            <p:spPr>
              <a:xfrm>
                <a:off x="4366303" y="4248448"/>
                <a:ext cx="400050" cy="37147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74" name="直接箭头连接符 173">
                <a:extLst>
                  <a:ext uri="{FF2B5EF4-FFF2-40B4-BE49-F238E27FC236}">
                    <a16:creationId xmlns:a16="http://schemas.microsoft.com/office/drawing/2014/main" id="{6C7CE651-C08E-40DC-8B8B-7E03C87CE44D}"/>
                  </a:ext>
                </a:extLst>
              </p:cNvPr>
              <p:cNvCxnSpPr>
                <a:cxnSpLocks/>
                <a:stCxn id="170" idx="3"/>
                <a:endCxn id="171" idx="0"/>
              </p:cNvCxnSpPr>
              <p:nvPr/>
            </p:nvCxnSpPr>
            <p:spPr>
              <a:xfrm flipH="1">
                <a:off x="4254157" y="3194463"/>
                <a:ext cx="170732" cy="250609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5" name="直接箭头连接符 174">
                <a:extLst>
                  <a:ext uri="{FF2B5EF4-FFF2-40B4-BE49-F238E27FC236}">
                    <a16:creationId xmlns:a16="http://schemas.microsoft.com/office/drawing/2014/main" id="{A37B4C76-5769-4C3C-AFAD-FEC0BC775CB6}"/>
                  </a:ext>
                </a:extLst>
              </p:cNvPr>
              <p:cNvCxnSpPr>
                <a:cxnSpLocks/>
                <a:stCxn id="170" idx="5"/>
                <a:endCxn id="172" idx="0"/>
              </p:cNvCxnSpPr>
              <p:nvPr/>
            </p:nvCxnSpPr>
            <p:spPr>
              <a:xfrm>
                <a:off x="4707767" y="3194463"/>
                <a:ext cx="199103" cy="486302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6" name="直接箭头连接符 175">
                <a:extLst>
                  <a:ext uri="{FF2B5EF4-FFF2-40B4-BE49-F238E27FC236}">
                    <a16:creationId xmlns:a16="http://schemas.microsoft.com/office/drawing/2014/main" id="{C25EB5D5-60E0-44F9-9D2B-171341F75523}"/>
                  </a:ext>
                </a:extLst>
              </p:cNvPr>
              <p:cNvCxnSpPr>
                <a:cxnSpLocks/>
                <a:stCxn id="172" idx="4"/>
                <a:endCxn id="173" idx="7"/>
              </p:cNvCxnSpPr>
              <p:nvPr/>
            </p:nvCxnSpPr>
            <p:spPr>
              <a:xfrm flipH="1">
                <a:off x="4707767" y="4052240"/>
                <a:ext cx="199103" cy="250609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7" name="直接箭头连接符 176">
                <a:extLst>
                  <a:ext uri="{FF2B5EF4-FFF2-40B4-BE49-F238E27FC236}">
                    <a16:creationId xmlns:a16="http://schemas.microsoft.com/office/drawing/2014/main" id="{93E5A98F-C3F7-44A4-9F6C-98274C700787}"/>
                  </a:ext>
                </a:extLst>
              </p:cNvPr>
              <p:cNvCxnSpPr>
                <a:cxnSpLocks/>
                <a:stCxn id="171" idx="4"/>
                <a:endCxn id="173" idx="1"/>
              </p:cNvCxnSpPr>
              <p:nvPr/>
            </p:nvCxnSpPr>
            <p:spPr>
              <a:xfrm>
                <a:off x="4254157" y="3816547"/>
                <a:ext cx="170732" cy="486302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8" name="直接箭头连接符 177">
                <a:extLst>
                  <a:ext uri="{FF2B5EF4-FFF2-40B4-BE49-F238E27FC236}">
                    <a16:creationId xmlns:a16="http://schemas.microsoft.com/office/drawing/2014/main" id="{F30BDFBF-7AFD-48F6-95B5-7E9A7D3766CE}"/>
                  </a:ext>
                </a:extLst>
              </p:cNvPr>
              <p:cNvCxnSpPr>
                <a:cxnSpLocks/>
                <a:stCxn id="173" idx="4"/>
              </p:cNvCxnSpPr>
              <p:nvPr/>
            </p:nvCxnSpPr>
            <p:spPr>
              <a:xfrm>
                <a:off x="4566328" y="4619923"/>
                <a:ext cx="0" cy="479760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直接箭头连接符 178">
                <a:extLst>
                  <a:ext uri="{FF2B5EF4-FFF2-40B4-BE49-F238E27FC236}">
                    <a16:creationId xmlns:a16="http://schemas.microsoft.com/office/drawing/2014/main" id="{8EC1AB86-DCE6-49D1-A137-4B86A8520FC2}"/>
                  </a:ext>
                </a:extLst>
              </p:cNvPr>
              <p:cNvCxnSpPr>
                <a:cxnSpLocks/>
                <a:endCxn id="170" idx="0"/>
              </p:cNvCxnSpPr>
              <p:nvPr/>
            </p:nvCxnSpPr>
            <p:spPr>
              <a:xfrm>
                <a:off x="4566328" y="2531400"/>
                <a:ext cx="0" cy="345989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83" name="乘号 182">
              <a:extLst>
                <a:ext uri="{FF2B5EF4-FFF2-40B4-BE49-F238E27FC236}">
                  <a16:creationId xmlns:a16="http://schemas.microsoft.com/office/drawing/2014/main" id="{71EE667A-0095-4CBE-9031-7E46CBA7220B}"/>
                </a:ext>
              </a:extLst>
            </p:cNvPr>
            <p:cNvSpPr/>
            <p:nvPr/>
          </p:nvSpPr>
          <p:spPr>
            <a:xfrm>
              <a:off x="6164752" y="1910149"/>
              <a:ext cx="318898" cy="357166"/>
            </a:xfrm>
            <a:prstGeom prst="mathMultiply">
              <a:avLst>
                <a:gd name="adj1" fmla="val 14498"/>
              </a:avLst>
            </a:prstGeom>
            <a:solidFill>
              <a:srgbClr val="99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8" name="文本框 207">
              <a:extLst>
                <a:ext uri="{FF2B5EF4-FFF2-40B4-BE49-F238E27FC236}">
                  <a16:creationId xmlns:a16="http://schemas.microsoft.com/office/drawing/2014/main" id="{79EFBCDA-782F-4A8B-9882-EF0B30975015}"/>
                </a:ext>
              </a:extLst>
            </p:cNvPr>
            <p:cNvSpPr txBox="1"/>
            <p:nvPr/>
          </p:nvSpPr>
          <p:spPr>
            <a:xfrm>
              <a:off x="7043007" y="1699816"/>
              <a:ext cx="10005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99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Resource </a:t>
              </a:r>
            </a:p>
            <a:p>
              <a:pPr algn="ctr"/>
              <a:r>
                <a:rPr lang="en-US" altLang="zh-CN" sz="1400" b="1" dirty="0">
                  <a:solidFill>
                    <a:srgbClr val="99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Limitation</a:t>
              </a:r>
              <a:endParaRPr lang="zh-CN" altLang="en-US" sz="14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3" name="组合 212">
            <a:extLst>
              <a:ext uri="{FF2B5EF4-FFF2-40B4-BE49-F238E27FC236}">
                <a16:creationId xmlns:a16="http://schemas.microsoft.com/office/drawing/2014/main" id="{225E8576-56EE-4C45-A9CD-AE557AF8D91D}"/>
              </a:ext>
            </a:extLst>
          </p:cNvPr>
          <p:cNvGrpSpPr/>
          <p:nvPr/>
        </p:nvGrpSpPr>
        <p:grpSpPr>
          <a:xfrm>
            <a:off x="6892817" y="632927"/>
            <a:ext cx="2624896" cy="2751132"/>
            <a:chOff x="5045079" y="3921535"/>
            <a:chExt cx="2624896" cy="2751132"/>
          </a:xfrm>
        </p:grpSpPr>
        <p:grpSp>
          <p:nvGrpSpPr>
            <p:cNvPr id="184" name="组合 183">
              <a:extLst>
                <a:ext uri="{FF2B5EF4-FFF2-40B4-BE49-F238E27FC236}">
                  <a16:creationId xmlns:a16="http://schemas.microsoft.com/office/drawing/2014/main" id="{599AE430-8AF5-4A57-A84F-3651EA06FB93}"/>
                </a:ext>
              </a:extLst>
            </p:cNvPr>
            <p:cNvGrpSpPr/>
            <p:nvPr/>
          </p:nvGrpSpPr>
          <p:grpSpPr>
            <a:xfrm>
              <a:off x="5772421" y="4104384"/>
              <a:ext cx="1052763" cy="2568283"/>
              <a:chOff x="4054132" y="2531400"/>
              <a:chExt cx="1052763" cy="2568283"/>
            </a:xfrm>
          </p:grpSpPr>
          <p:sp>
            <p:nvSpPr>
              <p:cNvPr id="185" name="椭圆 184">
                <a:extLst>
                  <a:ext uri="{FF2B5EF4-FFF2-40B4-BE49-F238E27FC236}">
                    <a16:creationId xmlns:a16="http://schemas.microsoft.com/office/drawing/2014/main" id="{FD0BE04A-971E-43A0-BFBD-042214D5E58A}"/>
                  </a:ext>
                </a:extLst>
              </p:cNvPr>
              <p:cNvSpPr/>
              <p:nvPr/>
            </p:nvSpPr>
            <p:spPr>
              <a:xfrm>
                <a:off x="4366303" y="2877389"/>
                <a:ext cx="400050" cy="37147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6" name="椭圆 185">
                <a:extLst>
                  <a:ext uri="{FF2B5EF4-FFF2-40B4-BE49-F238E27FC236}">
                    <a16:creationId xmlns:a16="http://schemas.microsoft.com/office/drawing/2014/main" id="{0A487AB0-C458-4E2C-9A43-E88F3425A9AB}"/>
                  </a:ext>
                </a:extLst>
              </p:cNvPr>
              <p:cNvSpPr/>
              <p:nvPr/>
            </p:nvSpPr>
            <p:spPr>
              <a:xfrm>
                <a:off x="4054132" y="3445072"/>
                <a:ext cx="400050" cy="37147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7" name="椭圆 186">
                <a:extLst>
                  <a:ext uri="{FF2B5EF4-FFF2-40B4-BE49-F238E27FC236}">
                    <a16:creationId xmlns:a16="http://schemas.microsoft.com/office/drawing/2014/main" id="{BE1C081A-AEDF-4D1D-A834-01D18C9EB171}"/>
                  </a:ext>
                </a:extLst>
              </p:cNvPr>
              <p:cNvSpPr/>
              <p:nvPr/>
            </p:nvSpPr>
            <p:spPr>
              <a:xfrm>
                <a:off x="4706845" y="3680765"/>
                <a:ext cx="400050" cy="37147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8" name="椭圆 187">
                <a:extLst>
                  <a:ext uri="{FF2B5EF4-FFF2-40B4-BE49-F238E27FC236}">
                    <a16:creationId xmlns:a16="http://schemas.microsoft.com/office/drawing/2014/main" id="{D5AAEC97-89F9-4E06-8B3F-8B62C35FE277}"/>
                  </a:ext>
                </a:extLst>
              </p:cNvPr>
              <p:cNvSpPr/>
              <p:nvPr/>
            </p:nvSpPr>
            <p:spPr>
              <a:xfrm>
                <a:off x="4366303" y="4248448"/>
                <a:ext cx="400050" cy="37147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89" name="直接箭头连接符 188">
                <a:extLst>
                  <a:ext uri="{FF2B5EF4-FFF2-40B4-BE49-F238E27FC236}">
                    <a16:creationId xmlns:a16="http://schemas.microsoft.com/office/drawing/2014/main" id="{C5984410-013F-421B-84C2-E0DCFC271FDA}"/>
                  </a:ext>
                </a:extLst>
              </p:cNvPr>
              <p:cNvCxnSpPr>
                <a:cxnSpLocks/>
                <a:stCxn id="185" idx="3"/>
                <a:endCxn id="186" idx="0"/>
              </p:cNvCxnSpPr>
              <p:nvPr/>
            </p:nvCxnSpPr>
            <p:spPr>
              <a:xfrm flipH="1">
                <a:off x="4254157" y="3194463"/>
                <a:ext cx="170732" cy="250609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0" name="直接箭头连接符 189">
                <a:extLst>
                  <a:ext uri="{FF2B5EF4-FFF2-40B4-BE49-F238E27FC236}">
                    <a16:creationId xmlns:a16="http://schemas.microsoft.com/office/drawing/2014/main" id="{C9B823F4-B452-420F-9CA9-D5916697A756}"/>
                  </a:ext>
                </a:extLst>
              </p:cNvPr>
              <p:cNvCxnSpPr>
                <a:cxnSpLocks/>
                <a:stCxn id="185" idx="5"/>
                <a:endCxn id="187" idx="0"/>
              </p:cNvCxnSpPr>
              <p:nvPr/>
            </p:nvCxnSpPr>
            <p:spPr>
              <a:xfrm>
                <a:off x="4707767" y="3194463"/>
                <a:ext cx="199103" cy="486302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1" name="直接箭头连接符 190">
                <a:extLst>
                  <a:ext uri="{FF2B5EF4-FFF2-40B4-BE49-F238E27FC236}">
                    <a16:creationId xmlns:a16="http://schemas.microsoft.com/office/drawing/2014/main" id="{B6BC54D2-7D07-4C4A-A8BB-F5673486C112}"/>
                  </a:ext>
                </a:extLst>
              </p:cNvPr>
              <p:cNvCxnSpPr>
                <a:cxnSpLocks/>
                <a:stCxn id="187" idx="4"/>
                <a:endCxn id="188" idx="7"/>
              </p:cNvCxnSpPr>
              <p:nvPr/>
            </p:nvCxnSpPr>
            <p:spPr>
              <a:xfrm flipH="1">
                <a:off x="4707767" y="4052240"/>
                <a:ext cx="199103" cy="250609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" name="直接箭头连接符 191">
                <a:extLst>
                  <a:ext uri="{FF2B5EF4-FFF2-40B4-BE49-F238E27FC236}">
                    <a16:creationId xmlns:a16="http://schemas.microsoft.com/office/drawing/2014/main" id="{BCF40F03-BE03-430B-84FD-4639D4F800D5}"/>
                  </a:ext>
                </a:extLst>
              </p:cNvPr>
              <p:cNvCxnSpPr>
                <a:cxnSpLocks/>
                <a:stCxn id="186" idx="4"/>
                <a:endCxn id="188" idx="1"/>
              </p:cNvCxnSpPr>
              <p:nvPr/>
            </p:nvCxnSpPr>
            <p:spPr>
              <a:xfrm>
                <a:off x="4254157" y="3816547"/>
                <a:ext cx="170732" cy="486302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3" name="直接箭头连接符 192">
                <a:extLst>
                  <a:ext uri="{FF2B5EF4-FFF2-40B4-BE49-F238E27FC236}">
                    <a16:creationId xmlns:a16="http://schemas.microsoft.com/office/drawing/2014/main" id="{ABFA09E4-1C0A-4BB2-823F-6DAD67323CA8}"/>
                  </a:ext>
                </a:extLst>
              </p:cNvPr>
              <p:cNvCxnSpPr>
                <a:cxnSpLocks/>
                <a:stCxn id="188" idx="4"/>
              </p:cNvCxnSpPr>
              <p:nvPr/>
            </p:nvCxnSpPr>
            <p:spPr>
              <a:xfrm>
                <a:off x="4566328" y="4619923"/>
                <a:ext cx="0" cy="479760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4" name="直接箭头连接符 193">
                <a:extLst>
                  <a:ext uri="{FF2B5EF4-FFF2-40B4-BE49-F238E27FC236}">
                    <a16:creationId xmlns:a16="http://schemas.microsoft.com/office/drawing/2014/main" id="{1A08F453-3A58-49D1-96E9-7ED7FEEBC46C}"/>
                  </a:ext>
                </a:extLst>
              </p:cNvPr>
              <p:cNvCxnSpPr>
                <a:cxnSpLocks/>
                <a:endCxn id="185" idx="0"/>
              </p:cNvCxnSpPr>
              <p:nvPr/>
            </p:nvCxnSpPr>
            <p:spPr>
              <a:xfrm>
                <a:off x="4566328" y="2531400"/>
                <a:ext cx="0" cy="345989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95" name="思想气泡: 云 194">
              <a:extLst>
                <a:ext uri="{FF2B5EF4-FFF2-40B4-BE49-F238E27FC236}">
                  <a16:creationId xmlns:a16="http://schemas.microsoft.com/office/drawing/2014/main" id="{703769A9-A432-4182-A457-C88E77144F18}"/>
                </a:ext>
              </a:extLst>
            </p:cNvPr>
            <p:cNvSpPr/>
            <p:nvPr/>
          </p:nvSpPr>
          <p:spPr>
            <a:xfrm>
              <a:off x="5155822" y="4528463"/>
              <a:ext cx="643683" cy="371475"/>
            </a:xfrm>
            <a:prstGeom prst="cloudCallout">
              <a:avLst>
                <a:gd name="adj1" fmla="val 42059"/>
                <a:gd name="adj2" fmla="val 110408"/>
              </a:avLst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立方体 195">
              <a:extLst>
                <a:ext uri="{FF2B5EF4-FFF2-40B4-BE49-F238E27FC236}">
                  <a16:creationId xmlns:a16="http://schemas.microsoft.com/office/drawing/2014/main" id="{8189DC02-DCC8-4F21-8401-B40B785064E7}"/>
                </a:ext>
              </a:extLst>
            </p:cNvPr>
            <p:cNvSpPr/>
            <p:nvPr/>
          </p:nvSpPr>
          <p:spPr>
            <a:xfrm>
              <a:off x="5406542" y="4308640"/>
              <a:ext cx="160458" cy="458807"/>
            </a:xfrm>
            <a:prstGeom prst="cube">
              <a:avLst>
                <a:gd name="adj" fmla="val 61708"/>
              </a:avLst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7" name="思想气泡: 云 196">
              <a:extLst>
                <a:ext uri="{FF2B5EF4-FFF2-40B4-BE49-F238E27FC236}">
                  <a16:creationId xmlns:a16="http://schemas.microsoft.com/office/drawing/2014/main" id="{26A59DAA-46FD-4C82-85D4-172752895080}"/>
                </a:ext>
              </a:extLst>
            </p:cNvPr>
            <p:cNvSpPr/>
            <p:nvPr/>
          </p:nvSpPr>
          <p:spPr>
            <a:xfrm>
              <a:off x="6854460" y="4891328"/>
              <a:ext cx="815515" cy="371475"/>
            </a:xfrm>
            <a:prstGeom prst="cloudCallout">
              <a:avLst>
                <a:gd name="adj1" fmla="val -54133"/>
                <a:gd name="adj2" fmla="val 86858"/>
              </a:avLst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立方体 197">
              <a:extLst>
                <a:ext uri="{FF2B5EF4-FFF2-40B4-BE49-F238E27FC236}">
                  <a16:creationId xmlns:a16="http://schemas.microsoft.com/office/drawing/2014/main" id="{E2F231D8-F116-48CB-8D92-50BFA3CB54FC}"/>
                </a:ext>
              </a:extLst>
            </p:cNvPr>
            <p:cNvSpPr/>
            <p:nvPr/>
          </p:nvSpPr>
          <p:spPr>
            <a:xfrm>
              <a:off x="7076512" y="4622657"/>
              <a:ext cx="160458" cy="458807"/>
            </a:xfrm>
            <a:prstGeom prst="cube">
              <a:avLst>
                <a:gd name="adj" fmla="val 6170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9" name="立方体 198">
              <a:extLst>
                <a:ext uri="{FF2B5EF4-FFF2-40B4-BE49-F238E27FC236}">
                  <a16:creationId xmlns:a16="http://schemas.microsoft.com/office/drawing/2014/main" id="{7B532AC6-7174-46D6-9E00-7DEFEE0E8D67}"/>
                </a:ext>
              </a:extLst>
            </p:cNvPr>
            <p:cNvSpPr/>
            <p:nvPr/>
          </p:nvSpPr>
          <p:spPr>
            <a:xfrm>
              <a:off x="7279674" y="4622657"/>
              <a:ext cx="160458" cy="458807"/>
            </a:xfrm>
            <a:prstGeom prst="cube">
              <a:avLst>
                <a:gd name="adj" fmla="val 61708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1" name="任意多边形: 形状 200">
              <a:extLst>
                <a:ext uri="{FF2B5EF4-FFF2-40B4-BE49-F238E27FC236}">
                  <a16:creationId xmlns:a16="http://schemas.microsoft.com/office/drawing/2014/main" id="{85A5D7A4-F955-4017-86E9-AF695E37BC5A}"/>
                </a:ext>
              </a:extLst>
            </p:cNvPr>
            <p:cNvSpPr/>
            <p:nvPr/>
          </p:nvSpPr>
          <p:spPr>
            <a:xfrm>
              <a:off x="5867361" y="4560561"/>
              <a:ext cx="469207" cy="1509080"/>
            </a:xfrm>
            <a:custGeom>
              <a:avLst/>
              <a:gdLst>
                <a:gd name="connsiteX0" fmla="*/ 17763 w 488279"/>
                <a:gd name="connsiteY0" fmla="*/ 0 h 2556769"/>
                <a:gd name="connsiteX1" fmla="*/ 8885 w 488279"/>
                <a:gd name="connsiteY1" fmla="*/ 44389 h 2556769"/>
                <a:gd name="connsiteX2" fmla="*/ 7 w 488279"/>
                <a:gd name="connsiteY2" fmla="*/ 71022 h 2556769"/>
                <a:gd name="connsiteX3" fmla="*/ 17763 w 488279"/>
                <a:gd name="connsiteY3" fmla="*/ 390618 h 2556769"/>
                <a:gd name="connsiteX4" fmla="*/ 35518 w 488279"/>
                <a:gd name="connsiteY4" fmla="*/ 506028 h 2556769"/>
                <a:gd name="connsiteX5" fmla="*/ 62151 w 488279"/>
                <a:gd name="connsiteY5" fmla="*/ 585927 h 2556769"/>
                <a:gd name="connsiteX6" fmla="*/ 115417 w 488279"/>
                <a:gd name="connsiteY6" fmla="*/ 701336 h 2556769"/>
                <a:gd name="connsiteX7" fmla="*/ 133172 w 488279"/>
                <a:gd name="connsiteY7" fmla="*/ 754602 h 2556769"/>
                <a:gd name="connsiteX8" fmla="*/ 159805 w 488279"/>
                <a:gd name="connsiteY8" fmla="*/ 790113 h 2556769"/>
                <a:gd name="connsiteX9" fmla="*/ 177561 w 488279"/>
                <a:gd name="connsiteY9" fmla="*/ 816746 h 2556769"/>
                <a:gd name="connsiteX10" fmla="*/ 230827 w 488279"/>
                <a:gd name="connsiteY10" fmla="*/ 905523 h 2556769"/>
                <a:gd name="connsiteX11" fmla="*/ 266337 w 488279"/>
                <a:gd name="connsiteY11" fmla="*/ 958789 h 2556769"/>
                <a:gd name="connsiteX12" fmla="*/ 337359 w 488279"/>
                <a:gd name="connsiteY12" fmla="*/ 1065321 h 2556769"/>
                <a:gd name="connsiteX13" fmla="*/ 399502 w 488279"/>
                <a:gd name="connsiteY13" fmla="*/ 1145220 h 2556769"/>
                <a:gd name="connsiteX14" fmla="*/ 417258 w 488279"/>
                <a:gd name="connsiteY14" fmla="*/ 1171853 h 2556769"/>
                <a:gd name="connsiteX15" fmla="*/ 426135 w 488279"/>
                <a:gd name="connsiteY15" fmla="*/ 1198486 h 2556769"/>
                <a:gd name="connsiteX16" fmla="*/ 443891 w 488279"/>
                <a:gd name="connsiteY16" fmla="*/ 1216241 h 2556769"/>
                <a:gd name="connsiteX17" fmla="*/ 461646 w 488279"/>
                <a:gd name="connsiteY17" fmla="*/ 1242874 h 2556769"/>
                <a:gd name="connsiteX18" fmla="*/ 488279 w 488279"/>
                <a:gd name="connsiteY18" fmla="*/ 1305018 h 2556769"/>
                <a:gd name="connsiteX19" fmla="*/ 479401 w 488279"/>
                <a:gd name="connsiteY19" fmla="*/ 1438183 h 2556769"/>
                <a:gd name="connsiteX20" fmla="*/ 470524 w 488279"/>
                <a:gd name="connsiteY20" fmla="*/ 1464816 h 2556769"/>
                <a:gd name="connsiteX21" fmla="*/ 461646 w 488279"/>
                <a:gd name="connsiteY21" fmla="*/ 1500327 h 2556769"/>
                <a:gd name="connsiteX22" fmla="*/ 443891 w 488279"/>
                <a:gd name="connsiteY22" fmla="*/ 1571348 h 2556769"/>
                <a:gd name="connsiteX23" fmla="*/ 408380 w 488279"/>
                <a:gd name="connsiteY23" fmla="*/ 1606859 h 2556769"/>
                <a:gd name="connsiteX24" fmla="*/ 381747 w 488279"/>
                <a:gd name="connsiteY24" fmla="*/ 1669002 h 2556769"/>
                <a:gd name="connsiteX25" fmla="*/ 337359 w 488279"/>
                <a:gd name="connsiteY25" fmla="*/ 1713391 h 2556769"/>
                <a:gd name="connsiteX26" fmla="*/ 266337 w 488279"/>
                <a:gd name="connsiteY26" fmla="*/ 1819923 h 2556769"/>
                <a:gd name="connsiteX27" fmla="*/ 239704 w 488279"/>
                <a:gd name="connsiteY27" fmla="*/ 1846556 h 2556769"/>
                <a:gd name="connsiteX28" fmla="*/ 195316 w 488279"/>
                <a:gd name="connsiteY28" fmla="*/ 1890944 h 2556769"/>
                <a:gd name="connsiteX29" fmla="*/ 159805 w 488279"/>
                <a:gd name="connsiteY29" fmla="*/ 1944210 h 2556769"/>
                <a:gd name="connsiteX30" fmla="*/ 142050 w 488279"/>
                <a:gd name="connsiteY30" fmla="*/ 1970843 h 2556769"/>
                <a:gd name="connsiteX31" fmla="*/ 115417 w 488279"/>
                <a:gd name="connsiteY31" fmla="*/ 1988598 h 2556769"/>
                <a:gd name="connsiteX32" fmla="*/ 88784 w 488279"/>
                <a:gd name="connsiteY32" fmla="*/ 2041864 h 2556769"/>
                <a:gd name="connsiteX33" fmla="*/ 62151 w 488279"/>
                <a:gd name="connsiteY33" fmla="*/ 2086253 h 2556769"/>
                <a:gd name="connsiteX34" fmla="*/ 44396 w 488279"/>
                <a:gd name="connsiteY34" fmla="*/ 2263806 h 2556769"/>
                <a:gd name="connsiteX35" fmla="*/ 44396 w 488279"/>
                <a:gd name="connsiteY35" fmla="*/ 2556769 h 2556769"/>
                <a:gd name="connsiteX0" fmla="*/ 17763 w 488279"/>
                <a:gd name="connsiteY0" fmla="*/ 0 h 2556769"/>
                <a:gd name="connsiteX1" fmla="*/ 8885 w 488279"/>
                <a:gd name="connsiteY1" fmla="*/ 44389 h 2556769"/>
                <a:gd name="connsiteX2" fmla="*/ 7 w 488279"/>
                <a:gd name="connsiteY2" fmla="*/ 71022 h 2556769"/>
                <a:gd name="connsiteX3" fmla="*/ 17763 w 488279"/>
                <a:gd name="connsiteY3" fmla="*/ 390618 h 2556769"/>
                <a:gd name="connsiteX4" fmla="*/ 35518 w 488279"/>
                <a:gd name="connsiteY4" fmla="*/ 506028 h 2556769"/>
                <a:gd name="connsiteX5" fmla="*/ 62151 w 488279"/>
                <a:gd name="connsiteY5" fmla="*/ 585927 h 2556769"/>
                <a:gd name="connsiteX6" fmla="*/ 115417 w 488279"/>
                <a:gd name="connsiteY6" fmla="*/ 701336 h 2556769"/>
                <a:gd name="connsiteX7" fmla="*/ 133172 w 488279"/>
                <a:gd name="connsiteY7" fmla="*/ 754602 h 2556769"/>
                <a:gd name="connsiteX8" fmla="*/ 159805 w 488279"/>
                <a:gd name="connsiteY8" fmla="*/ 790113 h 2556769"/>
                <a:gd name="connsiteX9" fmla="*/ 177561 w 488279"/>
                <a:gd name="connsiteY9" fmla="*/ 816746 h 2556769"/>
                <a:gd name="connsiteX10" fmla="*/ 230827 w 488279"/>
                <a:gd name="connsiteY10" fmla="*/ 905523 h 2556769"/>
                <a:gd name="connsiteX11" fmla="*/ 266337 w 488279"/>
                <a:gd name="connsiteY11" fmla="*/ 958789 h 2556769"/>
                <a:gd name="connsiteX12" fmla="*/ 391334 w 488279"/>
                <a:gd name="connsiteY12" fmla="*/ 1074846 h 2556769"/>
                <a:gd name="connsiteX13" fmla="*/ 399502 w 488279"/>
                <a:gd name="connsiteY13" fmla="*/ 1145220 h 2556769"/>
                <a:gd name="connsiteX14" fmla="*/ 417258 w 488279"/>
                <a:gd name="connsiteY14" fmla="*/ 1171853 h 2556769"/>
                <a:gd name="connsiteX15" fmla="*/ 426135 w 488279"/>
                <a:gd name="connsiteY15" fmla="*/ 1198486 h 2556769"/>
                <a:gd name="connsiteX16" fmla="*/ 443891 w 488279"/>
                <a:gd name="connsiteY16" fmla="*/ 1216241 h 2556769"/>
                <a:gd name="connsiteX17" fmla="*/ 461646 w 488279"/>
                <a:gd name="connsiteY17" fmla="*/ 1242874 h 2556769"/>
                <a:gd name="connsiteX18" fmla="*/ 488279 w 488279"/>
                <a:gd name="connsiteY18" fmla="*/ 1305018 h 2556769"/>
                <a:gd name="connsiteX19" fmla="*/ 479401 w 488279"/>
                <a:gd name="connsiteY19" fmla="*/ 1438183 h 2556769"/>
                <a:gd name="connsiteX20" fmla="*/ 470524 w 488279"/>
                <a:gd name="connsiteY20" fmla="*/ 1464816 h 2556769"/>
                <a:gd name="connsiteX21" fmla="*/ 461646 w 488279"/>
                <a:gd name="connsiteY21" fmla="*/ 1500327 h 2556769"/>
                <a:gd name="connsiteX22" fmla="*/ 443891 w 488279"/>
                <a:gd name="connsiteY22" fmla="*/ 1571348 h 2556769"/>
                <a:gd name="connsiteX23" fmla="*/ 408380 w 488279"/>
                <a:gd name="connsiteY23" fmla="*/ 1606859 h 2556769"/>
                <a:gd name="connsiteX24" fmla="*/ 381747 w 488279"/>
                <a:gd name="connsiteY24" fmla="*/ 1669002 h 2556769"/>
                <a:gd name="connsiteX25" fmla="*/ 337359 w 488279"/>
                <a:gd name="connsiteY25" fmla="*/ 1713391 h 2556769"/>
                <a:gd name="connsiteX26" fmla="*/ 266337 w 488279"/>
                <a:gd name="connsiteY26" fmla="*/ 1819923 h 2556769"/>
                <a:gd name="connsiteX27" fmla="*/ 239704 w 488279"/>
                <a:gd name="connsiteY27" fmla="*/ 1846556 h 2556769"/>
                <a:gd name="connsiteX28" fmla="*/ 195316 w 488279"/>
                <a:gd name="connsiteY28" fmla="*/ 1890944 h 2556769"/>
                <a:gd name="connsiteX29" fmla="*/ 159805 w 488279"/>
                <a:gd name="connsiteY29" fmla="*/ 1944210 h 2556769"/>
                <a:gd name="connsiteX30" fmla="*/ 142050 w 488279"/>
                <a:gd name="connsiteY30" fmla="*/ 1970843 h 2556769"/>
                <a:gd name="connsiteX31" fmla="*/ 115417 w 488279"/>
                <a:gd name="connsiteY31" fmla="*/ 1988598 h 2556769"/>
                <a:gd name="connsiteX32" fmla="*/ 88784 w 488279"/>
                <a:gd name="connsiteY32" fmla="*/ 2041864 h 2556769"/>
                <a:gd name="connsiteX33" fmla="*/ 62151 w 488279"/>
                <a:gd name="connsiteY33" fmla="*/ 2086253 h 2556769"/>
                <a:gd name="connsiteX34" fmla="*/ 44396 w 488279"/>
                <a:gd name="connsiteY34" fmla="*/ 2263806 h 2556769"/>
                <a:gd name="connsiteX35" fmla="*/ 44396 w 488279"/>
                <a:gd name="connsiteY35" fmla="*/ 2556769 h 2556769"/>
                <a:gd name="connsiteX0" fmla="*/ 8878 w 479394"/>
                <a:gd name="connsiteY0" fmla="*/ 0 h 2556769"/>
                <a:gd name="connsiteX1" fmla="*/ 0 w 479394"/>
                <a:gd name="connsiteY1" fmla="*/ 44389 h 2556769"/>
                <a:gd name="connsiteX2" fmla="*/ 8878 w 479394"/>
                <a:gd name="connsiteY2" fmla="*/ 390618 h 2556769"/>
                <a:gd name="connsiteX3" fmla="*/ 26633 w 479394"/>
                <a:gd name="connsiteY3" fmla="*/ 506028 h 2556769"/>
                <a:gd name="connsiteX4" fmla="*/ 53266 w 479394"/>
                <a:gd name="connsiteY4" fmla="*/ 585927 h 2556769"/>
                <a:gd name="connsiteX5" fmla="*/ 106532 w 479394"/>
                <a:gd name="connsiteY5" fmla="*/ 701336 h 2556769"/>
                <a:gd name="connsiteX6" fmla="*/ 124287 w 479394"/>
                <a:gd name="connsiteY6" fmla="*/ 754602 h 2556769"/>
                <a:gd name="connsiteX7" fmla="*/ 150920 w 479394"/>
                <a:gd name="connsiteY7" fmla="*/ 790113 h 2556769"/>
                <a:gd name="connsiteX8" fmla="*/ 168676 w 479394"/>
                <a:gd name="connsiteY8" fmla="*/ 816746 h 2556769"/>
                <a:gd name="connsiteX9" fmla="*/ 221942 w 479394"/>
                <a:gd name="connsiteY9" fmla="*/ 905523 h 2556769"/>
                <a:gd name="connsiteX10" fmla="*/ 257452 w 479394"/>
                <a:gd name="connsiteY10" fmla="*/ 958789 h 2556769"/>
                <a:gd name="connsiteX11" fmla="*/ 382449 w 479394"/>
                <a:gd name="connsiteY11" fmla="*/ 1074846 h 2556769"/>
                <a:gd name="connsiteX12" fmla="*/ 390617 w 479394"/>
                <a:gd name="connsiteY12" fmla="*/ 1145220 h 2556769"/>
                <a:gd name="connsiteX13" fmla="*/ 408373 w 479394"/>
                <a:gd name="connsiteY13" fmla="*/ 1171853 h 2556769"/>
                <a:gd name="connsiteX14" fmla="*/ 417250 w 479394"/>
                <a:gd name="connsiteY14" fmla="*/ 1198486 h 2556769"/>
                <a:gd name="connsiteX15" fmla="*/ 435006 w 479394"/>
                <a:gd name="connsiteY15" fmla="*/ 1216241 h 2556769"/>
                <a:gd name="connsiteX16" fmla="*/ 452761 w 479394"/>
                <a:gd name="connsiteY16" fmla="*/ 1242874 h 2556769"/>
                <a:gd name="connsiteX17" fmla="*/ 479394 w 479394"/>
                <a:gd name="connsiteY17" fmla="*/ 1305018 h 2556769"/>
                <a:gd name="connsiteX18" fmla="*/ 470516 w 479394"/>
                <a:gd name="connsiteY18" fmla="*/ 1438183 h 2556769"/>
                <a:gd name="connsiteX19" fmla="*/ 461639 w 479394"/>
                <a:gd name="connsiteY19" fmla="*/ 1464816 h 2556769"/>
                <a:gd name="connsiteX20" fmla="*/ 452761 w 479394"/>
                <a:gd name="connsiteY20" fmla="*/ 1500327 h 2556769"/>
                <a:gd name="connsiteX21" fmla="*/ 435006 w 479394"/>
                <a:gd name="connsiteY21" fmla="*/ 1571348 h 2556769"/>
                <a:gd name="connsiteX22" fmla="*/ 399495 w 479394"/>
                <a:gd name="connsiteY22" fmla="*/ 1606859 h 2556769"/>
                <a:gd name="connsiteX23" fmla="*/ 372862 w 479394"/>
                <a:gd name="connsiteY23" fmla="*/ 1669002 h 2556769"/>
                <a:gd name="connsiteX24" fmla="*/ 328474 w 479394"/>
                <a:gd name="connsiteY24" fmla="*/ 1713391 h 2556769"/>
                <a:gd name="connsiteX25" fmla="*/ 257452 w 479394"/>
                <a:gd name="connsiteY25" fmla="*/ 1819923 h 2556769"/>
                <a:gd name="connsiteX26" fmla="*/ 230819 w 479394"/>
                <a:gd name="connsiteY26" fmla="*/ 1846556 h 2556769"/>
                <a:gd name="connsiteX27" fmla="*/ 186431 w 479394"/>
                <a:gd name="connsiteY27" fmla="*/ 1890944 h 2556769"/>
                <a:gd name="connsiteX28" fmla="*/ 150920 w 479394"/>
                <a:gd name="connsiteY28" fmla="*/ 1944210 h 2556769"/>
                <a:gd name="connsiteX29" fmla="*/ 133165 w 479394"/>
                <a:gd name="connsiteY29" fmla="*/ 1970843 h 2556769"/>
                <a:gd name="connsiteX30" fmla="*/ 106532 w 479394"/>
                <a:gd name="connsiteY30" fmla="*/ 1988598 h 2556769"/>
                <a:gd name="connsiteX31" fmla="*/ 79899 w 479394"/>
                <a:gd name="connsiteY31" fmla="*/ 2041864 h 2556769"/>
                <a:gd name="connsiteX32" fmla="*/ 53266 w 479394"/>
                <a:gd name="connsiteY32" fmla="*/ 2086253 h 2556769"/>
                <a:gd name="connsiteX33" fmla="*/ 35511 w 479394"/>
                <a:gd name="connsiteY33" fmla="*/ 2263806 h 2556769"/>
                <a:gd name="connsiteX34" fmla="*/ 35511 w 479394"/>
                <a:gd name="connsiteY34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116725 w 471832"/>
                <a:gd name="connsiteY5" fmla="*/ 754602 h 2556769"/>
                <a:gd name="connsiteX6" fmla="*/ 143358 w 471832"/>
                <a:gd name="connsiteY6" fmla="*/ 790113 h 2556769"/>
                <a:gd name="connsiteX7" fmla="*/ 161114 w 471832"/>
                <a:gd name="connsiteY7" fmla="*/ 816746 h 2556769"/>
                <a:gd name="connsiteX8" fmla="*/ 214380 w 471832"/>
                <a:gd name="connsiteY8" fmla="*/ 905523 h 2556769"/>
                <a:gd name="connsiteX9" fmla="*/ 249890 w 471832"/>
                <a:gd name="connsiteY9" fmla="*/ 958789 h 2556769"/>
                <a:gd name="connsiteX10" fmla="*/ 374887 w 471832"/>
                <a:gd name="connsiteY10" fmla="*/ 1074846 h 2556769"/>
                <a:gd name="connsiteX11" fmla="*/ 383055 w 471832"/>
                <a:gd name="connsiteY11" fmla="*/ 1145220 h 2556769"/>
                <a:gd name="connsiteX12" fmla="*/ 400811 w 471832"/>
                <a:gd name="connsiteY12" fmla="*/ 1171853 h 2556769"/>
                <a:gd name="connsiteX13" fmla="*/ 409688 w 471832"/>
                <a:gd name="connsiteY13" fmla="*/ 1198486 h 2556769"/>
                <a:gd name="connsiteX14" fmla="*/ 427444 w 471832"/>
                <a:gd name="connsiteY14" fmla="*/ 1216241 h 2556769"/>
                <a:gd name="connsiteX15" fmla="*/ 445199 w 471832"/>
                <a:gd name="connsiteY15" fmla="*/ 1242874 h 2556769"/>
                <a:gd name="connsiteX16" fmla="*/ 471832 w 471832"/>
                <a:gd name="connsiteY16" fmla="*/ 1305018 h 2556769"/>
                <a:gd name="connsiteX17" fmla="*/ 462954 w 471832"/>
                <a:gd name="connsiteY17" fmla="*/ 1438183 h 2556769"/>
                <a:gd name="connsiteX18" fmla="*/ 454077 w 471832"/>
                <a:gd name="connsiteY18" fmla="*/ 1464816 h 2556769"/>
                <a:gd name="connsiteX19" fmla="*/ 445199 w 471832"/>
                <a:gd name="connsiteY19" fmla="*/ 1500327 h 2556769"/>
                <a:gd name="connsiteX20" fmla="*/ 427444 w 471832"/>
                <a:gd name="connsiteY20" fmla="*/ 1571348 h 2556769"/>
                <a:gd name="connsiteX21" fmla="*/ 391933 w 471832"/>
                <a:gd name="connsiteY21" fmla="*/ 1606859 h 2556769"/>
                <a:gd name="connsiteX22" fmla="*/ 365300 w 471832"/>
                <a:gd name="connsiteY22" fmla="*/ 1669002 h 2556769"/>
                <a:gd name="connsiteX23" fmla="*/ 320912 w 471832"/>
                <a:gd name="connsiteY23" fmla="*/ 1713391 h 2556769"/>
                <a:gd name="connsiteX24" fmla="*/ 249890 w 471832"/>
                <a:gd name="connsiteY24" fmla="*/ 1819923 h 2556769"/>
                <a:gd name="connsiteX25" fmla="*/ 223257 w 471832"/>
                <a:gd name="connsiteY25" fmla="*/ 1846556 h 2556769"/>
                <a:gd name="connsiteX26" fmla="*/ 178869 w 471832"/>
                <a:gd name="connsiteY26" fmla="*/ 1890944 h 2556769"/>
                <a:gd name="connsiteX27" fmla="*/ 143358 w 471832"/>
                <a:gd name="connsiteY27" fmla="*/ 1944210 h 2556769"/>
                <a:gd name="connsiteX28" fmla="*/ 125603 w 471832"/>
                <a:gd name="connsiteY28" fmla="*/ 1970843 h 2556769"/>
                <a:gd name="connsiteX29" fmla="*/ 98970 w 471832"/>
                <a:gd name="connsiteY29" fmla="*/ 1988598 h 2556769"/>
                <a:gd name="connsiteX30" fmla="*/ 72337 w 471832"/>
                <a:gd name="connsiteY30" fmla="*/ 2041864 h 2556769"/>
                <a:gd name="connsiteX31" fmla="*/ 45704 w 471832"/>
                <a:gd name="connsiteY31" fmla="*/ 2086253 h 2556769"/>
                <a:gd name="connsiteX32" fmla="*/ 27949 w 471832"/>
                <a:gd name="connsiteY32" fmla="*/ 2263806 h 2556769"/>
                <a:gd name="connsiteX33" fmla="*/ 27949 w 471832"/>
                <a:gd name="connsiteY33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116725 w 471832"/>
                <a:gd name="connsiteY5" fmla="*/ 754602 h 2556769"/>
                <a:gd name="connsiteX6" fmla="*/ 143358 w 471832"/>
                <a:gd name="connsiteY6" fmla="*/ 790113 h 2556769"/>
                <a:gd name="connsiteX7" fmla="*/ 161114 w 471832"/>
                <a:gd name="connsiteY7" fmla="*/ 816746 h 2556769"/>
                <a:gd name="connsiteX8" fmla="*/ 214380 w 471832"/>
                <a:gd name="connsiteY8" fmla="*/ 905523 h 2556769"/>
                <a:gd name="connsiteX9" fmla="*/ 374887 w 471832"/>
                <a:gd name="connsiteY9" fmla="*/ 1074846 h 2556769"/>
                <a:gd name="connsiteX10" fmla="*/ 383055 w 471832"/>
                <a:gd name="connsiteY10" fmla="*/ 1145220 h 2556769"/>
                <a:gd name="connsiteX11" fmla="*/ 400811 w 471832"/>
                <a:gd name="connsiteY11" fmla="*/ 1171853 h 2556769"/>
                <a:gd name="connsiteX12" fmla="*/ 409688 w 471832"/>
                <a:gd name="connsiteY12" fmla="*/ 1198486 h 2556769"/>
                <a:gd name="connsiteX13" fmla="*/ 427444 w 471832"/>
                <a:gd name="connsiteY13" fmla="*/ 1216241 h 2556769"/>
                <a:gd name="connsiteX14" fmla="*/ 445199 w 471832"/>
                <a:gd name="connsiteY14" fmla="*/ 1242874 h 2556769"/>
                <a:gd name="connsiteX15" fmla="*/ 471832 w 471832"/>
                <a:gd name="connsiteY15" fmla="*/ 1305018 h 2556769"/>
                <a:gd name="connsiteX16" fmla="*/ 462954 w 471832"/>
                <a:gd name="connsiteY16" fmla="*/ 1438183 h 2556769"/>
                <a:gd name="connsiteX17" fmla="*/ 454077 w 471832"/>
                <a:gd name="connsiteY17" fmla="*/ 1464816 h 2556769"/>
                <a:gd name="connsiteX18" fmla="*/ 445199 w 471832"/>
                <a:gd name="connsiteY18" fmla="*/ 1500327 h 2556769"/>
                <a:gd name="connsiteX19" fmla="*/ 427444 w 471832"/>
                <a:gd name="connsiteY19" fmla="*/ 1571348 h 2556769"/>
                <a:gd name="connsiteX20" fmla="*/ 391933 w 471832"/>
                <a:gd name="connsiteY20" fmla="*/ 1606859 h 2556769"/>
                <a:gd name="connsiteX21" fmla="*/ 365300 w 471832"/>
                <a:gd name="connsiteY21" fmla="*/ 1669002 h 2556769"/>
                <a:gd name="connsiteX22" fmla="*/ 320912 w 471832"/>
                <a:gd name="connsiteY22" fmla="*/ 1713391 h 2556769"/>
                <a:gd name="connsiteX23" fmla="*/ 249890 w 471832"/>
                <a:gd name="connsiteY23" fmla="*/ 1819923 h 2556769"/>
                <a:gd name="connsiteX24" fmla="*/ 223257 w 471832"/>
                <a:gd name="connsiteY24" fmla="*/ 1846556 h 2556769"/>
                <a:gd name="connsiteX25" fmla="*/ 178869 w 471832"/>
                <a:gd name="connsiteY25" fmla="*/ 1890944 h 2556769"/>
                <a:gd name="connsiteX26" fmla="*/ 143358 w 471832"/>
                <a:gd name="connsiteY26" fmla="*/ 1944210 h 2556769"/>
                <a:gd name="connsiteX27" fmla="*/ 125603 w 471832"/>
                <a:gd name="connsiteY27" fmla="*/ 1970843 h 2556769"/>
                <a:gd name="connsiteX28" fmla="*/ 98970 w 471832"/>
                <a:gd name="connsiteY28" fmla="*/ 1988598 h 2556769"/>
                <a:gd name="connsiteX29" fmla="*/ 72337 w 471832"/>
                <a:gd name="connsiteY29" fmla="*/ 2041864 h 2556769"/>
                <a:gd name="connsiteX30" fmla="*/ 45704 w 471832"/>
                <a:gd name="connsiteY30" fmla="*/ 2086253 h 2556769"/>
                <a:gd name="connsiteX31" fmla="*/ 27949 w 471832"/>
                <a:gd name="connsiteY31" fmla="*/ 2263806 h 2556769"/>
                <a:gd name="connsiteX32" fmla="*/ 27949 w 471832"/>
                <a:gd name="connsiteY32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116725 w 471832"/>
                <a:gd name="connsiteY5" fmla="*/ 754602 h 2556769"/>
                <a:gd name="connsiteX6" fmla="*/ 161114 w 471832"/>
                <a:gd name="connsiteY6" fmla="*/ 816746 h 2556769"/>
                <a:gd name="connsiteX7" fmla="*/ 214380 w 471832"/>
                <a:gd name="connsiteY7" fmla="*/ 905523 h 2556769"/>
                <a:gd name="connsiteX8" fmla="*/ 374887 w 471832"/>
                <a:gd name="connsiteY8" fmla="*/ 1074846 h 2556769"/>
                <a:gd name="connsiteX9" fmla="*/ 383055 w 471832"/>
                <a:gd name="connsiteY9" fmla="*/ 1145220 h 2556769"/>
                <a:gd name="connsiteX10" fmla="*/ 400811 w 471832"/>
                <a:gd name="connsiteY10" fmla="*/ 1171853 h 2556769"/>
                <a:gd name="connsiteX11" fmla="*/ 409688 w 471832"/>
                <a:gd name="connsiteY11" fmla="*/ 1198486 h 2556769"/>
                <a:gd name="connsiteX12" fmla="*/ 427444 w 471832"/>
                <a:gd name="connsiteY12" fmla="*/ 1216241 h 2556769"/>
                <a:gd name="connsiteX13" fmla="*/ 445199 w 471832"/>
                <a:gd name="connsiteY13" fmla="*/ 1242874 h 2556769"/>
                <a:gd name="connsiteX14" fmla="*/ 471832 w 471832"/>
                <a:gd name="connsiteY14" fmla="*/ 1305018 h 2556769"/>
                <a:gd name="connsiteX15" fmla="*/ 462954 w 471832"/>
                <a:gd name="connsiteY15" fmla="*/ 1438183 h 2556769"/>
                <a:gd name="connsiteX16" fmla="*/ 454077 w 471832"/>
                <a:gd name="connsiteY16" fmla="*/ 1464816 h 2556769"/>
                <a:gd name="connsiteX17" fmla="*/ 445199 w 471832"/>
                <a:gd name="connsiteY17" fmla="*/ 1500327 h 2556769"/>
                <a:gd name="connsiteX18" fmla="*/ 427444 w 471832"/>
                <a:gd name="connsiteY18" fmla="*/ 1571348 h 2556769"/>
                <a:gd name="connsiteX19" fmla="*/ 391933 w 471832"/>
                <a:gd name="connsiteY19" fmla="*/ 1606859 h 2556769"/>
                <a:gd name="connsiteX20" fmla="*/ 365300 w 471832"/>
                <a:gd name="connsiteY20" fmla="*/ 1669002 h 2556769"/>
                <a:gd name="connsiteX21" fmla="*/ 320912 w 471832"/>
                <a:gd name="connsiteY21" fmla="*/ 1713391 h 2556769"/>
                <a:gd name="connsiteX22" fmla="*/ 249890 w 471832"/>
                <a:gd name="connsiteY22" fmla="*/ 1819923 h 2556769"/>
                <a:gd name="connsiteX23" fmla="*/ 223257 w 471832"/>
                <a:gd name="connsiteY23" fmla="*/ 1846556 h 2556769"/>
                <a:gd name="connsiteX24" fmla="*/ 178869 w 471832"/>
                <a:gd name="connsiteY24" fmla="*/ 1890944 h 2556769"/>
                <a:gd name="connsiteX25" fmla="*/ 143358 w 471832"/>
                <a:gd name="connsiteY25" fmla="*/ 1944210 h 2556769"/>
                <a:gd name="connsiteX26" fmla="*/ 125603 w 471832"/>
                <a:gd name="connsiteY26" fmla="*/ 1970843 h 2556769"/>
                <a:gd name="connsiteX27" fmla="*/ 98970 w 471832"/>
                <a:gd name="connsiteY27" fmla="*/ 1988598 h 2556769"/>
                <a:gd name="connsiteX28" fmla="*/ 72337 w 471832"/>
                <a:gd name="connsiteY28" fmla="*/ 2041864 h 2556769"/>
                <a:gd name="connsiteX29" fmla="*/ 45704 w 471832"/>
                <a:gd name="connsiteY29" fmla="*/ 2086253 h 2556769"/>
                <a:gd name="connsiteX30" fmla="*/ 27949 w 471832"/>
                <a:gd name="connsiteY30" fmla="*/ 2263806 h 2556769"/>
                <a:gd name="connsiteX31" fmla="*/ 27949 w 471832"/>
                <a:gd name="connsiteY31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116725 w 471832"/>
                <a:gd name="connsiteY5" fmla="*/ 754602 h 2556769"/>
                <a:gd name="connsiteX6" fmla="*/ 214380 w 471832"/>
                <a:gd name="connsiteY6" fmla="*/ 905523 h 2556769"/>
                <a:gd name="connsiteX7" fmla="*/ 374887 w 471832"/>
                <a:gd name="connsiteY7" fmla="*/ 1074846 h 2556769"/>
                <a:gd name="connsiteX8" fmla="*/ 383055 w 471832"/>
                <a:gd name="connsiteY8" fmla="*/ 1145220 h 2556769"/>
                <a:gd name="connsiteX9" fmla="*/ 400811 w 471832"/>
                <a:gd name="connsiteY9" fmla="*/ 1171853 h 2556769"/>
                <a:gd name="connsiteX10" fmla="*/ 409688 w 471832"/>
                <a:gd name="connsiteY10" fmla="*/ 1198486 h 2556769"/>
                <a:gd name="connsiteX11" fmla="*/ 427444 w 471832"/>
                <a:gd name="connsiteY11" fmla="*/ 1216241 h 2556769"/>
                <a:gd name="connsiteX12" fmla="*/ 445199 w 471832"/>
                <a:gd name="connsiteY12" fmla="*/ 1242874 h 2556769"/>
                <a:gd name="connsiteX13" fmla="*/ 471832 w 471832"/>
                <a:gd name="connsiteY13" fmla="*/ 1305018 h 2556769"/>
                <a:gd name="connsiteX14" fmla="*/ 462954 w 471832"/>
                <a:gd name="connsiteY14" fmla="*/ 1438183 h 2556769"/>
                <a:gd name="connsiteX15" fmla="*/ 454077 w 471832"/>
                <a:gd name="connsiteY15" fmla="*/ 1464816 h 2556769"/>
                <a:gd name="connsiteX16" fmla="*/ 445199 w 471832"/>
                <a:gd name="connsiteY16" fmla="*/ 1500327 h 2556769"/>
                <a:gd name="connsiteX17" fmla="*/ 427444 w 471832"/>
                <a:gd name="connsiteY17" fmla="*/ 1571348 h 2556769"/>
                <a:gd name="connsiteX18" fmla="*/ 391933 w 471832"/>
                <a:gd name="connsiteY18" fmla="*/ 1606859 h 2556769"/>
                <a:gd name="connsiteX19" fmla="*/ 365300 w 471832"/>
                <a:gd name="connsiteY19" fmla="*/ 1669002 h 2556769"/>
                <a:gd name="connsiteX20" fmla="*/ 320912 w 471832"/>
                <a:gd name="connsiteY20" fmla="*/ 1713391 h 2556769"/>
                <a:gd name="connsiteX21" fmla="*/ 249890 w 471832"/>
                <a:gd name="connsiteY21" fmla="*/ 1819923 h 2556769"/>
                <a:gd name="connsiteX22" fmla="*/ 223257 w 471832"/>
                <a:gd name="connsiteY22" fmla="*/ 1846556 h 2556769"/>
                <a:gd name="connsiteX23" fmla="*/ 178869 w 471832"/>
                <a:gd name="connsiteY23" fmla="*/ 1890944 h 2556769"/>
                <a:gd name="connsiteX24" fmla="*/ 143358 w 471832"/>
                <a:gd name="connsiteY24" fmla="*/ 1944210 h 2556769"/>
                <a:gd name="connsiteX25" fmla="*/ 125603 w 471832"/>
                <a:gd name="connsiteY25" fmla="*/ 1970843 h 2556769"/>
                <a:gd name="connsiteX26" fmla="*/ 98970 w 471832"/>
                <a:gd name="connsiteY26" fmla="*/ 1988598 h 2556769"/>
                <a:gd name="connsiteX27" fmla="*/ 72337 w 471832"/>
                <a:gd name="connsiteY27" fmla="*/ 2041864 h 2556769"/>
                <a:gd name="connsiteX28" fmla="*/ 45704 w 471832"/>
                <a:gd name="connsiteY28" fmla="*/ 2086253 h 2556769"/>
                <a:gd name="connsiteX29" fmla="*/ 27949 w 471832"/>
                <a:gd name="connsiteY29" fmla="*/ 2263806 h 2556769"/>
                <a:gd name="connsiteX30" fmla="*/ 27949 w 471832"/>
                <a:gd name="connsiteY30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214380 w 471832"/>
                <a:gd name="connsiteY5" fmla="*/ 905523 h 2556769"/>
                <a:gd name="connsiteX6" fmla="*/ 374887 w 471832"/>
                <a:gd name="connsiteY6" fmla="*/ 1074846 h 2556769"/>
                <a:gd name="connsiteX7" fmla="*/ 383055 w 471832"/>
                <a:gd name="connsiteY7" fmla="*/ 1145220 h 2556769"/>
                <a:gd name="connsiteX8" fmla="*/ 400811 w 471832"/>
                <a:gd name="connsiteY8" fmla="*/ 1171853 h 2556769"/>
                <a:gd name="connsiteX9" fmla="*/ 409688 w 471832"/>
                <a:gd name="connsiteY9" fmla="*/ 1198486 h 2556769"/>
                <a:gd name="connsiteX10" fmla="*/ 427444 w 471832"/>
                <a:gd name="connsiteY10" fmla="*/ 1216241 h 2556769"/>
                <a:gd name="connsiteX11" fmla="*/ 445199 w 471832"/>
                <a:gd name="connsiteY11" fmla="*/ 1242874 h 2556769"/>
                <a:gd name="connsiteX12" fmla="*/ 471832 w 471832"/>
                <a:gd name="connsiteY12" fmla="*/ 1305018 h 2556769"/>
                <a:gd name="connsiteX13" fmla="*/ 462954 w 471832"/>
                <a:gd name="connsiteY13" fmla="*/ 1438183 h 2556769"/>
                <a:gd name="connsiteX14" fmla="*/ 454077 w 471832"/>
                <a:gd name="connsiteY14" fmla="*/ 1464816 h 2556769"/>
                <a:gd name="connsiteX15" fmla="*/ 445199 w 471832"/>
                <a:gd name="connsiteY15" fmla="*/ 1500327 h 2556769"/>
                <a:gd name="connsiteX16" fmla="*/ 427444 w 471832"/>
                <a:gd name="connsiteY16" fmla="*/ 1571348 h 2556769"/>
                <a:gd name="connsiteX17" fmla="*/ 391933 w 471832"/>
                <a:gd name="connsiteY17" fmla="*/ 1606859 h 2556769"/>
                <a:gd name="connsiteX18" fmla="*/ 365300 w 471832"/>
                <a:gd name="connsiteY18" fmla="*/ 1669002 h 2556769"/>
                <a:gd name="connsiteX19" fmla="*/ 320912 w 471832"/>
                <a:gd name="connsiteY19" fmla="*/ 1713391 h 2556769"/>
                <a:gd name="connsiteX20" fmla="*/ 249890 w 471832"/>
                <a:gd name="connsiteY20" fmla="*/ 1819923 h 2556769"/>
                <a:gd name="connsiteX21" fmla="*/ 223257 w 471832"/>
                <a:gd name="connsiteY21" fmla="*/ 1846556 h 2556769"/>
                <a:gd name="connsiteX22" fmla="*/ 178869 w 471832"/>
                <a:gd name="connsiteY22" fmla="*/ 1890944 h 2556769"/>
                <a:gd name="connsiteX23" fmla="*/ 143358 w 471832"/>
                <a:gd name="connsiteY23" fmla="*/ 1944210 h 2556769"/>
                <a:gd name="connsiteX24" fmla="*/ 125603 w 471832"/>
                <a:gd name="connsiteY24" fmla="*/ 1970843 h 2556769"/>
                <a:gd name="connsiteX25" fmla="*/ 98970 w 471832"/>
                <a:gd name="connsiteY25" fmla="*/ 1988598 h 2556769"/>
                <a:gd name="connsiteX26" fmla="*/ 72337 w 471832"/>
                <a:gd name="connsiteY26" fmla="*/ 2041864 h 2556769"/>
                <a:gd name="connsiteX27" fmla="*/ 45704 w 471832"/>
                <a:gd name="connsiteY27" fmla="*/ 2086253 h 2556769"/>
                <a:gd name="connsiteX28" fmla="*/ 27949 w 471832"/>
                <a:gd name="connsiteY28" fmla="*/ 2263806 h 2556769"/>
                <a:gd name="connsiteX29" fmla="*/ 27949 w 471832"/>
                <a:gd name="connsiteY29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0811 w 471832"/>
                <a:gd name="connsiteY7" fmla="*/ 1171853 h 2556769"/>
                <a:gd name="connsiteX8" fmla="*/ 409688 w 471832"/>
                <a:gd name="connsiteY8" fmla="*/ 1198486 h 2556769"/>
                <a:gd name="connsiteX9" fmla="*/ 427444 w 471832"/>
                <a:gd name="connsiteY9" fmla="*/ 1216241 h 2556769"/>
                <a:gd name="connsiteX10" fmla="*/ 445199 w 471832"/>
                <a:gd name="connsiteY10" fmla="*/ 1242874 h 2556769"/>
                <a:gd name="connsiteX11" fmla="*/ 471832 w 471832"/>
                <a:gd name="connsiteY11" fmla="*/ 1305018 h 2556769"/>
                <a:gd name="connsiteX12" fmla="*/ 462954 w 471832"/>
                <a:gd name="connsiteY12" fmla="*/ 1438183 h 2556769"/>
                <a:gd name="connsiteX13" fmla="*/ 454077 w 471832"/>
                <a:gd name="connsiteY13" fmla="*/ 1464816 h 2556769"/>
                <a:gd name="connsiteX14" fmla="*/ 445199 w 471832"/>
                <a:gd name="connsiteY14" fmla="*/ 1500327 h 2556769"/>
                <a:gd name="connsiteX15" fmla="*/ 427444 w 471832"/>
                <a:gd name="connsiteY15" fmla="*/ 1571348 h 2556769"/>
                <a:gd name="connsiteX16" fmla="*/ 391933 w 471832"/>
                <a:gd name="connsiteY16" fmla="*/ 1606859 h 2556769"/>
                <a:gd name="connsiteX17" fmla="*/ 365300 w 471832"/>
                <a:gd name="connsiteY17" fmla="*/ 1669002 h 2556769"/>
                <a:gd name="connsiteX18" fmla="*/ 320912 w 471832"/>
                <a:gd name="connsiteY18" fmla="*/ 1713391 h 2556769"/>
                <a:gd name="connsiteX19" fmla="*/ 249890 w 471832"/>
                <a:gd name="connsiteY19" fmla="*/ 1819923 h 2556769"/>
                <a:gd name="connsiteX20" fmla="*/ 223257 w 471832"/>
                <a:gd name="connsiteY20" fmla="*/ 1846556 h 2556769"/>
                <a:gd name="connsiteX21" fmla="*/ 178869 w 471832"/>
                <a:gd name="connsiteY21" fmla="*/ 1890944 h 2556769"/>
                <a:gd name="connsiteX22" fmla="*/ 143358 w 471832"/>
                <a:gd name="connsiteY22" fmla="*/ 1944210 h 2556769"/>
                <a:gd name="connsiteX23" fmla="*/ 125603 w 471832"/>
                <a:gd name="connsiteY23" fmla="*/ 1970843 h 2556769"/>
                <a:gd name="connsiteX24" fmla="*/ 98970 w 471832"/>
                <a:gd name="connsiteY24" fmla="*/ 1988598 h 2556769"/>
                <a:gd name="connsiteX25" fmla="*/ 72337 w 471832"/>
                <a:gd name="connsiteY25" fmla="*/ 2041864 h 2556769"/>
                <a:gd name="connsiteX26" fmla="*/ 45704 w 471832"/>
                <a:gd name="connsiteY26" fmla="*/ 2086253 h 2556769"/>
                <a:gd name="connsiteX27" fmla="*/ 27949 w 471832"/>
                <a:gd name="connsiteY27" fmla="*/ 2263806 h 2556769"/>
                <a:gd name="connsiteX28" fmla="*/ 27949 w 471832"/>
                <a:gd name="connsiteY28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9688 w 471832"/>
                <a:gd name="connsiteY7" fmla="*/ 1198486 h 2556769"/>
                <a:gd name="connsiteX8" fmla="*/ 427444 w 471832"/>
                <a:gd name="connsiteY8" fmla="*/ 1216241 h 2556769"/>
                <a:gd name="connsiteX9" fmla="*/ 445199 w 471832"/>
                <a:gd name="connsiteY9" fmla="*/ 1242874 h 2556769"/>
                <a:gd name="connsiteX10" fmla="*/ 471832 w 471832"/>
                <a:gd name="connsiteY10" fmla="*/ 1305018 h 2556769"/>
                <a:gd name="connsiteX11" fmla="*/ 462954 w 471832"/>
                <a:gd name="connsiteY11" fmla="*/ 1438183 h 2556769"/>
                <a:gd name="connsiteX12" fmla="*/ 454077 w 471832"/>
                <a:gd name="connsiteY12" fmla="*/ 1464816 h 2556769"/>
                <a:gd name="connsiteX13" fmla="*/ 445199 w 471832"/>
                <a:gd name="connsiteY13" fmla="*/ 1500327 h 2556769"/>
                <a:gd name="connsiteX14" fmla="*/ 427444 w 471832"/>
                <a:gd name="connsiteY14" fmla="*/ 1571348 h 2556769"/>
                <a:gd name="connsiteX15" fmla="*/ 391933 w 471832"/>
                <a:gd name="connsiteY15" fmla="*/ 1606859 h 2556769"/>
                <a:gd name="connsiteX16" fmla="*/ 365300 w 471832"/>
                <a:gd name="connsiteY16" fmla="*/ 1669002 h 2556769"/>
                <a:gd name="connsiteX17" fmla="*/ 320912 w 471832"/>
                <a:gd name="connsiteY17" fmla="*/ 1713391 h 2556769"/>
                <a:gd name="connsiteX18" fmla="*/ 249890 w 471832"/>
                <a:gd name="connsiteY18" fmla="*/ 1819923 h 2556769"/>
                <a:gd name="connsiteX19" fmla="*/ 223257 w 471832"/>
                <a:gd name="connsiteY19" fmla="*/ 1846556 h 2556769"/>
                <a:gd name="connsiteX20" fmla="*/ 178869 w 471832"/>
                <a:gd name="connsiteY20" fmla="*/ 1890944 h 2556769"/>
                <a:gd name="connsiteX21" fmla="*/ 143358 w 471832"/>
                <a:gd name="connsiteY21" fmla="*/ 1944210 h 2556769"/>
                <a:gd name="connsiteX22" fmla="*/ 125603 w 471832"/>
                <a:gd name="connsiteY22" fmla="*/ 1970843 h 2556769"/>
                <a:gd name="connsiteX23" fmla="*/ 98970 w 471832"/>
                <a:gd name="connsiteY23" fmla="*/ 1988598 h 2556769"/>
                <a:gd name="connsiteX24" fmla="*/ 72337 w 471832"/>
                <a:gd name="connsiteY24" fmla="*/ 2041864 h 2556769"/>
                <a:gd name="connsiteX25" fmla="*/ 45704 w 471832"/>
                <a:gd name="connsiteY25" fmla="*/ 2086253 h 2556769"/>
                <a:gd name="connsiteX26" fmla="*/ 27949 w 471832"/>
                <a:gd name="connsiteY26" fmla="*/ 2263806 h 2556769"/>
                <a:gd name="connsiteX27" fmla="*/ 27949 w 471832"/>
                <a:gd name="connsiteY27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9688 w 471832"/>
                <a:gd name="connsiteY7" fmla="*/ 1198486 h 2556769"/>
                <a:gd name="connsiteX8" fmla="*/ 422819 w 471832"/>
                <a:gd name="connsiteY8" fmla="*/ 1181871 h 2556769"/>
                <a:gd name="connsiteX9" fmla="*/ 427444 w 471832"/>
                <a:gd name="connsiteY9" fmla="*/ 1216241 h 2556769"/>
                <a:gd name="connsiteX10" fmla="*/ 445199 w 471832"/>
                <a:gd name="connsiteY10" fmla="*/ 1242874 h 2556769"/>
                <a:gd name="connsiteX11" fmla="*/ 471832 w 471832"/>
                <a:gd name="connsiteY11" fmla="*/ 1305018 h 2556769"/>
                <a:gd name="connsiteX12" fmla="*/ 462954 w 471832"/>
                <a:gd name="connsiteY12" fmla="*/ 1438183 h 2556769"/>
                <a:gd name="connsiteX13" fmla="*/ 454077 w 471832"/>
                <a:gd name="connsiteY13" fmla="*/ 1464816 h 2556769"/>
                <a:gd name="connsiteX14" fmla="*/ 445199 w 471832"/>
                <a:gd name="connsiteY14" fmla="*/ 1500327 h 2556769"/>
                <a:gd name="connsiteX15" fmla="*/ 427444 w 471832"/>
                <a:gd name="connsiteY15" fmla="*/ 1571348 h 2556769"/>
                <a:gd name="connsiteX16" fmla="*/ 391933 w 471832"/>
                <a:gd name="connsiteY16" fmla="*/ 1606859 h 2556769"/>
                <a:gd name="connsiteX17" fmla="*/ 365300 w 471832"/>
                <a:gd name="connsiteY17" fmla="*/ 1669002 h 2556769"/>
                <a:gd name="connsiteX18" fmla="*/ 320912 w 471832"/>
                <a:gd name="connsiteY18" fmla="*/ 1713391 h 2556769"/>
                <a:gd name="connsiteX19" fmla="*/ 249890 w 471832"/>
                <a:gd name="connsiteY19" fmla="*/ 1819923 h 2556769"/>
                <a:gd name="connsiteX20" fmla="*/ 223257 w 471832"/>
                <a:gd name="connsiteY20" fmla="*/ 1846556 h 2556769"/>
                <a:gd name="connsiteX21" fmla="*/ 178869 w 471832"/>
                <a:gd name="connsiteY21" fmla="*/ 1890944 h 2556769"/>
                <a:gd name="connsiteX22" fmla="*/ 143358 w 471832"/>
                <a:gd name="connsiteY22" fmla="*/ 1944210 h 2556769"/>
                <a:gd name="connsiteX23" fmla="*/ 125603 w 471832"/>
                <a:gd name="connsiteY23" fmla="*/ 1970843 h 2556769"/>
                <a:gd name="connsiteX24" fmla="*/ 98970 w 471832"/>
                <a:gd name="connsiteY24" fmla="*/ 1988598 h 2556769"/>
                <a:gd name="connsiteX25" fmla="*/ 72337 w 471832"/>
                <a:gd name="connsiteY25" fmla="*/ 2041864 h 2556769"/>
                <a:gd name="connsiteX26" fmla="*/ 45704 w 471832"/>
                <a:gd name="connsiteY26" fmla="*/ 2086253 h 2556769"/>
                <a:gd name="connsiteX27" fmla="*/ 27949 w 471832"/>
                <a:gd name="connsiteY27" fmla="*/ 2263806 h 2556769"/>
                <a:gd name="connsiteX28" fmla="*/ 27949 w 471832"/>
                <a:gd name="connsiteY28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9688 w 471832"/>
                <a:gd name="connsiteY7" fmla="*/ 1198486 h 2556769"/>
                <a:gd name="connsiteX8" fmla="*/ 422819 w 471832"/>
                <a:gd name="connsiteY8" fmla="*/ 1181871 h 2556769"/>
                <a:gd name="connsiteX9" fmla="*/ 445199 w 471832"/>
                <a:gd name="connsiteY9" fmla="*/ 1242874 h 2556769"/>
                <a:gd name="connsiteX10" fmla="*/ 471832 w 471832"/>
                <a:gd name="connsiteY10" fmla="*/ 1305018 h 2556769"/>
                <a:gd name="connsiteX11" fmla="*/ 462954 w 471832"/>
                <a:gd name="connsiteY11" fmla="*/ 1438183 h 2556769"/>
                <a:gd name="connsiteX12" fmla="*/ 454077 w 471832"/>
                <a:gd name="connsiteY12" fmla="*/ 1464816 h 2556769"/>
                <a:gd name="connsiteX13" fmla="*/ 445199 w 471832"/>
                <a:gd name="connsiteY13" fmla="*/ 1500327 h 2556769"/>
                <a:gd name="connsiteX14" fmla="*/ 427444 w 471832"/>
                <a:gd name="connsiteY14" fmla="*/ 1571348 h 2556769"/>
                <a:gd name="connsiteX15" fmla="*/ 391933 w 471832"/>
                <a:gd name="connsiteY15" fmla="*/ 1606859 h 2556769"/>
                <a:gd name="connsiteX16" fmla="*/ 365300 w 471832"/>
                <a:gd name="connsiteY16" fmla="*/ 1669002 h 2556769"/>
                <a:gd name="connsiteX17" fmla="*/ 320912 w 471832"/>
                <a:gd name="connsiteY17" fmla="*/ 1713391 h 2556769"/>
                <a:gd name="connsiteX18" fmla="*/ 249890 w 471832"/>
                <a:gd name="connsiteY18" fmla="*/ 1819923 h 2556769"/>
                <a:gd name="connsiteX19" fmla="*/ 223257 w 471832"/>
                <a:gd name="connsiteY19" fmla="*/ 1846556 h 2556769"/>
                <a:gd name="connsiteX20" fmla="*/ 178869 w 471832"/>
                <a:gd name="connsiteY20" fmla="*/ 1890944 h 2556769"/>
                <a:gd name="connsiteX21" fmla="*/ 143358 w 471832"/>
                <a:gd name="connsiteY21" fmla="*/ 1944210 h 2556769"/>
                <a:gd name="connsiteX22" fmla="*/ 125603 w 471832"/>
                <a:gd name="connsiteY22" fmla="*/ 1970843 h 2556769"/>
                <a:gd name="connsiteX23" fmla="*/ 98970 w 471832"/>
                <a:gd name="connsiteY23" fmla="*/ 1988598 h 2556769"/>
                <a:gd name="connsiteX24" fmla="*/ 72337 w 471832"/>
                <a:gd name="connsiteY24" fmla="*/ 2041864 h 2556769"/>
                <a:gd name="connsiteX25" fmla="*/ 45704 w 471832"/>
                <a:gd name="connsiteY25" fmla="*/ 2086253 h 2556769"/>
                <a:gd name="connsiteX26" fmla="*/ 27949 w 471832"/>
                <a:gd name="connsiteY26" fmla="*/ 2263806 h 2556769"/>
                <a:gd name="connsiteX27" fmla="*/ 27949 w 471832"/>
                <a:gd name="connsiteY27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9688 w 471832"/>
                <a:gd name="connsiteY7" fmla="*/ 1198486 h 2556769"/>
                <a:gd name="connsiteX8" fmla="*/ 445199 w 471832"/>
                <a:gd name="connsiteY8" fmla="*/ 1242874 h 2556769"/>
                <a:gd name="connsiteX9" fmla="*/ 471832 w 471832"/>
                <a:gd name="connsiteY9" fmla="*/ 1305018 h 2556769"/>
                <a:gd name="connsiteX10" fmla="*/ 462954 w 471832"/>
                <a:gd name="connsiteY10" fmla="*/ 1438183 h 2556769"/>
                <a:gd name="connsiteX11" fmla="*/ 454077 w 471832"/>
                <a:gd name="connsiteY11" fmla="*/ 1464816 h 2556769"/>
                <a:gd name="connsiteX12" fmla="*/ 445199 w 471832"/>
                <a:gd name="connsiteY12" fmla="*/ 1500327 h 2556769"/>
                <a:gd name="connsiteX13" fmla="*/ 427444 w 471832"/>
                <a:gd name="connsiteY13" fmla="*/ 1571348 h 2556769"/>
                <a:gd name="connsiteX14" fmla="*/ 391933 w 471832"/>
                <a:gd name="connsiteY14" fmla="*/ 1606859 h 2556769"/>
                <a:gd name="connsiteX15" fmla="*/ 365300 w 471832"/>
                <a:gd name="connsiteY15" fmla="*/ 1669002 h 2556769"/>
                <a:gd name="connsiteX16" fmla="*/ 320912 w 471832"/>
                <a:gd name="connsiteY16" fmla="*/ 1713391 h 2556769"/>
                <a:gd name="connsiteX17" fmla="*/ 249890 w 471832"/>
                <a:gd name="connsiteY17" fmla="*/ 1819923 h 2556769"/>
                <a:gd name="connsiteX18" fmla="*/ 223257 w 471832"/>
                <a:gd name="connsiteY18" fmla="*/ 1846556 h 2556769"/>
                <a:gd name="connsiteX19" fmla="*/ 178869 w 471832"/>
                <a:gd name="connsiteY19" fmla="*/ 1890944 h 2556769"/>
                <a:gd name="connsiteX20" fmla="*/ 143358 w 471832"/>
                <a:gd name="connsiteY20" fmla="*/ 1944210 h 2556769"/>
                <a:gd name="connsiteX21" fmla="*/ 125603 w 471832"/>
                <a:gd name="connsiteY21" fmla="*/ 1970843 h 2556769"/>
                <a:gd name="connsiteX22" fmla="*/ 98970 w 471832"/>
                <a:gd name="connsiteY22" fmla="*/ 1988598 h 2556769"/>
                <a:gd name="connsiteX23" fmla="*/ 72337 w 471832"/>
                <a:gd name="connsiteY23" fmla="*/ 2041864 h 2556769"/>
                <a:gd name="connsiteX24" fmla="*/ 45704 w 471832"/>
                <a:gd name="connsiteY24" fmla="*/ 2086253 h 2556769"/>
                <a:gd name="connsiteX25" fmla="*/ 27949 w 471832"/>
                <a:gd name="connsiteY25" fmla="*/ 2263806 h 2556769"/>
                <a:gd name="connsiteX26" fmla="*/ 27949 w 471832"/>
                <a:gd name="connsiteY26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409688 w 471832"/>
                <a:gd name="connsiteY6" fmla="*/ 1198486 h 2556769"/>
                <a:gd name="connsiteX7" fmla="*/ 445199 w 471832"/>
                <a:gd name="connsiteY7" fmla="*/ 1242874 h 2556769"/>
                <a:gd name="connsiteX8" fmla="*/ 471832 w 471832"/>
                <a:gd name="connsiteY8" fmla="*/ 1305018 h 2556769"/>
                <a:gd name="connsiteX9" fmla="*/ 462954 w 471832"/>
                <a:gd name="connsiteY9" fmla="*/ 1438183 h 2556769"/>
                <a:gd name="connsiteX10" fmla="*/ 454077 w 471832"/>
                <a:gd name="connsiteY10" fmla="*/ 1464816 h 2556769"/>
                <a:gd name="connsiteX11" fmla="*/ 445199 w 471832"/>
                <a:gd name="connsiteY11" fmla="*/ 1500327 h 2556769"/>
                <a:gd name="connsiteX12" fmla="*/ 427444 w 471832"/>
                <a:gd name="connsiteY12" fmla="*/ 1571348 h 2556769"/>
                <a:gd name="connsiteX13" fmla="*/ 391933 w 471832"/>
                <a:gd name="connsiteY13" fmla="*/ 1606859 h 2556769"/>
                <a:gd name="connsiteX14" fmla="*/ 365300 w 471832"/>
                <a:gd name="connsiteY14" fmla="*/ 1669002 h 2556769"/>
                <a:gd name="connsiteX15" fmla="*/ 320912 w 471832"/>
                <a:gd name="connsiteY15" fmla="*/ 1713391 h 2556769"/>
                <a:gd name="connsiteX16" fmla="*/ 249890 w 471832"/>
                <a:gd name="connsiteY16" fmla="*/ 1819923 h 2556769"/>
                <a:gd name="connsiteX17" fmla="*/ 223257 w 471832"/>
                <a:gd name="connsiteY17" fmla="*/ 1846556 h 2556769"/>
                <a:gd name="connsiteX18" fmla="*/ 178869 w 471832"/>
                <a:gd name="connsiteY18" fmla="*/ 1890944 h 2556769"/>
                <a:gd name="connsiteX19" fmla="*/ 143358 w 471832"/>
                <a:gd name="connsiteY19" fmla="*/ 1944210 h 2556769"/>
                <a:gd name="connsiteX20" fmla="*/ 125603 w 471832"/>
                <a:gd name="connsiteY20" fmla="*/ 1970843 h 2556769"/>
                <a:gd name="connsiteX21" fmla="*/ 98970 w 471832"/>
                <a:gd name="connsiteY21" fmla="*/ 1988598 h 2556769"/>
                <a:gd name="connsiteX22" fmla="*/ 72337 w 471832"/>
                <a:gd name="connsiteY22" fmla="*/ 2041864 h 2556769"/>
                <a:gd name="connsiteX23" fmla="*/ 45704 w 471832"/>
                <a:gd name="connsiteY23" fmla="*/ 2086253 h 2556769"/>
                <a:gd name="connsiteX24" fmla="*/ 27949 w 471832"/>
                <a:gd name="connsiteY24" fmla="*/ 2263806 h 2556769"/>
                <a:gd name="connsiteX25" fmla="*/ 27949 w 471832"/>
                <a:gd name="connsiteY25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445199 w 471832"/>
                <a:gd name="connsiteY6" fmla="*/ 1242874 h 2556769"/>
                <a:gd name="connsiteX7" fmla="*/ 471832 w 471832"/>
                <a:gd name="connsiteY7" fmla="*/ 1305018 h 2556769"/>
                <a:gd name="connsiteX8" fmla="*/ 462954 w 471832"/>
                <a:gd name="connsiteY8" fmla="*/ 1438183 h 2556769"/>
                <a:gd name="connsiteX9" fmla="*/ 454077 w 471832"/>
                <a:gd name="connsiteY9" fmla="*/ 1464816 h 2556769"/>
                <a:gd name="connsiteX10" fmla="*/ 445199 w 471832"/>
                <a:gd name="connsiteY10" fmla="*/ 1500327 h 2556769"/>
                <a:gd name="connsiteX11" fmla="*/ 427444 w 471832"/>
                <a:gd name="connsiteY11" fmla="*/ 1571348 h 2556769"/>
                <a:gd name="connsiteX12" fmla="*/ 391933 w 471832"/>
                <a:gd name="connsiteY12" fmla="*/ 1606859 h 2556769"/>
                <a:gd name="connsiteX13" fmla="*/ 365300 w 471832"/>
                <a:gd name="connsiteY13" fmla="*/ 1669002 h 2556769"/>
                <a:gd name="connsiteX14" fmla="*/ 320912 w 471832"/>
                <a:gd name="connsiteY14" fmla="*/ 1713391 h 2556769"/>
                <a:gd name="connsiteX15" fmla="*/ 249890 w 471832"/>
                <a:gd name="connsiteY15" fmla="*/ 1819923 h 2556769"/>
                <a:gd name="connsiteX16" fmla="*/ 223257 w 471832"/>
                <a:gd name="connsiteY16" fmla="*/ 1846556 h 2556769"/>
                <a:gd name="connsiteX17" fmla="*/ 178869 w 471832"/>
                <a:gd name="connsiteY17" fmla="*/ 1890944 h 2556769"/>
                <a:gd name="connsiteX18" fmla="*/ 143358 w 471832"/>
                <a:gd name="connsiteY18" fmla="*/ 1944210 h 2556769"/>
                <a:gd name="connsiteX19" fmla="*/ 125603 w 471832"/>
                <a:gd name="connsiteY19" fmla="*/ 1970843 h 2556769"/>
                <a:gd name="connsiteX20" fmla="*/ 98970 w 471832"/>
                <a:gd name="connsiteY20" fmla="*/ 1988598 h 2556769"/>
                <a:gd name="connsiteX21" fmla="*/ 72337 w 471832"/>
                <a:gd name="connsiteY21" fmla="*/ 2041864 h 2556769"/>
                <a:gd name="connsiteX22" fmla="*/ 45704 w 471832"/>
                <a:gd name="connsiteY22" fmla="*/ 2086253 h 2556769"/>
                <a:gd name="connsiteX23" fmla="*/ 27949 w 471832"/>
                <a:gd name="connsiteY23" fmla="*/ 2263806 h 2556769"/>
                <a:gd name="connsiteX24" fmla="*/ 27949 w 471832"/>
                <a:gd name="connsiteY24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471832 w 471832"/>
                <a:gd name="connsiteY6" fmla="*/ 1305018 h 2556769"/>
                <a:gd name="connsiteX7" fmla="*/ 462954 w 471832"/>
                <a:gd name="connsiteY7" fmla="*/ 1438183 h 2556769"/>
                <a:gd name="connsiteX8" fmla="*/ 454077 w 471832"/>
                <a:gd name="connsiteY8" fmla="*/ 1464816 h 2556769"/>
                <a:gd name="connsiteX9" fmla="*/ 445199 w 471832"/>
                <a:gd name="connsiteY9" fmla="*/ 1500327 h 2556769"/>
                <a:gd name="connsiteX10" fmla="*/ 427444 w 471832"/>
                <a:gd name="connsiteY10" fmla="*/ 1571348 h 2556769"/>
                <a:gd name="connsiteX11" fmla="*/ 391933 w 471832"/>
                <a:gd name="connsiteY11" fmla="*/ 1606859 h 2556769"/>
                <a:gd name="connsiteX12" fmla="*/ 365300 w 471832"/>
                <a:gd name="connsiteY12" fmla="*/ 1669002 h 2556769"/>
                <a:gd name="connsiteX13" fmla="*/ 320912 w 471832"/>
                <a:gd name="connsiteY13" fmla="*/ 1713391 h 2556769"/>
                <a:gd name="connsiteX14" fmla="*/ 249890 w 471832"/>
                <a:gd name="connsiteY14" fmla="*/ 1819923 h 2556769"/>
                <a:gd name="connsiteX15" fmla="*/ 223257 w 471832"/>
                <a:gd name="connsiteY15" fmla="*/ 1846556 h 2556769"/>
                <a:gd name="connsiteX16" fmla="*/ 178869 w 471832"/>
                <a:gd name="connsiteY16" fmla="*/ 1890944 h 2556769"/>
                <a:gd name="connsiteX17" fmla="*/ 143358 w 471832"/>
                <a:gd name="connsiteY17" fmla="*/ 1944210 h 2556769"/>
                <a:gd name="connsiteX18" fmla="*/ 125603 w 471832"/>
                <a:gd name="connsiteY18" fmla="*/ 1970843 h 2556769"/>
                <a:gd name="connsiteX19" fmla="*/ 98970 w 471832"/>
                <a:gd name="connsiteY19" fmla="*/ 1988598 h 2556769"/>
                <a:gd name="connsiteX20" fmla="*/ 72337 w 471832"/>
                <a:gd name="connsiteY20" fmla="*/ 2041864 h 2556769"/>
                <a:gd name="connsiteX21" fmla="*/ 45704 w 471832"/>
                <a:gd name="connsiteY21" fmla="*/ 2086253 h 2556769"/>
                <a:gd name="connsiteX22" fmla="*/ 27949 w 471832"/>
                <a:gd name="connsiteY22" fmla="*/ 2263806 h 2556769"/>
                <a:gd name="connsiteX23" fmla="*/ 27949 w 471832"/>
                <a:gd name="connsiteY23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65300 w 475480"/>
                <a:gd name="connsiteY11" fmla="*/ 1669002 h 2556769"/>
                <a:gd name="connsiteX12" fmla="*/ 320912 w 475480"/>
                <a:gd name="connsiteY12" fmla="*/ 1713391 h 2556769"/>
                <a:gd name="connsiteX13" fmla="*/ 249890 w 475480"/>
                <a:gd name="connsiteY13" fmla="*/ 1819923 h 2556769"/>
                <a:gd name="connsiteX14" fmla="*/ 223257 w 475480"/>
                <a:gd name="connsiteY14" fmla="*/ 1846556 h 2556769"/>
                <a:gd name="connsiteX15" fmla="*/ 178869 w 475480"/>
                <a:gd name="connsiteY15" fmla="*/ 1890944 h 2556769"/>
                <a:gd name="connsiteX16" fmla="*/ 143358 w 475480"/>
                <a:gd name="connsiteY16" fmla="*/ 1944210 h 2556769"/>
                <a:gd name="connsiteX17" fmla="*/ 125603 w 475480"/>
                <a:gd name="connsiteY17" fmla="*/ 1970843 h 2556769"/>
                <a:gd name="connsiteX18" fmla="*/ 98970 w 475480"/>
                <a:gd name="connsiteY18" fmla="*/ 1988598 h 2556769"/>
                <a:gd name="connsiteX19" fmla="*/ 72337 w 475480"/>
                <a:gd name="connsiteY19" fmla="*/ 2041864 h 2556769"/>
                <a:gd name="connsiteX20" fmla="*/ 45704 w 475480"/>
                <a:gd name="connsiteY20" fmla="*/ 2086253 h 2556769"/>
                <a:gd name="connsiteX21" fmla="*/ 27949 w 475480"/>
                <a:gd name="connsiteY21" fmla="*/ 2263806 h 2556769"/>
                <a:gd name="connsiteX22" fmla="*/ 27949 w 475480"/>
                <a:gd name="connsiteY22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178869 w 475480"/>
                <a:gd name="connsiteY14" fmla="*/ 1890944 h 2556769"/>
                <a:gd name="connsiteX15" fmla="*/ 143358 w 475480"/>
                <a:gd name="connsiteY15" fmla="*/ 1944210 h 2556769"/>
                <a:gd name="connsiteX16" fmla="*/ 125603 w 475480"/>
                <a:gd name="connsiteY16" fmla="*/ 1970843 h 2556769"/>
                <a:gd name="connsiteX17" fmla="*/ 98970 w 475480"/>
                <a:gd name="connsiteY17" fmla="*/ 1988598 h 2556769"/>
                <a:gd name="connsiteX18" fmla="*/ 72337 w 475480"/>
                <a:gd name="connsiteY18" fmla="*/ 2041864 h 2556769"/>
                <a:gd name="connsiteX19" fmla="*/ 45704 w 475480"/>
                <a:gd name="connsiteY19" fmla="*/ 2086253 h 2556769"/>
                <a:gd name="connsiteX20" fmla="*/ 27949 w 475480"/>
                <a:gd name="connsiteY20" fmla="*/ 2263806 h 2556769"/>
                <a:gd name="connsiteX21" fmla="*/ 27949 w 475480"/>
                <a:gd name="connsiteY21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178869 w 475480"/>
                <a:gd name="connsiteY14" fmla="*/ 1890944 h 2556769"/>
                <a:gd name="connsiteX15" fmla="*/ 143358 w 475480"/>
                <a:gd name="connsiteY15" fmla="*/ 1944210 h 2556769"/>
                <a:gd name="connsiteX16" fmla="*/ 98970 w 475480"/>
                <a:gd name="connsiteY16" fmla="*/ 1988598 h 2556769"/>
                <a:gd name="connsiteX17" fmla="*/ 72337 w 475480"/>
                <a:gd name="connsiteY17" fmla="*/ 2041864 h 2556769"/>
                <a:gd name="connsiteX18" fmla="*/ 45704 w 475480"/>
                <a:gd name="connsiteY18" fmla="*/ 2086253 h 2556769"/>
                <a:gd name="connsiteX19" fmla="*/ 27949 w 475480"/>
                <a:gd name="connsiteY19" fmla="*/ 2263806 h 2556769"/>
                <a:gd name="connsiteX20" fmla="*/ 27949 w 475480"/>
                <a:gd name="connsiteY20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178869 w 475480"/>
                <a:gd name="connsiteY14" fmla="*/ 1890944 h 2556769"/>
                <a:gd name="connsiteX15" fmla="*/ 98970 w 475480"/>
                <a:gd name="connsiteY15" fmla="*/ 1988598 h 2556769"/>
                <a:gd name="connsiteX16" fmla="*/ 72337 w 475480"/>
                <a:gd name="connsiteY16" fmla="*/ 2041864 h 2556769"/>
                <a:gd name="connsiteX17" fmla="*/ 45704 w 475480"/>
                <a:gd name="connsiteY17" fmla="*/ 2086253 h 2556769"/>
                <a:gd name="connsiteX18" fmla="*/ 27949 w 475480"/>
                <a:gd name="connsiteY18" fmla="*/ 2263806 h 2556769"/>
                <a:gd name="connsiteX19" fmla="*/ 27949 w 475480"/>
                <a:gd name="connsiteY19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98970 w 475480"/>
                <a:gd name="connsiteY14" fmla="*/ 1988598 h 2556769"/>
                <a:gd name="connsiteX15" fmla="*/ 72337 w 475480"/>
                <a:gd name="connsiteY15" fmla="*/ 2041864 h 2556769"/>
                <a:gd name="connsiteX16" fmla="*/ 45704 w 475480"/>
                <a:gd name="connsiteY16" fmla="*/ 2086253 h 2556769"/>
                <a:gd name="connsiteX17" fmla="*/ 27949 w 475480"/>
                <a:gd name="connsiteY17" fmla="*/ 2263806 h 2556769"/>
                <a:gd name="connsiteX18" fmla="*/ 27949 w 475480"/>
                <a:gd name="connsiteY18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98970 w 475480"/>
                <a:gd name="connsiteY14" fmla="*/ 1988598 h 2556769"/>
                <a:gd name="connsiteX15" fmla="*/ 45704 w 475480"/>
                <a:gd name="connsiteY15" fmla="*/ 2086253 h 2556769"/>
                <a:gd name="connsiteX16" fmla="*/ 27949 w 475480"/>
                <a:gd name="connsiteY16" fmla="*/ 2263806 h 2556769"/>
                <a:gd name="connsiteX17" fmla="*/ 27949 w 475480"/>
                <a:gd name="connsiteY17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98970 w 475480"/>
                <a:gd name="connsiteY14" fmla="*/ 1988598 h 2556769"/>
                <a:gd name="connsiteX15" fmla="*/ 27949 w 475480"/>
                <a:gd name="connsiteY15" fmla="*/ 2263806 h 2556769"/>
                <a:gd name="connsiteX16" fmla="*/ 27949 w 475480"/>
                <a:gd name="connsiteY16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98970 w 475480"/>
                <a:gd name="connsiteY13" fmla="*/ 1988598 h 2556769"/>
                <a:gd name="connsiteX14" fmla="*/ 27949 w 475480"/>
                <a:gd name="connsiteY14" fmla="*/ 2263806 h 2556769"/>
                <a:gd name="connsiteX15" fmla="*/ 27949 w 475480"/>
                <a:gd name="connsiteY15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98970 w 475480"/>
                <a:gd name="connsiteY12" fmla="*/ 1988598 h 2556769"/>
                <a:gd name="connsiteX13" fmla="*/ 27949 w 475480"/>
                <a:gd name="connsiteY13" fmla="*/ 2263806 h 2556769"/>
                <a:gd name="connsiteX14" fmla="*/ 27949 w 475480"/>
                <a:gd name="connsiteY14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98970 w 475480"/>
                <a:gd name="connsiteY11" fmla="*/ 1988598 h 2556769"/>
                <a:gd name="connsiteX12" fmla="*/ 27949 w 475480"/>
                <a:gd name="connsiteY12" fmla="*/ 2263806 h 2556769"/>
                <a:gd name="connsiteX13" fmla="*/ 27949 w 475480"/>
                <a:gd name="connsiteY13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98970 w 475480"/>
                <a:gd name="connsiteY10" fmla="*/ 1988598 h 2556769"/>
                <a:gd name="connsiteX11" fmla="*/ 27949 w 475480"/>
                <a:gd name="connsiteY11" fmla="*/ 2263806 h 2556769"/>
                <a:gd name="connsiteX12" fmla="*/ 27949 w 475480"/>
                <a:gd name="connsiteY12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98970 w 475480"/>
                <a:gd name="connsiteY9" fmla="*/ 1988598 h 2556769"/>
                <a:gd name="connsiteX10" fmla="*/ 27949 w 475480"/>
                <a:gd name="connsiteY10" fmla="*/ 2263806 h 2556769"/>
                <a:gd name="connsiteX11" fmla="*/ 27949 w 475480"/>
                <a:gd name="connsiteY11" fmla="*/ 2556769 h 2556769"/>
                <a:gd name="connsiteX0" fmla="*/ 1316 w 491423"/>
                <a:gd name="connsiteY0" fmla="*/ 0 h 2556769"/>
                <a:gd name="connsiteX1" fmla="*/ 1316 w 491423"/>
                <a:gd name="connsiteY1" fmla="*/ 390618 h 2556769"/>
                <a:gd name="connsiteX2" fmla="*/ 19071 w 491423"/>
                <a:gd name="connsiteY2" fmla="*/ 506028 h 2556769"/>
                <a:gd name="connsiteX3" fmla="*/ 98970 w 491423"/>
                <a:gd name="connsiteY3" fmla="*/ 701336 h 2556769"/>
                <a:gd name="connsiteX4" fmla="*/ 214380 w 491423"/>
                <a:gd name="connsiteY4" fmla="*/ 905523 h 2556769"/>
                <a:gd name="connsiteX5" fmla="*/ 374887 w 491423"/>
                <a:gd name="connsiteY5" fmla="*/ 1074846 h 2556769"/>
                <a:gd name="connsiteX6" fmla="*/ 471832 w 491423"/>
                <a:gd name="connsiteY6" fmla="*/ 1305018 h 2556769"/>
                <a:gd name="connsiteX7" fmla="*/ 454077 w 491423"/>
                <a:gd name="connsiteY7" fmla="*/ 1464816 h 2556769"/>
                <a:gd name="connsiteX8" fmla="*/ 98970 w 491423"/>
                <a:gd name="connsiteY8" fmla="*/ 1988598 h 2556769"/>
                <a:gd name="connsiteX9" fmla="*/ 27949 w 491423"/>
                <a:gd name="connsiteY9" fmla="*/ 2263806 h 2556769"/>
                <a:gd name="connsiteX10" fmla="*/ 27949 w 491423"/>
                <a:gd name="connsiteY10" fmla="*/ 2556769 h 2556769"/>
                <a:gd name="connsiteX0" fmla="*/ 1316 w 472761"/>
                <a:gd name="connsiteY0" fmla="*/ 0 h 2556769"/>
                <a:gd name="connsiteX1" fmla="*/ 1316 w 472761"/>
                <a:gd name="connsiteY1" fmla="*/ 390618 h 2556769"/>
                <a:gd name="connsiteX2" fmla="*/ 19071 w 472761"/>
                <a:gd name="connsiteY2" fmla="*/ 506028 h 2556769"/>
                <a:gd name="connsiteX3" fmla="*/ 98970 w 472761"/>
                <a:gd name="connsiteY3" fmla="*/ 701336 h 2556769"/>
                <a:gd name="connsiteX4" fmla="*/ 214380 w 472761"/>
                <a:gd name="connsiteY4" fmla="*/ 905523 h 2556769"/>
                <a:gd name="connsiteX5" fmla="*/ 374887 w 472761"/>
                <a:gd name="connsiteY5" fmla="*/ 1074846 h 2556769"/>
                <a:gd name="connsiteX6" fmla="*/ 471832 w 472761"/>
                <a:gd name="connsiteY6" fmla="*/ 1305018 h 2556769"/>
                <a:gd name="connsiteX7" fmla="*/ 292152 w 472761"/>
                <a:gd name="connsiteY7" fmla="*/ 1594991 h 2556769"/>
                <a:gd name="connsiteX8" fmla="*/ 98970 w 472761"/>
                <a:gd name="connsiteY8" fmla="*/ 1988598 h 2556769"/>
                <a:gd name="connsiteX9" fmla="*/ 27949 w 472761"/>
                <a:gd name="connsiteY9" fmla="*/ 2263806 h 2556769"/>
                <a:gd name="connsiteX10" fmla="*/ 27949 w 472761"/>
                <a:gd name="connsiteY10" fmla="*/ 2556769 h 2556769"/>
                <a:gd name="connsiteX0" fmla="*/ 1316 w 472730"/>
                <a:gd name="connsiteY0" fmla="*/ 0 h 2556769"/>
                <a:gd name="connsiteX1" fmla="*/ 1316 w 472730"/>
                <a:gd name="connsiteY1" fmla="*/ 390618 h 2556769"/>
                <a:gd name="connsiteX2" fmla="*/ 19071 w 472730"/>
                <a:gd name="connsiteY2" fmla="*/ 506028 h 2556769"/>
                <a:gd name="connsiteX3" fmla="*/ 98970 w 472730"/>
                <a:gd name="connsiteY3" fmla="*/ 701336 h 2556769"/>
                <a:gd name="connsiteX4" fmla="*/ 214380 w 472730"/>
                <a:gd name="connsiteY4" fmla="*/ 905523 h 2556769"/>
                <a:gd name="connsiteX5" fmla="*/ 471832 w 472730"/>
                <a:gd name="connsiteY5" fmla="*/ 1305018 h 2556769"/>
                <a:gd name="connsiteX6" fmla="*/ 292152 w 472730"/>
                <a:gd name="connsiteY6" fmla="*/ 1594991 h 2556769"/>
                <a:gd name="connsiteX7" fmla="*/ 98970 w 472730"/>
                <a:gd name="connsiteY7" fmla="*/ 1988598 h 2556769"/>
                <a:gd name="connsiteX8" fmla="*/ 27949 w 472730"/>
                <a:gd name="connsiteY8" fmla="*/ 2263806 h 2556769"/>
                <a:gd name="connsiteX9" fmla="*/ 27949 w 472730"/>
                <a:gd name="connsiteY9" fmla="*/ 2556769 h 2556769"/>
                <a:gd name="connsiteX0" fmla="*/ 1316 w 472730"/>
                <a:gd name="connsiteY0" fmla="*/ 0 h 2556769"/>
                <a:gd name="connsiteX1" fmla="*/ 1316 w 472730"/>
                <a:gd name="connsiteY1" fmla="*/ 390618 h 2556769"/>
                <a:gd name="connsiteX2" fmla="*/ 19071 w 472730"/>
                <a:gd name="connsiteY2" fmla="*/ 506028 h 2556769"/>
                <a:gd name="connsiteX3" fmla="*/ 98970 w 472730"/>
                <a:gd name="connsiteY3" fmla="*/ 701336 h 2556769"/>
                <a:gd name="connsiteX4" fmla="*/ 265180 w 472730"/>
                <a:gd name="connsiteY4" fmla="*/ 1051573 h 2556769"/>
                <a:gd name="connsiteX5" fmla="*/ 471832 w 472730"/>
                <a:gd name="connsiteY5" fmla="*/ 1305018 h 2556769"/>
                <a:gd name="connsiteX6" fmla="*/ 292152 w 472730"/>
                <a:gd name="connsiteY6" fmla="*/ 1594991 h 2556769"/>
                <a:gd name="connsiteX7" fmla="*/ 98970 w 472730"/>
                <a:gd name="connsiteY7" fmla="*/ 1988598 h 2556769"/>
                <a:gd name="connsiteX8" fmla="*/ 27949 w 472730"/>
                <a:gd name="connsiteY8" fmla="*/ 2263806 h 2556769"/>
                <a:gd name="connsiteX9" fmla="*/ 27949 w 472730"/>
                <a:gd name="connsiteY9" fmla="*/ 2556769 h 2556769"/>
                <a:gd name="connsiteX0" fmla="*/ 1316 w 475248"/>
                <a:gd name="connsiteY0" fmla="*/ 0 h 2556769"/>
                <a:gd name="connsiteX1" fmla="*/ 1316 w 475248"/>
                <a:gd name="connsiteY1" fmla="*/ 390618 h 2556769"/>
                <a:gd name="connsiteX2" fmla="*/ 19071 w 475248"/>
                <a:gd name="connsiteY2" fmla="*/ 506028 h 2556769"/>
                <a:gd name="connsiteX3" fmla="*/ 98970 w 475248"/>
                <a:gd name="connsiteY3" fmla="*/ 701336 h 2556769"/>
                <a:gd name="connsiteX4" fmla="*/ 265180 w 475248"/>
                <a:gd name="connsiteY4" fmla="*/ 1051573 h 2556769"/>
                <a:gd name="connsiteX5" fmla="*/ 410119 w 475248"/>
                <a:gd name="connsiteY5" fmla="*/ 1137421 h 2556769"/>
                <a:gd name="connsiteX6" fmla="*/ 471832 w 475248"/>
                <a:gd name="connsiteY6" fmla="*/ 1305018 h 2556769"/>
                <a:gd name="connsiteX7" fmla="*/ 292152 w 475248"/>
                <a:gd name="connsiteY7" fmla="*/ 1594991 h 2556769"/>
                <a:gd name="connsiteX8" fmla="*/ 98970 w 475248"/>
                <a:gd name="connsiteY8" fmla="*/ 1988598 h 2556769"/>
                <a:gd name="connsiteX9" fmla="*/ 27949 w 475248"/>
                <a:gd name="connsiteY9" fmla="*/ 2263806 h 2556769"/>
                <a:gd name="connsiteX10" fmla="*/ 27949 w 475248"/>
                <a:gd name="connsiteY10" fmla="*/ 2556769 h 2556769"/>
                <a:gd name="connsiteX0" fmla="*/ 1316 w 473694"/>
                <a:gd name="connsiteY0" fmla="*/ 0 h 2556769"/>
                <a:gd name="connsiteX1" fmla="*/ 1316 w 473694"/>
                <a:gd name="connsiteY1" fmla="*/ 390618 h 2556769"/>
                <a:gd name="connsiteX2" fmla="*/ 19071 w 473694"/>
                <a:gd name="connsiteY2" fmla="*/ 506028 h 2556769"/>
                <a:gd name="connsiteX3" fmla="*/ 98970 w 473694"/>
                <a:gd name="connsiteY3" fmla="*/ 701336 h 2556769"/>
                <a:gd name="connsiteX4" fmla="*/ 265180 w 473694"/>
                <a:gd name="connsiteY4" fmla="*/ 1051573 h 2556769"/>
                <a:gd name="connsiteX5" fmla="*/ 362494 w 473694"/>
                <a:gd name="connsiteY5" fmla="*/ 1204096 h 2556769"/>
                <a:gd name="connsiteX6" fmla="*/ 471832 w 473694"/>
                <a:gd name="connsiteY6" fmla="*/ 1305018 h 2556769"/>
                <a:gd name="connsiteX7" fmla="*/ 292152 w 473694"/>
                <a:gd name="connsiteY7" fmla="*/ 1594991 h 2556769"/>
                <a:gd name="connsiteX8" fmla="*/ 98970 w 473694"/>
                <a:gd name="connsiteY8" fmla="*/ 1988598 h 2556769"/>
                <a:gd name="connsiteX9" fmla="*/ 27949 w 473694"/>
                <a:gd name="connsiteY9" fmla="*/ 2263806 h 2556769"/>
                <a:gd name="connsiteX10" fmla="*/ 27949 w 473694"/>
                <a:gd name="connsiteY10" fmla="*/ 2556769 h 2556769"/>
                <a:gd name="connsiteX0" fmla="*/ 1316 w 386871"/>
                <a:gd name="connsiteY0" fmla="*/ 0 h 2556769"/>
                <a:gd name="connsiteX1" fmla="*/ 1316 w 386871"/>
                <a:gd name="connsiteY1" fmla="*/ 390618 h 2556769"/>
                <a:gd name="connsiteX2" fmla="*/ 19071 w 386871"/>
                <a:gd name="connsiteY2" fmla="*/ 506028 h 2556769"/>
                <a:gd name="connsiteX3" fmla="*/ 98970 w 386871"/>
                <a:gd name="connsiteY3" fmla="*/ 701336 h 2556769"/>
                <a:gd name="connsiteX4" fmla="*/ 265180 w 386871"/>
                <a:gd name="connsiteY4" fmla="*/ 1051573 h 2556769"/>
                <a:gd name="connsiteX5" fmla="*/ 362494 w 386871"/>
                <a:gd name="connsiteY5" fmla="*/ 1204096 h 2556769"/>
                <a:gd name="connsiteX6" fmla="*/ 373407 w 386871"/>
                <a:gd name="connsiteY6" fmla="*/ 1343118 h 2556769"/>
                <a:gd name="connsiteX7" fmla="*/ 292152 w 386871"/>
                <a:gd name="connsiteY7" fmla="*/ 1594991 h 2556769"/>
                <a:gd name="connsiteX8" fmla="*/ 98970 w 386871"/>
                <a:gd name="connsiteY8" fmla="*/ 1988598 h 2556769"/>
                <a:gd name="connsiteX9" fmla="*/ 27949 w 386871"/>
                <a:gd name="connsiteY9" fmla="*/ 2263806 h 2556769"/>
                <a:gd name="connsiteX10" fmla="*/ 27949 w 386871"/>
                <a:gd name="connsiteY10" fmla="*/ 2556769 h 2556769"/>
                <a:gd name="connsiteX0" fmla="*/ 1316 w 386871"/>
                <a:gd name="connsiteY0" fmla="*/ 0 h 2556769"/>
                <a:gd name="connsiteX1" fmla="*/ 1316 w 386871"/>
                <a:gd name="connsiteY1" fmla="*/ 390618 h 2556769"/>
                <a:gd name="connsiteX2" fmla="*/ 19071 w 386871"/>
                <a:gd name="connsiteY2" fmla="*/ 506028 h 2556769"/>
                <a:gd name="connsiteX3" fmla="*/ 98970 w 386871"/>
                <a:gd name="connsiteY3" fmla="*/ 701336 h 2556769"/>
                <a:gd name="connsiteX4" fmla="*/ 265180 w 386871"/>
                <a:gd name="connsiteY4" fmla="*/ 1051573 h 2556769"/>
                <a:gd name="connsiteX5" fmla="*/ 362494 w 386871"/>
                <a:gd name="connsiteY5" fmla="*/ 1204096 h 2556769"/>
                <a:gd name="connsiteX6" fmla="*/ 373407 w 386871"/>
                <a:gd name="connsiteY6" fmla="*/ 1343118 h 2556769"/>
                <a:gd name="connsiteX7" fmla="*/ 206427 w 386871"/>
                <a:gd name="connsiteY7" fmla="*/ 1633091 h 2556769"/>
                <a:gd name="connsiteX8" fmla="*/ 98970 w 386871"/>
                <a:gd name="connsiteY8" fmla="*/ 1988598 h 2556769"/>
                <a:gd name="connsiteX9" fmla="*/ 27949 w 386871"/>
                <a:gd name="connsiteY9" fmla="*/ 2263806 h 2556769"/>
                <a:gd name="connsiteX10" fmla="*/ 27949 w 386871"/>
                <a:gd name="connsiteY10" fmla="*/ 2556769 h 2556769"/>
                <a:gd name="connsiteX0" fmla="*/ 1316 w 386871"/>
                <a:gd name="connsiteY0" fmla="*/ 0 h 2556769"/>
                <a:gd name="connsiteX1" fmla="*/ 1316 w 386871"/>
                <a:gd name="connsiteY1" fmla="*/ 390618 h 2556769"/>
                <a:gd name="connsiteX2" fmla="*/ 19071 w 386871"/>
                <a:gd name="connsiteY2" fmla="*/ 506028 h 2556769"/>
                <a:gd name="connsiteX3" fmla="*/ 98970 w 386871"/>
                <a:gd name="connsiteY3" fmla="*/ 701336 h 2556769"/>
                <a:gd name="connsiteX4" fmla="*/ 265180 w 386871"/>
                <a:gd name="connsiteY4" fmla="*/ 1051573 h 2556769"/>
                <a:gd name="connsiteX5" fmla="*/ 362494 w 386871"/>
                <a:gd name="connsiteY5" fmla="*/ 1204096 h 2556769"/>
                <a:gd name="connsiteX6" fmla="*/ 373407 w 386871"/>
                <a:gd name="connsiteY6" fmla="*/ 1343118 h 2556769"/>
                <a:gd name="connsiteX7" fmla="*/ 206427 w 386871"/>
                <a:gd name="connsiteY7" fmla="*/ 1633091 h 2556769"/>
                <a:gd name="connsiteX8" fmla="*/ 98970 w 386871"/>
                <a:gd name="connsiteY8" fmla="*/ 1988598 h 2556769"/>
                <a:gd name="connsiteX9" fmla="*/ 27949 w 386871"/>
                <a:gd name="connsiteY9" fmla="*/ 2263806 h 2556769"/>
                <a:gd name="connsiteX10" fmla="*/ 27949 w 386871"/>
                <a:gd name="connsiteY10" fmla="*/ 2556769 h 2556769"/>
                <a:gd name="connsiteX0" fmla="*/ 19547 w 405102"/>
                <a:gd name="connsiteY0" fmla="*/ 0 h 2556769"/>
                <a:gd name="connsiteX1" fmla="*/ 19547 w 405102"/>
                <a:gd name="connsiteY1" fmla="*/ 390618 h 2556769"/>
                <a:gd name="connsiteX2" fmla="*/ 37302 w 405102"/>
                <a:gd name="connsiteY2" fmla="*/ 506028 h 2556769"/>
                <a:gd name="connsiteX3" fmla="*/ 117201 w 405102"/>
                <a:gd name="connsiteY3" fmla="*/ 701336 h 2556769"/>
                <a:gd name="connsiteX4" fmla="*/ 283411 w 405102"/>
                <a:gd name="connsiteY4" fmla="*/ 1051573 h 2556769"/>
                <a:gd name="connsiteX5" fmla="*/ 380725 w 405102"/>
                <a:gd name="connsiteY5" fmla="*/ 1204096 h 2556769"/>
                <a:gd name="connsiteX6" fmla="*/ 391638 w 405102"/>
                <a:gd name="connsiteY6" fmla="*/ 1343118 h 2556769"/>
                <a:gd name="connsiteX7" fmla="*/ 224658 w 405102"/>
                <a:gd name="connsiteY7" fmla="*/ 1633091 h 2556769"/>
                <a:gd name="connsiteX8" fmla="*/ 9251 w 405102"/>
                <a:gd name="connsiteY8" fmla="*/ 1921923 h 2556769"/>
                <a:gd name="connsiteX9" fmla="*/ 46180 w 405102"/>
                <a:gd name="connsiteY9" fmla="*/ 2263806 h 2556769"/>
                <a:gd name="connsiteX10" fmla="*/ 46180 w 405102"/>
                <a:gd name="connsiteY10" fmla="*/ 2556769 h 2556769"/>
                <a:gd name="connsiteX0" fmla="*/ 27661 w 413216"/>
                <a:gd name="connsiteY0" fmla="*/ 0 h 2556769"/>
                <a:gd name="connsiteX1" fmla="*/ 27661 w 413216"/>
                <a:gd name="connsiteY1" fmla="*/ 390618 h 2556769"/>
                <a:gd name="connsiteX2" fmla="*/ 45416 w 413216"/>
                <a:gd name="connsiteY2" fmla="*/ 506028 h 2556769"/>
                <a:gd name="connsiteX3" fmla="*/ 125315 w 413216"/>
                <a:gd name="connsiteY3" fmla="*/ 701336 h 2556769"/>
                <a:gd name="connsiteX4" fmla="*/ 291525 w 413216"/>
                <a:gd name="connsiteY4" fmla="*/ 1051573 h 2556769"/>
                <a:gd name="connsiteX5" fmla="*/ 388839 w 413216"/>
                <a:gd name="connsiteY5" fmla="*/ 1204096 h 2556769"/>
                <a:gd name="connsiteX6" fmla="*/ 399752 w 413216"/>
                <a:gd name="connsiteY6" fmla="*/ 1343118 h 2556769"/>
                <a:gd name="connsiteX7" fmla="*/ 232772 w 413216"/>
                <a:gd name="connsiteY7" fmla="*/ 1633091 h 2556769"/>
                <a:gd name="connsiteX8" fmla="*/ 17365 w 413216"/>
                <a:gd name="connsiteY8" fmla="*/ 1921923 h 2556769"/>
                <a:gd name="connsiteX9" fmla="*/ 13019 w 413216"/>
                <a:gd name="connsiteY9" fmla="*/ 2263806 h 2556769"/>
                <a:gd name="connsiteX10" fmla="*/ 54294 w 413216"/>
                <a:gd name="connsiteY10" fmla="*/ 2556769 h 2556769"/>
                <a:gd name="connsiteX0" fmla="*/ 25410 w 410965"/>
                <a:gd name="connsiteY0" fmla="*/ 0 h 2556769"/>
                <a:gd name="connsiteX1" fmla="*/ 25410 w 410965"/>
                <a:gd name="connsiteY1" fmla="*/ 390618 h 2556769"/>
                <a:gd name="connsiteX2" fmla="*/ 43165 w 410965"/>
                <a:gd name="connsiteY2" fmla="*/ 506028 h 2556769"/>
                <a:gd name="connsiteX3" fmla="*/ 123064 w 410965"/>
                <a:gd name="connsiteY3" fmla="*/ 701336 h 2556769"/>
                <a:gd name="connsiteX4" fmla="*/ 289274 w 410965"/>
                <a:gd name="connsiteY4" fmla="*/ 1051573 h 2556769"/>
                <a:gd name="connsiteX5" fmla="*/ 386588 w 410965"/>
                <a:gd name="connsiteY5" fmla="*/ 1204096 h 2556769"/>
                <a:gd name="connsiteX6" fmla="*/ 397501 w 410965"/>
                <a:gd name="connsiteY6" fmla="*/ 1343118 h 2556769"/>
                <a:gd name="connsiteX7" fmla="*/ 230521 w 410965"/>
                <a:gd name="connsiteY7" fmla="*/ 1633091 h 2556769"/>
                <a:gd name="connsiteX8" fmla="*/ 15114 w 410965"/>
                <a:gd name="connsiteY8" fmla="*/ 1921923 h 2556769"/>
                <a:gd name="connsiteX9" fmla="*/ 10768 w 410965"/>
                <a:gd name="connsiteY9" fmla="*/ 2263806 h 2556769"/>
                <a:gd name="connsiteX10" fmla="*/ 1243 w 410965"/>
                <a:gd name="connsiteY10" fmla="*/ 2556769 h 2556769"/>
                <a:gd name="connsiteX0" fmla="*/ 25410 w 410965"/>
                <a:gd name="connsiteY0" fmla="*/ 0 h 2556769"/>
                <a:gd name="connsiteX1" fmla="*/ 25410 w 410965"/>
                <a:gd name="connsiteY1" fmla="*/ 390618 h 2556769"/>
                <a:gd name="connsiteX2" fmla="*/ 43165 w 410965"/>
                <a:gd name="connsiteY2" fmla="*/ 506028 h 2556769"/>
                <a:gd name="connsiteX3" fmla="*/ 167514 w 410965"/>
                <a:gd name="connsiteY3" fmla="*/ 688636 h 2556769"/>
                <a:gd name="connsiteX4" fmla="*/ 289274 w 410965"/>
                <a:gd name="connsiteY4" fmla="*/ 1051573 h 2556769"/>
                <a:gd name="connsiteX5" fmla="*/ 386588 w 410965"/>
                <a:gd name="connsiteY5" fmla="*/ 1204096 h 2556769"/>
                <a:gd name="connsiteX6" fmla="*/ 397501 w 410965"/>
                <a:gd name="connsiteY6" fmla="*/ 1343118 h 2556769"/>
                <a:gd name="connsiteX7" fmla="*/ 230521 w 410965"/>
                <a:gd name="connsiteY7" fmla="*/ 1633091 h 2556769"/>
                <a:gd name="connsiteX8" fmla="*/ 15114 w 410965"/>
                <a:gd name="connsiteY8" fmla="*/ 1921923 h 2556769"/>
                <a:gd name="connsiteX9" fmla="*/ 10768 w 410965"/>
                <a:gd name="connsiteY9" fmla="*/ 2263806 h 2556769"/>
                <a:gd name="connsiteX10" fmla="*/ 1243 w 410965"/>
                <a:gd name="connsiteY10" fmla="*/ 2556769 h 2556769"/>
                <a:gd name="connsiteX0" fmla="*/ 25410 w 410965"/>
                <a:gd name="connsiteY0" fmla="*/ 0 h 2556769"/>
                <a:gd name="connsiteX1" fmla="*/ 25410 w 410965"/>
                <a:gd name="connsiteY1" fmla="*/ 390618 h 2556769"/>
                <a:gd name="connsiteX2" fmla="*/ 65390 w 410965"/>
                <a:gd name="connsiteY2" fmla="*/ 499678 h 2556769"/>
                <a:gd name="connsiteX3" fmla="*/ 167514 w 410965"/>
                <a:gd name="connsiteY3" fmla="*/ 688636 h 2556769"/>
                <a:gd name="connsiteX4" fmla="*/ 289274 w 410965"/>
                <a:gd name="connsiteY4" fmla="*/ 1051573 h 2556769"/>
                <a:gd name="connsiteX5" fmla="*/ 386588 w 410965"/>
                <a:gd name="connsiteY5" fmla="*/ 1204096 h 2556769"/>
                <a:gd name="connsiteX6" fmla="*/ 397501 w 410965"/>
                <a:gd name="connsiteY6" fmla="*/ 1343118 h 2556769"/>
                <a:gd name="connsiteX7" fmla="*/ 230521 w 410965"/>
                <a:gd name="connsiteY7" fmla="*/ 1633091 h 2556769"/>
                <a:gd name="connsiteX8" fmla="*/ 15114 w 410965"/>
                <a:gd name="connsiteY8" fmla="*/ 1921923 h 2556769"/>
                <a:gd name="connsiteX9" fmla="*/ 10768 w 410965"/>
                <a:gd name="connsiteY9" fmla="*/ 2263806 h 2556769"/>
                <a:gd name="connsiteX10" fmla="*/ 1243 w 410965"/>
                <a:gd name="connsiteY10" fmla="*/ 2556769 h 2556769"/>
                <a:gd name="connsiteX0" fmla="*/ 25410 w 410965"/>
                <a:gd name="connsiteY0" fmla="*/ 0 h 2556769"/>
                <a:gd name="connsiteX1" fmla="*/ 25410 w 410965"/>
                <a:gd name="connsiteY1" fmla="*/ 390618 h 2556769"/>
                <a:gd name="connsiteX2" fmla="*/ 167514 w 410965"/>
                <a:gd name="connsiteY2" fmla="*/ 688636 h 2556769"/>
                <a:gd name="connsiteX3" fmla="*/ 289274 w 410965"/>
                <a:gd name="connsiteY3" fmla="*/ 1051573 h 2556769"/>
                <a:gd name="connsiteX4" fmla="*/ 386588 w 410965"/>
                <a:gd name="connsiteY4" fmla="*/ 1204096 h 2556769"/>
                <a:gd name="connsiteX5" fmla="*/ 397501 w 410965"/>
                <a:gd name="connsiteY5" fmla="*/ 1343118 h 2556769"/>
                <a:gd name="connsiteX6" fmla="*/ 230521 w 410965"/>
                <a:gd name="connsiteY6" fmla="*/ 1633091 h 2556769"/>
                <a:gd name="connsiteX7" fmla="*/ 15114 w 410965"/>
                <a:gd name="connsiteY7" fmla="*/ 1921923 h 2556769"/>
                <a:gd name="connsiteX8" fmla="*/ 10768 w 410965"/>
                <a:gd name="connsiteY8" fmla="*/ 2263806 h 2556769"/>
                <a:gd name="connsiteX9" fmla="*/ 1243 w 410965"/>
                <a:gd name="connsiteY9" fmla="*/ 2556769 h 2556769"/>
                <a:gd name="connsiteX0" fmla="*/ 9535 w 410965"/>
                <a:gd name="connsiteY0" fmla="*/ 0 h 2591694"/>
                <a:gd name="connsiteX1" fmla="*/ 25410 w 410965"/>
                <a:gd name="connsiteY1" fmla="*/ 425543 h 2591694"/>
                <a:gd name="connsiteX2" fmla="*/ 167514 w 410965"/>
                <a:gd name="connsiteY2" fmla="*/ 723561 h 2591694"/>
                <a:gd name="connsiteX3" fmla="*/ 289274 w 410965"/>
                <a:gd name="connsiteY3" fmla="*/ 1086498 h 2591694"/>
                <a:gd name="connsiteX4" fmla="*/ 386588 w 410965"/>
                <a:gd name="connsiteY4" fmla="*/ 1239021 h 2591694"/>
                <a:gd name="connsiteX5" fmla="*/ 397501 w 410965"/>
                <a:gd name="connsiteY5" fmla="*/ 1378043 h 2591694"/>
                <a:gd name="connsiteX6" fmla="*/ 230521 w 410965"/>
                <a:gd name="connsiteY6" fmla="*/ 1668016 h 2591694"/>
                <a:gd name="connsiteX7" fmla="*/ 15114 w 410965"/>
                <a:gd name="connsiteY7" fmla="*/ 1956848 h 2591694"/>
                <a:gd name="connsiteX8" fmla="*/ 10768 w 410965"/>
                <a:gd name="connsiteY8" fmla="*/ 2298731 h 2591694"/>
                <a:gd name="connsiteX9" fmla="*/ 1243 w 410965"/>
                <a:gd name="connsiteY9" fmla="*/ 2591694 h 2591694"/>
                <a:gd name="connsiteX0" fmla="*/ 9535 w 398327"/>
                <a:gd name="connsiteY0" fmla="*/ 0 h 2591694"/>
                <a:gd name="connsiteX1" fmla="*/ 25410 w 398327"/>
                <a:gd name="connsiteY1" fmla="*/ 425543 h 2591694"/>
                <a:gd name="connsiteX2" fmla="*/ 167514 w 398327"/>
                <a:gd name="connsiteY2" fmla="*/ 723561 h 2591694"/>
                <a:gd name="connsiteX3" fmla="*/ 289274 w 398327"/>
                <a:gd name="connsiteY3" fmla="*/ 1086498 h 2591694"/>
                <a:gd name="connsiteX4" fmla="*/ 397501 w 398327"/>
                <a:gd name="connsiteY4" fmla="*/ 1378043 h 2591694"/>
                <a:gd name="connsiteX5" fmla="*/ 230521 w 398327"/>
                <a:gd name="connsiteY5" fmla="*/ 1668016 h 2591694"/>
                <a:gd name="connsiteX6" fmla="*/ 15114 w 398327"/>
                <a:gd name="connsiteY6" fmla="*/ 1956848 h 2591694"/>
                <a:gd name="connsiteX7" fmla="*/ 10768 w 398327"/>
                <a:gd name="connsiteY7" fmla="*/ 2298731 h 2591694"/>
                <a:gd name="connsiteX8" fmla="*/ 1243 w 398327"/>
                <a:gd name="connsiteY8" fmla="*/ 2591694 h 2591694"/>
                <a:gd name="connsiteX0" fmla="*/ 9535 w 398661"/>
                <a:gd name="connsiteY0" fmla="*/ 0 h 2591694"/>
                <a:gd name="connsiteX1" fmla="*/ 25410 w 398661"/>
                <a:gd name="connsiteY1" fmla="*/ 425543 h 2591694"/>
                <a:gd name="connsiteX2" fmla="*/ 167514 w 398661"/>
                <a:gd name="connsiteY2" fmla="*/ 723561 h 2591694"/>
                <a:gd name="connsiteX3" fmla="*/ 314674 w 398661"/>
                <a:gd name="connsiteY3" fmla="*/ 1083323 h 2591694"/>
                <a:gd name="connsiteX4" fmla="*/ 397501 w 398661"/>
                <a:gd name="connsiteY4" fmla="*/ 1378043 h 2591694"/>
                <a:gd name="connsiteX5" fmla="*/ 230521 w 398661"/>
                <a:gd name="connsiteY5" fmla="*/ 1668016 h 2591694"/>
                <a:gd name="connsiteX6" fmla="*/ 15114 w 398661"/>
                <a:gd name="connsiteY6" fmla="*/ 1956848 h 2591694"/>
                <a:gd name="connsiteX7" fmla="*/ 10768 w 398661"/>
                <a:gd name="connsiteY7" fmla="*/ 2298731 h 2591694"/>
                <a:gd name="connsiteX8" fmla="*/ 1243 w 398661"/>
                <a:gd name="connsiteY8" fmla="*/ 2591694 h 2591694"/>
                <a:gd name="connsiteX0" fmla="*/ 640827 w 986648"/>
                <a:gd name="connsiteY0" fmla="*/ 0 h 2591694"/>
                <a:gd name="connsiteX1" fmla="*/ 656702 w 986648"/>
                <a:gd name="connsiteY1" fmla="*/ 425543 h 2591694"/>
                <a:gd name="connsiteX2" fmla="*/ 798806 w 986648"/>
                <a:gd name="connsiteY2" fmla="*/ 723561 h 2591694"/>
                <a:gd name="connsiteX3" fmla="*/ 945966 w 986648"/>
                <a:gd name="connsiteY3" fmla="*/ 1083323 h 2591694"/>
                <a:gd name="connsiteX4" fmla="*/ 93 w 986648"/>
                <a:gd name="connsiteY4" fmla="*/ 1346293 h 2591694"/>
                <a:gd name="connsiteX5" fmla="*/ 861813 w 986648"/>
                <a:gd name="connsiteY5" fmla="*/ 1668016 h 2591694"/>
                <a:gd name="connsiteX6" fmla="*/ 646406 w 986648"/>
                <a:gd name="connsiteY6" fmla="*/ 1956848 h 2591694"/>
                <a:gd name="connsiteX7" fmla="*/ 642060 w 986648"/>
                <a:gd name="connsiteY7" fmla="*/ 2298731 h 2591694"/>
                <a:gd name="connsiteX8" fmla="*/ 632535 w 986648"/>
                <a:gd name="connsiteY8" fmla="*/ 2591694 h 2591694"/>
                <a:gd name="connsiteX0" fmla="*/ 640827 w 888213"/>
                <a:gd name="connsiteY0" fmla="*/ 0 h 2591694"/>
                <a:gd name="connsiteX1" fmla="*/ 656702 w 888213"/>
                <a:gd name="connsiteY1" fmla="*/ 425543 h 2591694"/>
                <a:gd name="connsiteX2" fmla="*/ 798806 w 888213"/>
                <a:gd name="connsiteY2" fmla="*/ 723561 h 2591694"/>
                <a:gd name="connsiteX3" fmla="*/ 247466 w 888213"/>
                <a:gd name="connsiteY3" fmla="*/ 829323 h 2591694"/>
                <a:gd name="connsiteX4" fmla="*/ 93 w 888213"/>
                <a:gd name="connsiteY4" fmla="*/ 1346293 h 2591694"/>
                <a:gd name="connsiteX5" fmla="*/ 861813 w 888213"/>
                <a:gd name="connsiteY5" fmla="*/ 1668016 h 2591694"/>
                <a:gd name="connsiteX6" fmla="*/ 646406 w 888213"/>
                <a:gd name="connsiteY6" fmla="*/ 1956848 h 2591694"/>
                <a:gd name="connsiteX7" fmla="*/ 642060 w 888213"/>
                <a:gd name="connsiteY7" fmla="*/ 2298731 h 2591694"/>
                <a:gd name="connsiteX8" fmla="*/ 632535 w 888213"/>
                <a:gd name="connsiteY8" fmla="*/ 2591694 h 2591694"/>
                <a:gd name="connsiteX0" fmla="*/ 640827 w 888213"/>
                <a:gd name="connsiteY0" fmla="*/ 0 h 2591694"/>
                <a:gd name="connsiteX1" fmla="*/ 656702 w 888213"/>
                <a:gd name="connsiteY1" fmla="*/ 425543 h 2591694"/>
                <a:gd name="connsiteX2" fmla="*/ 436856 w 888213"/>
                <a:gd name="connsiteY2" fmla="*/ 545761 h 2591694"/>
                <a:gd name="connsiteX3" fmla="*/ 247466 w 888213"/>
                <a:gd name="connsiteY3" fmla="*/ 829323 h 2591694"/>
                <a:gd name="connsiteX4" fmla="*/ 93 w 888213"/>
                <a:gd name="connsiteY4" fmla="*/ 1346293 h 2591694"/>
                <a:gd name="connsiteX5" fmla="*/ 861813 w 888213"/>
                <a:gd name="connsiteY5" fmla="*/ 1668016 h 2591694"/>
                <a:gd name="connsiteX6" fmla="*/ 646406 w 888213"/>
                <a:gd name="connsiteY6" fmla="*/ 1956848 h 2591694"/>
                <a:gd name="connsiteX7" fmla="*/ 642060 w 888213"/>
                <a:gd name="connsiteY7" fmla="*/ 2298731 h 2591694"/>
                <a:gd name="connsiteX8" fmla="*/ 632535 w 888213"/>
                <a:gd name="connsiteY8" fmla="*/ 2591694 h 2591694"/>
                <a:gd name="connsiteX0" fmla="*/ 640822 w 866262"/>
                <a:gd name="connsiteY0" fmla="*/ 0 h 2591694"/>
                <a:gd name="connsiteX1" fmla="*/ 656697 w 866262"/>
                <a:gd name="connsiteY1" fmla="*/ 425543 h 2591694"/>
                <a:gd name="connsiteX2" fmla="*/ 436851 w 866262"/>
                <a:gd name="connsiteY2" fmla="*/ 545761 h 2591694"/>
                <a:gd name="connsiteX3" fmla="*/ 247461 w 866262"/>
                <a:gd name="connsiteY3" fmla="*/ 829323 h 2591694"/>
                <a:gd name="connsiteX4" fmla="*/ 88 w 866262"/>
                <a:gd name="connsiteY4" fmla="*/ 1346293 h 2591694"/>
                <a:gd name="connsiteX5" fmla="*/ 861808 w 866262"/>
                <a:gd name="connsiteY5" fmla="*/ 1668016 h 2591694"/>
                <a:gd name="connsiteX6" fmla="*/ 341601 w 866262"/>
                <a:gd name="connsiteY6" fmla="*/ 1994948 h 2591694"/>
                <a:gd name="connsiteX7" fmla="*/ 642055 w 866262"/>
                <a:gd name="connsiteY7" fmla="*/ 2298731 h 2591694"/>
                <a:gd name="connsiteX8" fmla="*/ 632530 w 866262"/>
                <a:gd name="connsiteY8" fmla="*/ 2591694 h 2591694"/>
                <a:gd name="connsiteX0" fmla="*/ 641515 w 669253"/>
                <a:gd name="connsiteY0" fmla="*/ 0 h 2591694"/>
                <a:gd name="connsiteX1" fmla="*/ 657390 w 669253"/>
                <a:gd name="connsiteY1" fmla="*/ 425543 h 2591694"/>
                <a:gd name="connsiteX2" fmla="*/ 437544 w 669253"/>
                <a:gd name="connsiteY2" fmla="*/ 545761 h 2591694"/>
                <a:gd name="connsiteX3" fmla="*/ 248154 w 669253"/>
                <a:gd name="connsiteY3" fmla="*/ 829323 h 2591694"/>
                <a:gd name="connsiteX4" fmla="*/ 781 w 669253"/>
                <a:gd name="connsiteY4" fmla="*/ 1346293 h 2591694"/>
                <a:gd name="connsiteX5" fmla="*/ 132251 w 669253"/>
                <a:gd name="connsiteY5" fmla="*/ 1718816 h 2591694"/>
                <a:gd name="connsiteX6" fmla="*/ 342294 w 669253"/>
                <a:gd name="connsiteY6" fmla="*/ 1994948 h 2591694"/>
                <a:gd name="connsiteX7" fmla="*/ 642748 w 669253"/>
                <a:gd name="connsiteY7" fmla="*/ 2298731 h 2591694"/>
                <a:gd name="connsiteX8" fmla="*/ 633223 w 669253"/>
                <a:gd name="connsiteY8" fmla="*/ 2591694 h 2591694"/>
                <a:gd name="connsiteX0" fmla="*/ 641659 w 669397"/>
                <a:gd name="connsiteY0" fmla="*/ 0 h 2591694"/>
                <a:gd name="connsiteX1" fmla="*/ 657534 w 669397"/>
                <a:gd name="connsiteY1" fmla="*/ 425543 h 2591694"/>
                <a:gd name="connsiteX2" fmla="*/ 437688 w 669397"/>
                <a:gd name="connsiteY2" fmla="*/ 545761 h 2591694"/>
                <a:gd name="connsiteX3" fmla="*/ 248298 w 669397"/>
                <a:gd name="connsiteY3" fmla="*/ 829323 h 2591694"/>
                <a:gd name="connsiteX4" fmla="*/ 925 w 669397"/>
                <a:gd name="connsiteY4" fmla="*/ 1346293 h 2591694"/>
                <a:gd name="connsiteX5" fmla="*/ 132395 w 669397"/>
                <a:gd name="connsiteY5" fmla="*/ 1718816 h 2591694"/>
                <a:gd name="connsiteX6" fmla="*/ 431338 w 669397"/>
                <a:gd name="connsiteY6" fmla="*/ 1963198 h 2591694"/>
                <a:gd name="connsiteX7" fmla="*/ 642892 w 669397"/>
                <a:gd name="connsiteY7" fmla="*/ 2298731 h 2591694"/>
                <a:gd name="connsiteX8" fmla="*/ 633367 w 669397"/>
                <a:gd name="connsiteY8" fmla="*/ 2591694 h 2591694"/>
                <a:gd name="connsiteX0" fmla="*/ 641659 w 669397"/>
                <a:gd name="connsiteY0" fmla="*/ 0 h 2591694"/>
                <a:gd name="connsiteX1" fmla="*/ 657534 w 669397"/>
                <a:gd name="connsiteY1" fmla="*/ 425543 h 2591694"/>
                <a:gd name="connsiteX2" fmla="*/ 437688 w 669397"/>
                <a:gd name="connsiteY2" fmla="*/ 545761 h 2591694"/>
                <a:gd name="connsiteX3" fmla="*/ 248298 w 669397"/>
                <a:gd name="connsiteY3" fmla="*/ 829323 h 2591694"/>
                <a:gd name="connsiteX4" fmla="*/ 925 w 669397"/>
                <a:gd name="connsiteY4" fmla="*/ 1346293 h 2591694"/>
                <a:gd name="connsiteX5" fmla="*/ 132395 w 669397"/>
                <a:gd name="connsiteY5" fmla="*/ 1718816 h 2591694"/>
                <a:gd name="connsiteX6" fmla="*/ 431338 w 669397"/>
                <a:gd name="connsiteY6" fmla="*/ 1963198 h 2591694"/>
                <a:gd name="connsiteX7" fmla="*/ 642892 w 669397"/>
                <a:gd name="connsiteY7" fmla="*/ 2298731 h 2591694"/>
                <a:gd name="connsiteX8" fmla="*/ 633367 w 669397"/>
                <a:gd name="connsiteY8" fmla="*/ 2591694 h 2591694"/>
                <a:gd name="connsiteX0" fmla="*/ 641659 w 669397"/>
                <a:gd name="connsiteY0" fmla="*/ 0 h 2591694"/>
                <a:gd name="connsiteX1" fmla="*/ 657534 w 669397"/>
                <a:gd name="connsiteY1" fmla="*/ 425543 h 2591694"/>
                <a:gd name="connsiteX2" fmla="*/ 437688 w 669397"/>
                <a:gd name="connsiteY2" fmla="*/ 545761 h 2591694"/>
                <a:gd name="connsiteX3" fmla="*/ 248298 w 669397"/>
                <a:gd name="connsiteY3" fmla="*/ 829323 h 2591694"/>
                <a:gd name="connsiteX4" fmla="*/ 925 w 669397"/>
                <a:gd name="connsiteY4" fmla="*/ 1346293 h 2591694"/>
                <a:gd name="connsiteX5" fmla="*/ 132395 w 669397"/>
                <a:gd name="connsiteY5" fmla="*/ 1718816 h 2591694"/>
                <a:gd name="connsiteX6" fmla="*/ 431338 w 669397"/>
                <a:gd name="connsiteY6" fmla="*/ 1963198 h 2591694"/>
                <a:gd name="connsiteX7" fmla="*/ 642892 w 669397"/>
                <a:gd name="connsiteY7" fmla="*/ 2298731 h 2591694"/>
                <a:gd name="connsiteX8" fmla="*/ 633367 w 669397"/>
                <a:gd name="connsiteY8" fmla="*/ 2591694 h 2591694"/>
                <a:gd name="connsiteX0" fmla="*/ 657534 w 657534"/>
                <a:gd name="connsiteY0" fmla="*/ 0 h 2166151"/>
                <a:gd name="connsiteX1" fmla="*/ 437688 w 657534"/>
                <a:gd name="connsiteY1" fmla="*/ 120218 h 2166151"/>
                <a:gd name="connsiteX2" fmla="*/ 248298 w 657534"/>
                <a:gd name="connsiteY2" fmla="*/ 403780 h 2166151"/>
                <a:gd name="connsiteX3" fmla="*/ 925 w 657534"/>
                <a:gd name="connsiteY3" fmla="*/ 920750 h 2166151"/>
                <a:gd name="connsiteX4" fmla="*/ 132395 w 657534"/>
                <a:gd name="connsiteY4" fmla="*/ 1293273 h 2166151"/>
                <a:gd name="connsiteX5" fmla="*/ 431338 w 657534"/>
                <a:gd name="connsiteY5" fmla="*/ 1537655 h 2166151"/>
                <a:gd name="connsiteX6" fmla="*/ 642892 w 657534"/>
                <a:gd name="connsiteY6" fmla="*/ 1873188 h 2166151"/>
                <a:gd name="connsiteX7" fmla="*/ 633367 w 657534"/>
                <a:gd name="connsiteY7" fmla="*/ 2166151 h 2166151"/>
                <a:gd name="connsiteX0" fmla="*/ 670234 w 670234"/>
                <a:gd name="connsiteY0" fmla="*/ 0 h 2083601"/>
                <a:gd name="connsiteX1" fmla="*/ 437688 w 670234"/>
                <a:gd name="connsiteY1" fmla="*/ 37668 h 2083601"/>
                <a:gd name="connsiteX2" fmla="*/ 248298 w 670234"/>
                <a:gd name="connsiteY2" fmla="*/ 321230 h 2083601"/>
                <a:gd name="connsiteX3" fmla="*/ 925 w 670234"/>
                <a:gd name="connsiteY3" fmla="*/ 838200 h 2083601"/>
                <a:gd name="connsiteX4" fmla="*/ 132395 w 670234"/>
                <a:gd name="connsiteY4" fmla="*/ 1210723 h 2083601"/>
                <a:gd name="connsiteX5" fmla="*/ 431338 w 670234"/>
                <a:gd name="connsiteY5" fmla="*/ 1455105 h 2083601"/>
                <a:gd name="connsiteX6" fmla="*/ 642892 w 670234"/>
                <a:gd name="connsiteY6" fmla="*/ 1790638 h 2083601"/>
                <a:gd name="connsiteX7" fmla="*/ 633367 w 670234"/>
                <a:gd name="connsiteY7" fmla="*/ 2083601 h 2083601"/>
                <a:gd name="connsiteX0" fmla="*/ 670234 w 670234"/>
                <a:gd name="connsiteY0" fmla="*/ 0 h 2083601"/>
                <a:gd name="connsiteX1" fmla="*/ 437688 w 670234"/>
                <a:gd name="connsiteY1" fmla="*/ 37668 h 2083601"/>
                <a:gd name="connsiteX2" fmla="*/ 248298 w 670234"/>
                <a:gd name="connsiteY2" fmla="*/ 321230 h 2083601"/>
                <a:gd name="connsiteX3" fmla="*/ 925 w 670234"/>
                <a:gd name="connsiteY3" fmla="*/ 838200 h 2083601"/>
                <a:gd name="connsiteX4" fmla="*/ 132395 w 670234"/>
                <a:gd name="connsiteY4" fmla="*/ 1210723 h 2083601"/>
                <a:gd name="connsiteX5" fmla="*/ 431338 w 670234"/>
                <a:gd name="connsiteY5" fmla="*/ 1455105 h 2083601"/>
                <a:gd name="connsiteX6" fmla="*/ 642892 w 670234"/>
                <a:gd name="connsiteY6" fmla="*/ 1790638 h 2083601"/>
                <a:gd name="connsiteX7" fmla="*/ 633367 w 670234"/>
                <a:gd name="connsiteY7" fmla="*/ 2083601 h 2083601"/>
                <a:gd name="connsiteX0" fmla="*/ 619434 w 655732"/>
                <a:gd name="connsiteY0" fmla="*/ 0 h 2058201"/>
                <a:gd name="connsiteX1" fmla="*/ 437688 w 655732"/>
                <a:gd name="connsiteY1" fmla="*/ 12268 h 2058201"/>
                <a:gd name="connsiteX2" fmla="*/ 248298 w 655732"/>
                <a:gd name="connsiteY2" fmla="*/ 295830 h 2058201"/>
                <a:gd name="connsiteX3" fmla="*/ 925 w 655732"/>
                <a:gd name="connsiteY3" fmla="*/ 812800 h 2058201"/>
                <a:gd name="connsiteX4" fmla="*/ 132395 w 655732"/>
                <a:gd name="connsiteY4" fmla="*/ 1185323 h 2058201"/>
                <a:gd name="connsiteX5" fmla="*/ 431338 w 655732"/>
                <a:gd name="connsiteY5" fmla="*/ 1429705 h 2058201"/>
                <a:gd name="connsiteX6" fmla="*/ 642892 w 655732"/>
                <a:gd name="connsiteY6" fmla="*/ 1765238 h 2058201"/>
                <a:gd name="connsiteX7" fmla="*/ 633367 w 655732"/>
                <a:gd name="connsiteY7" fmla="*/ 2058201 h 2058201"/>
                <a:gd name="connsiteX0" fmla="*/ 619434 w 655732"/>
                <a:gd name="connsiteY0" fmla="*/ 0 h 2058201"/>
                <a:gd name="connsiteX1" fmla="*/ 412288 w 655732"/>
                <a:gd name="connsiteY1" fmla="*/ 215468 h 2058201"/>
                <a:gd name="connsiteX2" fmla="*/ 248298 w 655732"/>
                <a:gd name="connsiteY2" fmla="*/ 295830 h 2058201"/>
                <a:gd name="connsiteX3" fmla="*/ 925 w 655732"/>
                <a:gd name="connsiteY3" fmla="*/ 812800 h 2058201"/>
                <a:gd name="connsiteX4" fmla="*/ 132395 w 655732"/>
                <a:gd name="connsiteY4" fmla="*/ 1185323 h 2058201"/>
                <a:gd name="connsiteX5" fmla="*/ 431338 w 655732"/>
                <a:gd name="connsiteY5" fmla="*/ 1429705 h 2058201"/>
                <a:gd name="connsiteX6" fmla="*/ 642892 w 655732"/>
                <a:gd name="connsiteY6" fmla="*/ 1765238 h 2058201"/>
                <a:gd name="connsiteX7" fmla="*/ 633367 w 655732"/>
                <a:gd name="connsiteY7" fmla="*/ 2058201 h 2058201"/>
                <a:gd name="connsiteX0" fmla="*/ 619434 w 655732"/>
                <a:gd name="connsiteY0" fmla="*/ 0 h 2058201"/>
                <a:gd name="connsiteX1" fmla="*/ 412288 w 655732"/>
                <a:gd name="connsiteY1" fmla="*/ 215468 h 2058201"/>
                <a:gd name="connsiteX2" fmla="*/ 248298 w 655732"/>
                <a:gd name="connsiteY2" fmla="*/ 295830 h 2058201"/>
                <a:gd name="connsiteX3" fmla="*/ 925 w 655732"/>
                <a:gd name="connsiteY3" fmla="*/ 812800 h 2058201"/>
                <a:gd name="connsiteX4" fmla="*/ 132395 w 655732"/>
                <a:gd name="connsiteY4" fmla="*/ 1185323 h 2058201"/>
                <a:gd name="connsiteX5" fmla="*/ 431338 w 655732"/>
                <a:gd name="connsiteY5" fmla="*/ 1429705 h 2058201"/>
                <a:gd name="connsiteX6" fmla="*/ 642892 w 655732"/>
                <a:gd name="connsiteY6" fmla="*/ 1765238 h 2058201"/>
                <a:gd name="connsiteX7" fmla="*/ 633367 w 655732"/>
                <a:gd name="connsiteY7" fmla="*/ 2058201 h 2058201"/>
                <a:gd name="connsiteX0" fmla="*/ 619434 w 655732"/>
                <a:gd name="connsiteY0" fmla="*/ 0 h 2058201"/>
                <a:gd name="connsiteX1" fmla="*/ 412288 w 655732"/>
                <a:gd name="connsiteY1" fmla="*/ 215468 h 2058201"/>
                <a:gd name="connsiteX2" fmla="*/ 280048 w 655732"/>
                <a:gd name="connsiteY2" fmla="*/ 537130 h 2058201"/>
                <a:gd name="connsiteX3" fmla="*/ 925 w 655732"/>
                <a:gd name="connsiteY3" fmla="*/ 812800 h 2058201"/>
                <a:gd name="connsiteX4" fmla="*/ 132395 w 655732"/>
                <a:gd name="connsiteY4" fmla="*/ 1185323 h 2058201"/>
                <a:gd name="connsiteX5" fmla="*/ 431338 w 655732"/>
                <a:gd name="connsiteY5" fmla="*/ 1429705 h 2058201"/>
                <a:gd name="connsiteX6" fmla="*/ 642892 w 655732"/>
                <a:gd name="connsiteY6" fmla="*/ 1765238 h 2058201"/>
                <a:gd name="connsiteX7" fmla="*/ 633367 w 655732"/>
                <a:gd name="connsiteY7" fmla="*/ 2058201 h 2058201"/>
                <a:gd name="connsiteX0" fmla="*/ 619434 w 655732"/>
                <a:gd name="connsiteY0" fmla="*/ 0 h 2058201"/>
                <a:gd name="connsiteX1" fmla="*/ 412288 w 655732"/>
                <a:gd name="connsiteY1" fmla="*/ 215468 h 2058201"/>
                <a:gd name="connsiteX2" fmla="*/ 280048 w 655732"/>
                <a:gd name="connsiteY2" fmla="*/ 537130 h 2058201"/>
                <a:gd name="connsiteX3" fmla="*/ 925 w 655732"/>
                <a:gd name="connsiteY3" fmla="*/ 812800 h 2058201"/>
                <a:gd name="connsiteX4" fmla="*/ 132395 w 655732"/>
                <a:gd name="connsiteY4" fmla="*/ 1185323 h 2058201"/>
                <a:gd name="connsiteX5" fmla="*/ 431338 w 655732"/>
                <a:gd name="connsiteY5" fmla="*/ 1429705 h 2058201"/>
                <a:gd name="connsiteX6" fmla="*/ 642892 w 655732"/>
                <a:gd name="connsiteY6" fmla="*/ 1765238 h 2058201"/>
                <a:gd name="connsiteX7" fmla="*/ 633367 w 655732"/>
                <a:gd name="connsiteY7" fmla="*/ 2058201 h 2058201"/>
                <a:gd name="connsiteX0" fmla="*/ 489673 w 525971"/>
                <a:gd name="connsiteY0" fmla="*/ 0 h 2058201"/>
                <a:gd name="connsiteX1" fmla="*/ 282527 w 525971"/>
                <a:gd name="connsiteY1" fmla="*/ 215468 h 2058201"/>
                <a:gd name="connsiteX2" fmla="*/ 150287 w 525971"/>
                <a:gd name="connsiteY2" fmla="*/ 537130 h 2058201"/>
                <a:gd name="connsiteX3" fmla="*/ 150564 w 525971"/>
                <a:gd name="connsiteY3" fmla="*/ 984250 h 2058201"/>
                <a:gd name="connsiteX4" fmla="*/ 2634 w 525971"/>
                <a:gd name="connsiteY4" fmla="*/ 1185323 h 2058201"/>
                <a:gd name="connsiteX5" fmla="*/ 301577 w 525971"/>
                <a:gd name="connsiteY5" fmla="*/ 1429705 h 2058201"/>
                <a:gd name="connsiteX6" fmla="*/ 513131 w 525971"/>
                <a:gd name="connsiteY6" fmla="*/ 1765238 h 2058201"/>
                <a:gd name="connsiteX7" fmla="*/ 503606 w 525971"/>
                <a:gd name="connsiteY7" fmla="*/ 2058201 h 2058201"/>
                <a:gd name="connsiteX0" fmla="*/ 488948 w 525246"/>
                <a:gd name="connsiteY0" fmla="*/ 0 h 2058201"/>
                <a:gd name="connsiteX1" fmla="*/ 281802 w 525246"/>
                <a:gd name="connsiteY1" fmla="*/ 215468 h 2058201"/>
                <a:gd name="connsiteX2" fmla="*/ 149562 w 525246"/>
                <a:gd name="connsiteY2" fmla="*/ 537130 h 2058201"/>
                <a:gd name="connsiteX3" fmla="*/ 149839 w 525246"/>
                <a:gd name="connsiteY3" fmla="*/ 984250 h 2058201"/>
                <a:gd name="connsiteX4" fmla="*/ 1909 w 525246"/>
                <a:gd name="connsiteY4" fmla="*/ 1185323 h 2058201"/>
                <a:gd name="connsiteX5" fmla="*/ 300852 w 525246"/>
                <a:gd name="connsiteY5" fmla="*/ 1429705 h 2058201"/>
                <a:gd name="connsiteX6" fmla="*/ 512406 w 525246"/>
                <a:gd name="connsiteY6" fmla="*/ 1765238 h 2058201"/>
                <a:gd name="connsiteX7" fmla="*/ 502881 w 525246"/>
                <a:gd name="connsiteY7" fmla="*/ 2058201 h 2058201"/>
                <a:gd name="connsiteX0" fmla="*/ 488948 w 525246"/>
                <a:gd name="connsiteY0" fmla="*/ 0 h 2058201"/>
                <a:gd name="connsiteX1" fmla="*/ 281802 w 525246"/>
                <a:gd name="connsiteY1" fmla="*/ 215468 h 2058201"/>
                <a:gd name="connsiteX2" fmla="*/ 149562 w 525246"/>
                <a:gd name="connsiteY2" fmla="*/ 537130 h 2058201"/>
                <a:gd name="connsiteX3" fmla="*/ 149839 w 525246"/>
                <a:gd name="connsiteY3" fmla="*/ 984250 h 2058201"/>
                <a:gd name="connsiteX4" fmla="*/ 1909 w 525246"/>
                <a:gd name="connsiteY4" fmla="*/ 1185323 h 2058201"/>
                <a:gd name="connsiteX5" fmla="*/ 300852 w 525246"/>
                <a:gd name="connsiteY5" fmla="*/ 1429705 h 2058201"/>
                <a:gd name="connsiteX6" fmla="*/ 512406 w 525246"/>
                <a:gd name="connsiteY6" fmla="*/ 1765238 h 2058201"/>
                <a:gd name="connsiteX7" fmla="*/ 502881 w 525246"/>
                <a:gd name="connsiteY7" fmla="*/ 2058201 h 2058201"/>
                <a:gd name="connsiteX0" fmla="*/ 360730 w 397028"/>
                <a:gd name="connsiteY0" fmla="*/ 0 h 2058201"/>
                <a:gd name="connsiteX1" fmla="*/ 153584 w 397028"/>
                <a:gd name="connsiteY1" fmla="*/ 215468 h 2058201"/>
                <a:gd name="connsiteX2" fmla="*/ 21344 w 397028"/>
                <a:gd name="connsiteY2" fmla="*/ 537130 h 2058201"/>
                <a:gd name="connsiteX3" fmla="*/ 21621 w 397028"/>
                <a:gd name="connsiteY3" fmla="*/ 984250 h 2058201"/>
                <a:gd name="connsiteX4" fmla="*/ 159441 w 397028"/>
                <a:gd name="connsiteY4" fmla="*/ 1261523 h 2058201"/>
                <a:gd name="connsiteX5" fmla="*/ 172634 w 397028"/>
                <a:gd name="connsiteY5" fmla="*/ 1429705 h 2058201"/>
                <a:gd name="connsiteX6" fmla="*/ 384188 w 397028"/>
                <a:gd name="connsiteY6" fmla="*/ 1765238 h 2058201"/>
                <a:gd name="connsiteX7" fmla="*/ 374663 w 397028"/>
                <a:gd name="connsiteY7" fmla="*/ 2058201 h 2058201"/>
                <a:gd name="connsiteX0" fmla="*/ 360730 w 469412"/>
                <a:gd name="connsiteY0" fmla="*/ 0 h 2058201"/>
                <a:gd name="connsiteX1" fmla="*/ 153584 w 469412"/>
                <a:gd name="connsiteY1" fmla="*/ 215468 h 2058201"/>
                <a:gd name="connsiteX2" fmla="*/ 21344 w 469412"/>
                <a:gd name="connsiteY2" fmla="*/ 537130 h 2058201"/>
                <a:gd name="connsiteX3" fmla="*/ 21621 w 469412"/>
                <a:gd name="connsiteY3" fmla="*/ 984250 h 2058201"/>
                <a:gd name="connsiteX4" fmla="*/ 159441 w 469412"/>
                <a:gd name="connsiteY4" fmla="*/ 1261523 h 2058201"/>
                <a:gd name="connsiteX5" fmla="*/ 426634 w 469412"/>
                <a:gd name="connsiteY5" fmla="*/ 1486855 h 2058201"/>
                <a:gd name="connsiteX6" fmla="*/ 384188 w 469412"/>
                <a:gd name="connsiteY6" fmla="*/ 1765238 h 2058201"/>
                <a:gd name="connsiteX7" fmla="*/ 374663 w 469412"/>
                <a:gd name="connsiteY7" fmla="*/ 2058201 h 2058201"/>
                <a:gd name="connsiteX0" fmla="*/ 360730 w 436085"/>
                <a:gd name="connsiteY0" fmla="*/ 0 h 2058201"/>
                <a:gd name="connsiteX1" fmla="*/ 153584 w 436085"/>
                <a:gd name="connsiteY1" fmla="*/ 215468 h 2058201"/>
                <a:gd name="connsiteX2" fmla="*/ 21344 w 436085"/>
                <a:gd name="connsiteY2" fmla="*/ 537130 h 2058201"/>
                <a:gd name="connsiteX3" fmla="*/ 21621 w 436085"/>
                <a:gd name="connsiteY3" fmla="*/ 984250 h 2058201"/>
                <a:gd name="connsiteX4" fmla="*/ 159441 w 436085"/>
                <a:gd name="connsiteY4" fmla="*/ 1261523 h 2058201"/>
                <a:gd name="connsiteX5" fmla="*/ 426634 w 436085"/>
                <a:gd name="connsiteY5" fmla="*/ 1486855 h 2058201"/>
                <a:gd name="connsiteX6" fmla="*/ 374663 w 436085"/>
                <a:gd name="connsiteY6" fmla="*/ 2058201 h 2058201"/>
                <a:gd name="connsiteX0" fmla="*/ 360730 w 426634"/>
                <a:gd name="connsiteY0" fmla="*/ 0 h 1486855"/>
                <a:gd name="connsiteX1" fmla="*/ 153584 w 426634"/>
                <a:gd name="connsiteY1" fmla="*/ 215468 h 1486855"/>
                <a:gd name="connsiteX2" fmla="*/ 21344 w 426634"/>
                <a:gd name="connsiteY2" fmla="*/ 537130 h 1486855"/>
                <a:gd name="connsiteX3" fmla="*/ 21621 w 426634"/>
                <a:gd name="connsiteY3" fmla="*/ 984250 h 1486855"/>
                <a:gd name="connsiteX4" fmla="*/ 159441 w 426634"/>
                <a:gd name="connsiteY4" fmla="*/ 1261523 h 1486855"/>
                <a:gd name="connsiteX5" fmla="*/ 426634 w 426634"/>
                <a:gd name="connsiteY5" fmla="*/ 1486855 h 1486855"/>
                <a:gd name="connsiteX0" fmla="*/ 391059 w 456963"/>
                <a:gd name="connsiteY0" fmla="*/ 0 h 1486855"/>
                <a:gd name="connsiteX1" fmla="*/ 183913 w 456963"/>
                <a:gd name="connsiteY1" fmla="*/ 215468 h 1486855"/>
                <a:gd name="connsiteX2" fmla="*/ 7223 w 456963"/>
                <a:gd name="connsiteY2" fmla="*/ 524430 h 1486855"/>
                <a:gd name="connsiteX3" fmla="*/ 51950 w 456963"/>
                <a:gd name="connsiteY3" fmla="*/ 984250 h 1486855"/>
                <a:gd name="connsiteX4" fmla="*/ 189770 w 456963"/>
                <a:gd name="connsiteY4" fmla="*/ 1261523 h 1486855"/>
                <a:gd name="connsiteX5" fmla="*/ 456963 w 456963"/>
                <a:gd name="connsiteY5" fmla="*/ 1486855 h 1486855"/>
                <a:gd name="connsiteX0" fmla="*/ 387310 w 453214"/>
                <a:gd name="connsiteY0" fmla="*/ 0 h 1486855"/>
                <a:gd name="connsiteX1" fmla="*/ 123014 w 453214"/>
                <a:gd name="connsiteY1" fmla="*/ 221818 h 1486855"/>
                <a:gd name="connsiteX2" fmla="*/ 3474 w 453214"/>
                <a:gd name="connsiteY2" fmla="*/ 524430 h 1486855"/>
                <a:gd name="connsiteX3" fmla="*/ 48201 w 453214"/>
                <a:gd name="connsiteY3" fmla="*/ 984250 h 1486855"/>
                <a:gd name="connsiteX4" fmla="*/ 186021 w 453214"/>
                <a:gd name="connsiteY4" fmla="*/ 1261523 h 1486855"/>
                <a:gd name="connsiteX5" fmla="*/ 453214 w 453214"/>
                <a:gd name="connsiteY5" fmla="*/ 1486855 h 1486855"/>
                <a:gd name="connsiteX0" fmla="*/ 387310 w 453214"/>
                <a:gd name="connsiteY0" fmla="*/ 0 h 1486855"/>
                <a:gd name="connsiteX1" fmla="*/ 123014 w 453214"/>
                <a:gd name="connsiteY1" fmla="*/ 221818 h 1486855"/>
                <a:gd name="connsiteX2" fmla="*/ 3474 w 453214"/>
                <a:gd name="connsiteY2" fmla="*/ 524430 h 1486855"/>
                <a:gd name="connsiteX3" fmla="*/ 48201 w 453214"/>
                <a:gd name="connsiteY3" fmla="*/ 984250 h 1486855"/>
                <a:gd name="connsiteX4" fmla="*/ 186021 w 453214"/>
                <a:gd name="connsiteY4" fmla="*/ 1261523 h 1486855"/>
                <a:gd name="connsiteX5" fmla="*/ 453214 w 453214"/>
                <a:gd name="connsiteY5" fmla="*/ 1486855 h 1486855"/>
                <a:gd name="connsiteX0" fmla="*/ 391059 w 456963"/>
                <a:gd name="connsiteY0" fmla="*/ 0 h 1486855"/>
                <a:gd name="connsiteX1" fmla="*/ 183913 w 456963"/>
                <a:gd name="connsiteY1" fmla="*/ 177368 h 1486855"/>
                <a:gd name="connsiteX2" fmla="*/ 7223 w 456963"/>
                <a:gd name="connsiteY2" fmla="*/ 524430 h 1486855"/>
                <a:gd name="connsiteX3" fmla="*/ 51950 w 456963"/>
                <a:gd name="connsiteY3" fmla="*/ 984250 h 1486855"/>
                <a:gd name="connsiteX4" fmla="*/ 189770 w 456963"/>
                <a:gd name="connsiteY4" fmla="*/ 1261523 h 1486855"/>
                <a:gd name="connsiteX5" fmla="*/ 456963 w 456963"/>
                <a:gd name="connsiteY5" fmla="*/ 1486855 h 1486855"/>
                <a:gd name="connsiteX0" fmla="*/ 383889 w 449793"/>
                <a:gd name="connsiteY0" fmla="*/ 0 h 1486855"/>
                <a:gd name="connsiteX1" fmla="*/ 176743 w 449793"/>
                <a:gd name="connsiteY1" fmla="*/ 177368 h 1486855"/>
                <a:gd name="connsiteX2" fmla="*/ 39362 w 449793"/>
                <a:gd name="connsiteY2" fmla="*/ 401965 h 1486855"/>
                <a:gd name="connsiteX3" fmla="*/ 53 w 449793"/>
                <a:gd name="connsiteY3" fmla="*/ 524430 h 1486855"/>
                <a:gd name="connsiteX4" fmla="*/ 44780 w 449793"/>
                <a:gd name="connsiteY4" fmla="*/ 984250 h 1486855"/>
                <a:gd name="connsiteX5" fmla="*/ 182600 w 449793"/>
                <a:gd name="connsiteY5" fmla="*/ 1261523 h 1486855"/>
                <a:gd name="connsiteX6" fmla="*/ 449793 w 449793"/>
                <a:gd name="connsiteY6" fmla="*/ 1486855 h 1486855"/>
                <a:gd name="connsiteX0" fmla="*/ 384043 w 449947"/>
                <a:gd name="connsiteY0" fmla="*/ 0 h 1486855"/>
                <a:gd name="connsiteX1" fmla="*/ 176897 w 449947"/>
                <a:gd name="connsiteY1" fmla="*/ 177368 h 1486855"/>
                <a:gd name="connsiteX2" fmla="*/ 39516 w 449947"/>
                <a:gd name="connsiteY2" fmla="*/ 401965 h 1486855"/>
                <a:gd name="connsiteX3" fmla="*/ 207 w 449947"/>
                <a:gd name="connsiteY3" fmla="*/ 524430 h 1486855"/>
                <a:gd name="connsiteX4" fmla="*/ 51284 w 449947"/>
                <a:gd name="connsiteY4" fmla="*/ 895350 h 1486855"/>
                <a:gd name="connsiteX5" fmla="*/ 182754 w 449947"/>
                <a:gd name="connsiteY5" fmla="*/ 1261523 h 1486855"/>
                <a:gd name="connsiteX6" fmla="*/ 449947 w 449947"/>
                <a:gd name="connsiteY6" fmla="*/ 1486855 h 1486855"/>
                <a:gd name="connsiteX0" fmla="*/ 384043 w 449947"/>
                <a:gd name="connsiteY0" fmla="*/ 0 h 1486855"/>
                <a:gd name="connsiteX1" fmla="*/ 176897 w 449947"/>
                <a:gd name="connsiteY1" fmla="*/ 177368 h 1486855"/>
                <a:gd name="connsiteX2" fmla="*/ 39516 w 449947"/>
                <a:gd name="connsiteY2" fmla="*/ 401965 h 1486855"/>
                <a:gd name="connsiteX3" fmla="*/ 207 w 449947"/>
                <a:gd name="connsiteY3" fmla="*/ 524430 h 1486855"/>
                <a:gd name="connsiteX4" fmla="*/ 51284 w 449947"/>
                <a:gd name="connsiteY4" fmla="*/ 895350 h 1486855"/>
                <a:gd name="connsiteX5" fmla="*/ 182754 w 449947"/>
                <a:gd name="connsiteY5" fmla="*/ 1261523 h 1486855"/>
                <a:gd name="connsiteX6" fmla="*/ 449947 w 449947"/>
                <a:gd name="connsiteY6" fmla="*/ 1486855 h 1486855"/>
                <a:gd name="connsiteX0" fmla="*/ 384043 w 449947"/>
                <a:gd name="connsiteY0" fmla="*/ 0 h 1486855"/>
                <a:gd name="connsiteX1" fmla="*/ 176897 w 449947"/>
                <a:gd name="connsiteY1" fmla="*/ 177368 h 1486855"/>
                <a:gd name="connsiteX2" fmla="*/ 39516 w 449947"/>
                <a:gd name="connsiteY2" fmla="*/ 401965 h 1486855"/>
                <a:gd name="connsiteX3" fmla="*/ 207 w 449947"/>
                <a:gd name="connsiteY3" fmla="*/ 524430 h 1486855"/>
                <a:gd name="connsiteX4" fmla="*/ 51284 w 449947"/>
                <a:gd name="connsiteY4" fmla="*/ 895350 h 1486855"/>
                <a:gd name="connsiteX5" fmla="*/ 176404 w 449947"/>
                <a:gd name="connsiteY5" fmla="*/ 1198023 h 1486855"/>
                <a:gd name="connsiteX6" fmla="*/ 449947 w 449947"/>
                <a:gd name="connsiteY6" fmla="*/ 1486855 h 1486855"/>
                <a:gd name="connsiteX0" fmla="*/ 384043 w 449947"/>
                <a:gd name="connsiteY0" fmla="*/ 0 h 1486855"/>
                <a:gd name="connsiteX1" fmla="*/ 176897 w 449947"/>
                <a:gd name="connsiteY1" fmla="*/ 177368 h 1486855"/>
                <a:gd name="connsiteX2" fmla="*/ 39516 w 449947"/>
                <a:gd name="connsiteY2" fmla="*/ 401965 h 1486855"/>
                <a:gd name="connsiteX3" fmla="*/ 207 w 449947"/>
                <a:gd name="connsiteY3" fmla="*/ 524430 h 1486855"/>
                <a:gd name="connsiteX4" fmla="*/ 51284 w 449947"/>
                <a:gd name="connsiteY4" fmla="*/ 895350 h 1486855"/>
                <a:gd name="connsiteX5" fmla="*/ 176404 w 449947"/>
                <a:gd name="connsiteY5" fmla="*/ 1198023 h 1486855"/>
                <a:gd name="connsiteX6" fmla="*/ 449947 w 449947"/>
                <a:gd name="connsiteY6" fmla="*/ 1486855 h 1486855"/>
                <a:gd name="connsiteX0" fmla="*/ 384043 w 384043"/>
                <a:gd name="connsiteY0" fmla="*/ 0 h 1544005"/>
                <a:gd name="connsiteX1" fmla="*/ 176897 w 384043"/>
                <a:gd name="connsiteY1" fmla="*/ 177368 h 1544005"/>
                <a:gd name="connsiteX2" fmla="*/ 39516 w 384043"/>
                <a:gd name="connsiteY2" fmla="*/ 401965 h 1544005"/>
                <a:gd name="connsiteX3" fmla="*/ 207 w 384043"/>
                <a:gd name="connsiteY3" fmla="*/ 524430 h 1544005"/>
                <a:gd name="connsiteX4" fmla="*/ 51284 w 384043"/>
                <a:gd name="connsiteY4" fmla="*/ 895350 h 1544005"/>
                <a:gd name="connsiteX5" fmla="*/ 176404 w 384043"/>
                <a:gd name="connsiteY5" fmla="*/ 1198023 h 1544005"/>
                <a:gd name="connsiteX6" fmla="*/ 380097 w 384043"/>
                <a:gd name="connsiteY6" fmla="*/ 1544005 h 1544005"/>
                <a:gd name="connsiteX0" fmla="*/ 384043 w 468997"/>
                <a:gd name="connsiteY0" fmla="*/ 0 h 1486855"/>
                <a:gd name="connsiteX1" fmla="*/ 176897 w 468997"/>
                <a:gd name="connsiteY1" fmla="*/ 177368 h 1486855"/>
                <a:gd name="connsiteX2" fmla="*/ 39516 w 468997"/>
                <a:gd name="connsiteY2" fmla="*/ 401965 h 1486855"/>
                <a:gd name="connsiteX3" fmla="*/ 207 w 468997"/>
                <a:gd name="connsiteY3" fmla="*/ 524430 h 1486855"/>
                <a:gd name="connsiteX4" fmla="*/ 51284 w 468997"/>
                <a:gd name="connsiteY4" fmla="*/ 895350 h 1486855"/>
                <a:gd name="connsiteX5" fmla="*/ 176404 w 468997"/>
                <a:gd name="connsiteY5" fmla="*/ 1198023 h 1486855"/>
                <a:gd name="connsiteX6" fmla="*/ 468997 w 468997"/>
                <a:gd name="connsiteY6" fmla="*/ 1486855 h 1486855"/>
                <a:gd name="connsiteX0" fmla="*/ 304668 w 468997"/>
                <a:gd name="connsiteY0" fmla="*/ 0 h 1540830"/>
                <a:gd name="connsiteX1" fmla="*/ 176897 w 468997"/>
                <a:gd name="connsiteY1" fmla="*/ 231343 h 1540830"/>
                <a:gd name="connsiteX2" fmla="*/ 39516 w 468997"/>
                <a:gd name="connsiteY2" fmla="*/ 455940 h 1540830"/>
                <a:gd name="connsiteX3" fmla="*/ 207 w 468997"/>
                <a:gd name="connsiteY3" fmla="*/ 578405 h 1540830"/>
                <a:gd name="connsiteX4" fmla="*/ 51284 w 468997"/>
                <a:gd name="connsiteY4" fmla="*/ 949325 h 1540830"/>
                <a:gd name="connsiteX5" fmla="*/ 176404 w 468997"/>
                <a:gd name="connsiteY5" fmla="*/ 1251998 h 1540830"/>
                <a:gd name="connsiteX6" fmla="*/ 468997 w 468997"/>
                <a:gd name="connsiteY6" fmla="*/ 1540830 h 1540830"/>
                <a:gd name="connsiteX0" fmla="*/ 340387 w 468997"/>
                <a:gd name="connsiteY0" fmla="*/ 0 h 1526543"/>
                <a:gd name="connsiteX1" fmla="*/ 176897 w 468997"/>
                <a:gd name="connsiteY1" fmla="*/ 217056 h 1526543"/>
                <a:gd name="connsiteX2" fmla="*/ 39516 w 468997"/>
                <a:gd name="connsiteY2" fmla="*/ 441653 h 1526543"/>
                <a:gd name="connsiteX3" fmla="*/ 207 w 468997"/>
                <a:gd name="connsiteY3" fmla="*/ 564118 h 1526543"/>
                <a:gd name="connsiteX4" fmla="*/ 51284 w 468997"/>
                <a:gd name="connsiteY4" fmla="*/ 935038 h 1526543"/>
                <a:gd name="connsiteX5" fmla="*/ 176404 w 468997"/>
                <a:gd name="connsiteY5" fmla="*/ 1237711 h 1526543"/>
                <a:gd name="connsiteX6" fmla="*/ 468997 w 468997"/>
                <a:gd name="connsiteY6" fmla="*/ 1526543 h 1526543"/>
                <a:gd name="connsiteX0" fmla="*/ 340387 w 468997"/>
                <a:gd name="connsiteY0" fmla="*/ 0 h 1526543"/>
                <a:gd name="connsiteX1" fmla="*/ 176897 w 468997"/>
                <a:gd name="connsiteY1" fmla="*/ 217056 h 1526543"/>
                <a:gd name="connsiteX2" fmla="*/ 39516 w 468997"/>
                <a:gd name="connsiteY2" fmla="*/ 441653 h 1526543"/>
                <a:gd name="connsiteX3" fmla="*/ 207 w 468997"/>
                <a:gd name="connsiteY3" fmla="*/ 564118 h 1526543"/>
                <a:gd name="connsiteX4" fmla="*/ 51284 w 468997"/>
                <a:gd name="connsiteY4" fmla="*/ 935038 h 1526543"/>
                <a:gd name="connsiteX5" fmla="*/ 176404 w 468997"/>
                <a:gd name="connsiteY5" fmla="*/ 1237711 h 1526543"/>
                <a:gd name="connsiteX6" fmla="*/ 468997 w 468997"/>
                <a:gd name="connsiteY6" fmla="*/ 1526543 h 1526543"/>
                <a:gd name="connsiteX0" fmla="*/ 314193 w 468997"/>
                <a:gd name="connsiteY0" fmla="*/ 0 h 1490824"/>
                <a:gd name="connsiteX1" fmla="*/ 176897 w 468997"/>
                <a:gd name="connsiteY1" fmla="*/ 181337 h 1490824"/>
                <a:gd name="connsiteX2" fmla="*/ 39516 w 468997"/>
                <a:gd name="connsiteY2" fmla="*/ 405934 h 1490824"/>
                <a:gd name="connsiteX3" fmla="*/ 207 w 468997"/>
                <a:gd name="connsiteY3" fmla="*/ 528399 h 1490824"/>
                <a:gd name="connsiteX4" fmla="*/ 51284 w 468997"/>
                <a:gd name="connsiteY4" fmla="*/ 899319 h 1490824"/>
                <a:gd name="connsiteX5" fmla="*/ 176404 w 468997"/>
                <a:gd name="connsiteY5" fmla="*/ 1201992 h 1490824"/>
                <a:gd name="connsiteX6" fmla="*/ 468997 w 468997"/>
                <a:gd name="connsiteY6" fmla="*/ 1490824 h 1490824"/>
                <a:gd name="connsiteX0" fmla="*/ 314193 w 314193"/>
                <a:gd name="connsiteY0" fmla="*/ 0 h 1400336"/>
                <a:gd name="connsiteX1" fmla="*/ 176897 w 314193"/>
                <a:gd name="connsiteY1" fmla="*/ 181337 h 1400336"/>
                <a:gd name="connsiteX2" fmla="*/ 39516 w 314193"/>
                <a:gd name="connsiteY2" fmla="*/ 405934 h 1400336"/>
                <a:gd name="connsiteX3" fmla="*/ 207 w 314193"/>
                <a:gd name="connsiteY3" fmla="*/ 528399 h 1400336"/>
                <a:gd name="connsiteX4" fmla="*/ 51284 w 314193"/>
                <a:gd name="connsiteY4" fmla="*/ 899319 h 1400336"/>
                <a:gd name="connsiteX5" fmla="*/ 176404 w 314193"/>
                <a:gd name="connsiteY5" fmla="*/ 1201992 h 1400336"/>
                <a:gd name="connsiteX6" fmla="*/ 311835 w 314193"/>
                <a:gd name="connsiteY6" fmla="*/ 1400336 h 1400336"/>
                <a:gd name="connsiteX0" fmla="*/ 314193 w 314193"/>
                <a:gd name="connsiteY0" fmla="*/ 0 h 1400336"/>
                <a:gd name="connsiteX1" fmla="*/ 176897 w 314193"/>
                <a:gd name="connsiteY1" fmla="*/ 181337 h 1400336"/>
                <a:gd name="connsiteX2" fmla="*/ 39516 w 314193"/>
                <a:gd name="connsiteY2" fmla="*/ 405934 h 1400336"/>
                <a:gd name="connsiteX3" fmla="*/ 207 w 314193"/>
                <a:gd name="connsiteY3" fmla="*/ 528399 h 1400336"/>
                <a:gd name="connsiteX4" fmla="*/ 51284 w 314193"/>
                <a:gd name="connsiteY4" fmla="*/ 899319 h 1400336"/>
                <a:gd name="connsiteX5" fmla="*/ 138304 w 314193"/>
                <a:gd name="connsiteY5" fmla="*/ 1201992 h 1400336"/>
                <a:gd name="connsiteX6" fmla="*/ 311835 w 314193"/>
                <a:gd name="connsiteY6" fmla="*/ 1400336 h 1400336"/>
                <a:gd name="connsiteX0" fmla="*/ 426111 w 426111"/>
                <a:gd name="connsiteY0" fmla="*/ 0 h 1431292"/>
                <a:gd name="connsiteX1" fmla="*/ 176897 w 426111"/>
                <a:gd name="connsiteY1" fmla="*/ 212293 h 1431292"/>
                <a:gd name="connsiteX2" fmla="*/ 39516 w 426111"/>
                <a:gd name="connsiteY2" fmla="*/ 436890 h 1431292"/>
                <a:gd name="connsiteX3" fmla="*/ 207 w 426111"/>
                <a:gd name="connsiteY3" fmla="*/ 559355 h 1431292"/>
                <a:gd name="connsiteX4" fmla="*/ 51284 w 426111"/>
                <a:gd name="connsiteY4" fmla="*/ 930275 h 1431292"/>
                <a:gd name="connsiteX5" fmla="*/ 138304 w 426111"/>
                <a:gd name="connsiteY5" fmla="*/ 1232948 h 1431292"/>
                <a:gd name="connsiteX6" fmla="*/ 311835 w 426111"/>
                <a:gd name="connsiteY6" fmla="*/ 1431292 h 1431292"/>
                <a:gd name="connsiteX0" fmla="*/ 426111 w 426111"/>
                <a:gd name="connsiteY0" fmla="*/ 0 h 1431292"/>
                <a:gd name="connsiteX1" fmla="*/ 176897 w 426111"/>
                <a:gd name="connsiteY1" fmla="*/ 212293 h 1431292"/>
                <a:gd name="connsiteX2" fmla="*/ 39516 w 426111"/>
                <a:gd name="connsiteY2" fmla="*/ 436890 h 1431292"/>
                <a:gd name="connsiteX3" fmla="*/ 207 w 426111"/>
                <a:gd name="connsiteY3" fmla="*/ 559355 h 1431292"/>
                <a:gd name="connsiteX4" fmla="*/ 51284 w 426111"/>
                <a:gd name="connsiteY4" fmla="*/ 930275 h 1431292"/>
                <a:gd name="connsiteX5" fmla="*/ 138304 w 426111"/>
                <a:gd name="connsiteY5" fmla="*/ 1232948 h 1431292"/>
                <a:gd name="connsiteX6" fmla="*/ 311835 w 426111"/>
                <a:gd name="connsiteY6" fmla="*/ 1431292 h 1431292"/>
                <a:gd name="connsiteX0" fmla="*/ 426111 w 426111"/>
                <a:gd name="connsiteY0" fmla="*/ 0 h 1521780"/>
                <a:gd name="connsiteX1" fmla="*/ 176897 w 426111"/>
                <a:gd name="connsiteY1" fmla="*/ 212293 h 1521780"/>
                <a:gd name="connsiteX2" fmla="*/ 39516 w 426111"/>
                <a:gd name="connsiteY2" fmla="*/ 436890 h 1521780"/>
                <a:gd name="connsiteX3" fmla="*/ 207 w 426111"/>
                <a:gd name="connsiteY3" fmla="*/ 559355 h 1521780"/>
                <a:gd name="connsiteX4" fmla="*/ 51284 w 426111"/>
                <a:gd name="connsiteY4" fmla="*/ 930275 h 1521780"/>
                <a:gd name="connsiteX5" fmla="*/ 138304 w 426111"/>
                <a:gd name="connsiteY5" fmla="*/ 1232948 h 1521780"/>
                <a:gd name="connsiteX6" fmla="*/ 330885 w 426111"/>
                <a:gd name="connsiteY6" fmla="*/ 1521780 h 1521780"/>
                <a:gd name="connsiteX0" fmla="*/ 426111 w 445185"/>
                <a:gd name="connsiteY0" fmla="*/ 0 h 1509080"/>
                <a:gd name="connsiteX1" fmla="*/ 176897 w 445185"/>
                <a:gd name="connsiteY1" fmla="*/ 212293 h 1509080"/>
                <a:gd name="connsiteX2" fmla="*/ 39516 w 445185"/>
                <a:gd name="connsiteY2" fmla="*/ 436890 h 1509080"/>
                <a:gd name="connsiteX3" fmla="*/ 207 w 445185"/>
                <a:gd name="connsiteY3" fmla="*/ 559355 h 1509080"/>
                <a:gd name="connsiteX4" fmla="*/ 51284 w 445185"/>
                <a:gd name="connsiteY4" fmla="*/ 930275 h 1509080"/>
                <a:gd name="connsiteX5" fmla="*/ 138304 w 445185"/>
                <a:gd name="connsiteY5" fmla="*/ 1232948 h 1509080"/>
                <a:gd name="connsiteX6" fmla="*/ 445185 w 445185"/>
                <a:gd name="connsiteY6" fmla="*/ 1509080 h 1509080"/>
                <a:gd name="connsiteX0" fmla="*/ 426111 w 445185"/>
                <a:gd name="connsiteY0" fmla="*/ 0 h 1509080"/>
                <a:gd name="connsiteX1" fmla="*/ 176897 w 445185"/>
                <a:gd name="connsiteY1" fmla="*/ 212293 h 1509080"/>
                <a:gd name="connsiteX2" fmla="*/ 39516 w 445185"/>
                <a:gd name="connsiteY2" fmla="*/ 436890 h 1509080"/>
                <a:gd name="connsiteX3" fmla="*/ 207 w 445185"/>
                <a:gd name="connsiteY3" fmla="*/ 559355 h 1509080"/>
                <a:gd name="connsiteX4" fmla="*/ 51284 w 445185"/>
                <a:gd name="connsiteY4" fmla="*/ 930275 h 1509080"/>
                <a:gd name="connsiteX5" fmla="*/ 138304 w 445185"/>
                <a:gd name="connsiteY5" fmla="*/ 1232948 h 1509080"/>
                <a:gd name="connsiteX6" fmla="*/ 445185 w 445185"/>
                <a:gd name="connsiteY6" fmla="*/ 1509080 h 1509080"/>
                <a:gd name="connsiteX0" fmla="*/ 428464 w 447538"/>
                <a:gd name="connsiteY0" fmla="*/ 0 h 1509080"/>
                <a:gd name="connsiteX1" fmla="*/ 179250 w 447538"/>
                <a:gd name="connsiteY1" fmla="*/ 212293 h 1509080"/>
                <a:gd name="connsiteX2" fmla="*/ 41869 w 447538"/>
                <a:gd name="connsiteY2" fmla="*/ 436890 h 1509080"/>
                <a:gd name="connsiteX3" fmla="*/ 178 w 447538"/>
                <a:gd name="connsiteY3" fmla="*/ 809386 h 1509080"/>
                <a:gd name="connsiteX4" fmla="*/ 53637 w 447538"/>
                <a:gd name="connsiteY4" fmla="*/ 930275 h 1509080"/>
                <a:gd name="connsiteX5" fmla="*/ 140657 w 447538"/>
                <a:gd name="connsiteY5" fmla="*/ 1232948 h 1509080"/>
                <a:gd name="connsiteX6" fmla="*/ 447538 w 447538"/>
                <a:gd name="connsiteY6" fmla="*/ 1509080 h 1509080"/>
                <a:gd name="connsiteX0" fmla="*/ 441096 w 460170"/>
                <a:gd name="connsiteY0" fmla="*/ 0 h 1509080"/>
                <a:gd name="connsiteX1" fmla="*/ 191882 w 460170"/>
                <a:gd name="connsiteY1" fmla="*/ 212293 h 1509080"/>
                <a:gd name="connsiteX2" fmla="*/ 16401 w 460170"/>
                <a:gd name="connsiteY2" fmla="*/ 472609 h 1509080"/>
                <a:gd name="connsiteX3" fmla="*/ 12810 w 460170"/>
                <a:gd name="connsiteY3" fmla="*/ 809386 h 1509080"/>
                <a:gd name="connsiteX4" fmla="*/ 66269 w 460170"/>
                <a:gd name="connsiteY4" fmla="*/ 930275 h 1509080"/>
                <a:gd name="connsiteX5" fmla="*/ 153289 w 460170"/>
                <a:gd name="connsiteY5" fmla="*/ 1232948 h 1509080"/>
                <a:gd name="connsiteX6" fmla="*/ 460170 w 460170"/>
                <a:gd name="connsiteY6" fmla="*/ 1509080 h 1509080"/>
                <a:gd name="connsiteX0" fmla="*/ 446089 w 465163"/>
                <a:gd name="connsiteY0" fmla="*/ 0 h 1509080"/>
                <a:gd name="connsiteX1" fmla="*/ 196875 w 465163"/>
                <a:gd name="connsiteY1" fmla="*/ 212293 h 1509080"/>
                <a:gd name="connsiteX2" fmla="*/ 21394 w 465163"/>
                <a:gd name="connsiteY2" fmla="*/ 472609 h 1509080"/>
                <a:gd name="connsiteX3" fmla="*/ 17803 w 465163"/>
                <a:gd name="connsiteY3" fmla="*/ 809386 h 1509080"/>
                <a:gd name="connsiteX4" fmla="*/ 158282 w 465163"/>
                <a:gd name="connsiteY4" fmla="*/ 1232948 h 1509080"/>
                <a:gd name="connsiteX5" fmla="*/ 465163 w 465163"/>
                <a:gd name="connsiteY5" fmla="*/ 1509080 h 1509080"/>
                <a:gd name="connsiteX0" fmla="*/ 450133 w 469207"/>
                <a:gd name="connsiteY0" fmla="*/ 0 h 1509080"/>
                <a:gd name="connsiteX1" fmla="*/ 200919 w 469207"/>
                <a:gd name="connsiteY1" fmla="*/ 212293 h 1509080"/>
                <a:gd name="connsiteX2" fmla="*/ 25438 w 469207"/>
                <a:gd name="connsiteY2" fmla="*/ 472609 h 1509080"/>
                <a:gd name="connsiteX3" fmla="*/ 21847 w 469207"/>
                <a:gd name="connsiteY3" fmla="*/ 809386 h 1509080"/>
                <a:gd name="connsiteX4" fmla="*/ 224239 w 469207"/>
                <a:gd name="connsiteY4" fmla="*/ 1347248 h 1509080"/>
                <a:gd name="connsiteX5" fmla="*/ 469207 w 469207"/>
                <a:gd name="connsiteY5" fmla="*/ 1509080 h 1509080"/>
                <a:gd name="connsiteX0" fmla="*/ 450133 w 469207"/>
                <a:gd name="connsiteY0" fmla="*/ 0 h 1509080"/>
                <a:gd name="connsiteX1" fmla="*/ 241401 w 469207"/>
                <a:gd name="connsiteY1" fmla="*/ 155143 h 1509080"/>
                <a:gd name="connsiteX2" fmla="*/ 25438 w 469207"/>
                <a:gd name="connsiteY2" fmla="*/ 472609 h 1509080"/>
                <a:gd name="connsiteX3" fmla="*/ 21847 w 469207"/>
                <a:gd name="connsiteY3" fmla="*/ 809386 h 1509080"/>
                <a:gd name="connsiteX4" fmla="*/ 224239 w 469207"/>
                <a:gd name="connsiteY4" fmla="*/ 1347248 h 1509080"/>
                <a:gd name="connsiteX5" fmla="*/ 469207 w 469207"/>
                <a:gd name="connsiteY5" fmla="*/ 1509080 h 1509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9207" h="1509080">
                  <a:moveTo>
                    <a:pt x="450133" y="0"/>
                  </a:moveTo>
                  <a:cubicBezTo>
                    <a:pt x="299456" y="47304"/>
                    <a:pt x="312183" y="76375"/>
                    <a:pt x="241401" y="155143"/>
                  </a:cubicBezTo>
                  <a:cubicBezTo>
                    <a:pt x="170619" y="233911"/>
                    <a:pt x="54886" y="414765"/>
                    <a:pt x="25438" y="472609"/>
                  </a:cubicBezTo>
                  <a:cubicBezTo>
                    <a:pt x="-4010" y="530453"/>
                    <a:pt x="-11286" y="663613"/>
                    <a:pt x="21847" y="809386"/>
                  </a:cubicBezTo>
                  <a:cubicBezTo>
                    <a:pt x="54980" y="955159"/>
                    <a:pt x="149679" y="1230632"/>
                    <a:pt x="224239" y="1347248"/>
                  </a:cubicBezTo>
                  <a:cubicBezTo>
                    <a:pt x="298799" y="1463864"/>
                    <a:pt x="283053" y="1433065"/>
                    <a:pt x="469207" y="1509080"/>
                  </a:cubicBezTo>
                </a:path>
              </a:pathLst>
            </a:custGeom>
            <a:ln w="28575">
              <a:solidFill>
                <a:srgbClr val="CC990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0" name="任意多边形: 形状 199">
              <a:extLst>
                <a:ext uri="{FF2B5EF4-FFF2-40B4-BE49-F238E27FC236}">
                  <a16:creationId xmlns:a16="http://schemas.microsoft.com/office/drawing/2014/main" id="{22DE6881-C8FD-42AF-B041-928D06103D98}"/>
                </a:ext>
              </a:extLst>
            </p:cNvPr>
            <p:cNvSpPr/>
            <p:nvPr/>
          </p:nvSpPr>
          <p:spPr>
            <a:xfrm>
              <a:off x="6322221" y="4561681"/>
              <a:ext cx="420130" cy="1514248"/>
            </a:xfrm>
            <a:custGeom>
              <a:avLst/>
              <a:gdLst>
                <a:gd name="connsiteX0" fmla="*/ 17763 w 488279"/>
                <a:gd name="connsiteY0" fmla="*/ 0 h 2556769"/>
                <a:gd name="connsiteX1" fmla="*/ 8885 w 488279"/>
                <a:gd name="connsiteY1" fmla="*/ 44389 h 2556769"/>
                <a:gd name="connsiteX2" fmla="*/ 7 w 488279"/>
                <a:gd name="connsiteY2" fmla="*/ 71022 h 2556769"/>
                <a:gd name="connsiteX3" fmla="*/ 17763 w 488279"/>
                <a:gd name="connsiteY3" fmla="*/ 390618 h 2556769"/>
                <a:gd name="connsiteX4" fmla="*/ 35518 w 488279"/>
                <a:gd name="connsiteY4" fmla="*/ 506028 h 2556769"/>
                <a:gd name="connsiteX5" fmla="*/ 62151 w 488279"/>
                <a:gd name="connsiteY5" fmla="*/ 585927 h 2556769"/>
                <a:gd name="connsiteX6" fmla="*/ 115417 w 488279"/>
                <a:gd name="connsiteY6" fmla="*/ 701336 h 2556769"/>
                <a:gd name="connsiteX7" fmla="*/ 133172 w 488279"/>
                <a:gd name="connsiteY7" fmla="*/ 754602 h 2556769"/>
                <a:gd name="connsiteX8" fmla="*/ 159805 w 488279"/>
                <a:gd name="connsiteY8" fmla="*/ 790113 h 2556769"/>
                <a:gd name="connsiteX9" fmla="*/ 177561 w 488279"/>
                <a:gd name="connsiteY9" fmla="*/ 816746 h 2556769"/>
                <a:gd name="connsiteX10" fmla="*/ 230827 w 488279"/>
                <a:gd name="connsiteY10" fmla="*/ 905523 h 2556769"/>
                <a:gd name="connsiteX11" fmla="*/ 266337 w 488279"/>
                <a:gd name="connsiteY11" fmla="*/ 958789 h 2556769"/>
                <a:gd name="connsiteX12" fmla="*/ 337359 w 488279"/>
                <a:gd name="connsiteY12" fmla="*/ 1065321 h 2556769"/>
                <a:gd name="connsiteX13" fmla="*/ 399502 w 488279"/>
                <a:gd name="connsiteY13" fmla="*/ 1145220 h 2556769"/>
                <a:gd name="connsiteX14" fmla="*/ 417258 w 488279"/>
                <a:gd name="connsiteY14" fmla="*/ 1171853 h 2556769"/>
                <a:gd name="connsiteX15" fmla="*/ 426135 w 488279"/>
                <a:gd name="connsiteY15" fmla="*/ 1198486 h 2556769"/>
                <a:gd name="connsiteX16" fmla="*/ 443891 w 488279"/>
                <a:gd name="connsiteY16" fmla="*/ 1216241 h 2556769"/>
                <a:gd name="connsiteX17" fmla="*/ 461646 w 488279"/>
                <a:gd name="connsiteY17" fmla="*/ 1242874 h 2556769"/>
                <a:gd name="connsiteX18" fmla="*/ 488279 w 488279"/>
                <a:gd name="connsiteY18" fmla="*/ 1305018 h 2556769"/>
                <a:gd name="connsiteX19" fmla="*/ 479401 w 488279"/>
                <a:gd name="connsiteY19" fmla="*/ 1438183 h 2556769"/>
                <a:gd name="connsiteX20" fmla="*/ 470524 w 488279"/>
                <a:gd name="connsiteY20" fmla="*/ 1464816 h 2556769"/>
                <a:gd name="connsiteX21" fmla="*/ 461646 w 488279"/>
                <a:gd name="connsiteY21" fmla="*/ 1500327 h 2556769"/>
                <a:gd name="connsiteX22" fmla="*/ 443891 w 488279"/>
                <a:gd name="connsiteY22" fmla="*/ 1571348 h 2556769"/>
                <a:gd name="connsiteX23" fmla="*/ 408380 w 488279"/>
                <a:gd name="connsiteY23" fmla="*/ 1606859 h 2556769"/>
                <a:gd name="connsiteX24" fmla="*/ 381747 w 488279"/>
                <a:gd name="connsiteY24" fmla="*/ 1669002 h 2556769"/>
                <a:gd name="connsiteX25" fmla="*/ 337359 w 488279"/>
                <a:gd name="connsiteY25" fmla="*/ 1713391 h 2556769"/>
                <a:gd name="connsiteX26" fmla="*/ 266337 w 488279"/>
                <a:gd name="connsiteY26" fmla="*/ 1819923 h 2556769"/>
                <a:gd name="connsiteX27" fmla="*/ 239704 w 488279"/>
                <a:gd name="connsiteY27" fmla="*/ 1846556 h 2556769"/>
                <a:gd name="connsiteX28" fmla="*/ 195316 w 488279"/>
                <a:gd name="connsiteY28" fmla="*/ 1890944 h 2556769"/>
                <a:gd name="connsiteX29" fmla="*/ 159805 w 488279"/>
                <a:gd name="connsiteY29" fmla="*/ 1944210 h 2556769"/>
                <a:gd name="connsiteX30" fmla="*/ 142050 w 488279"/>
                <a:gd name="connsiteY30" fmla="*/ 1970843 h 2556769"/>
                <a:gd name="connsiteX31" fmla="*/ 115417 w 488279"/>
                <a:gd name="connsiteY31" fmla="*/ 1988598 h 2556769"/>
                <a:gd name="connsiteX32" fmla="*/ 88784 w 488279"/>
                <a:gd name="connsiteY32" fmla="*/ 2041864 h 2556769"/>
                <a:gd name="connsiteX33" fmla="*/ 62151 w 488279"/>
                <a:gd name="connsiteY33" fmla="*/ 2086253 h 2556769"/>
                <a:gd name="connsiteX34" fmla="*/ 44396 w 488279"/>
                <a:gd name="connsiteY34" fmla="*/ 2263806 h 2556769"/>
                <a:gd name="connsiteX35" fmla="*/ 44396 w 488279"/>
                <a:gd name="connsiteY35" fmla="*/ 2556769 h 2556769"/>
                <a:gd name="connsiteX0" fmla="*/ 17763 w 488279"/>
                <a:gd name="connsiteY0" fmla="*/ 0 h 2556769"/>
                <a:gd name="connsiteX1" fmla="*/ 8885 w 488279"/>
                <a:gd name="connsiteY1" fmla="*/ 44389 h 2556769"/>
                <a:gd name="connsiteX2" fmla="*/ 7 w 488279"/>
                <a:gd name="connsiteY2" fmla="*/ 71022 h 2556769"/>
                <a:gd name="connsiteX3" fmla="*/ 17763 w 488279"/>
                <a:gd name="connsiteY3" fmla="*/ 390618 h 2556769"/>
                <a:gd name="connsiteX4" fmla="*/ 35518 w 488279"/>
                <a:gd name="connsiteY4" fmla="*/ 506028 h 2556769"/>
                <a:gd name="connsiteX5" fmla="*/ 62151 w 488279"/>
                <a:gd name="connsiteY5" fmla="*/ 585927 h 2556769"/>
                <a:gd name="connsiteX6" fmla="*/ 115417 w 488279"/>
                <a:gd name="connsiteY6" fmla="*/ 701336 h 2556769"/>
                <a:gd name="connsiteX7" fmla="*/ 133172 w 488279"/>
                <a:gd name="connsiteY7" fmla="*/ 754602 h 2556769"/>
                <a:gd name="connsiteX8" fmla="*/ 159805 w 488279"/>
                <a:gd name="connsiteY8" fmla="*/ 790113 h 2556769"/>
                <a:gd name="connsiteX9" fmla="*/ 177561 w 488279"/>
                <a:gd name="connsiteY9" fmla="*/ 816746 h 2556769"/>
                <a:gd name="connsiteX10" fmla="*/ 230827 w 488279"/>
                <a:gd name="connsiteY10" fmla="*/ 905523 h 2556769"/>
                <a:gd name="connsiteX11" fmla="*/ 266337 w 488279"/>
                <a:gd name="connsiteY11" fmla="*/ 958789 h 2556769"/>
                <a:gd name="connsiteX12" fmla="*/ 391334 w 488279"/>
                <a:gd name="connsiteY12" fmla="*/ 1074846 h 2556769"/>
                <a:gd name="connsiteX13" fmla="*/ 399502 w 488279"/>
                <a:gd name="connsiteY13" fmla="*/ 1145220 h 2556769"/>
                <a:gd name="connsiteX14" fmla="*/ 417258 w 488279"/>
                <a:gd name="connsiteY14" fmla="*/ 1171853 h 2556769"/>
                <a:gd name="connsiteX15" fmla="*/ 426135 w 488279"/>
                <a:gd name="connsiteY15" fmla="*/ 1198486 h 2556769"/>
                <a:gd name="connsiteX16" fmla="*/ 443891 w 488279"/>
                <a:gd name="connsiteY16" fmla="*/ 1216241 h 2556769"/>
                <a:gd name="connsiteX17" fmla="*/ 461646 w 488279"/>
                <a:gd name="connsiteY17" fmla="*/ 1242874 h 2556769"/>
                <a:gd name="connsiteX18" fmla="*/ 488279 w 488279"/>
                <a:gd name="connsiteY18" fmla="*/ 1305018 h 2556769"/>
                <a:gd name="connsiteX19" fmla="*/ 479401 w 488279"/>
                <a:gd name="connsiteY19" fmla="*/ 1438183 h 2556769"/>
                <a:gd name="connsiteX20" fmla="*/ 470524 w 488279"/>
                <a:gd name="connsiteY20" fmla="*/ 1464816 h 2556769"/>
                <a:gd name="connsiteX21" fmla="*/ 461646 w 488279"/>
                <a:gd name="connsiteY21" fmla="*/ 1500327 h 2556769"/>
                <a:gd name="connsiteX22" fmla="*/ 443891 w 488279"/>
                <a:gd name="connsiteY22" fmla="*/ 1571348 h 2556769"/>
                <a:gd name="connsiteX23" fmla="*/ 408380 w 488279"/>
                <a:gd name="connsiteY23" fmla="*/ 1606859 h 2556769"/>
                <a:gd name="connsiteX24" fmla="*/ 381747 w 488279"/>
                <a:gd name="connsiteY24" fmla="*/ 1669002 h 2556769"/>
                <a:gd name="connsiteX25" fmla="*/ 337359 w 488279"/>
                <a:gd name="connsiteY25" fmla="*/ 1713391 h 2556769"/>
                <a:gd name="connsiteX26" fmla="*/ 266337 w 488279"/>
                <a:gd name="connsiteY26" fmla="*/ 1819923 h 2556769"/>
                <a:gd name="connsiteX27" fmla="*/ 239704 w 488279"/>
                <a:gd name="connsiteY27" fmla="*/ 1846556 h 2556769"/>
                <a:gd name="connsiteX28" fmla="*/ 195316 w 488279"/>
                <a:gd name="connsiteY28" fmla="*/ 1890944 h 2556769"/>
                <a:gd name="connsiteX29" fmla="*/ 159805 w 488279"/>
                <a:gd name="connsiteY29" fmla="*/ 1944210 h 2556769"/>
                <a:gd name="connsiteX30" fmla="*/ 142050 w 488279"/>
                <a:gd name="connsiteY30" fmla="*/ 1970843 h 2556769"/>
                <a:gd name="connsiteX31" fmla="*/ 115417 w 488279"/>
                <a:gd name="connsiteY31" fmla="*/ 1988598 h 2556769"/>
                <a:gd name="connsiteX32" fmla="*/ 88784 w 488279"/>
                <a:gd name="connsiteY32" fmla="*/ 2041864 h 2556769"/>
                <a:gd name="connsiteX33" fmla="*/ 62151 w 488279"/>
                <a:gd name="connsiteY33" fmla="*/ 2086253 h 2556769"/>
                <a:gd name="connsiteX34" fmla="*/ 44396 w 488279"/>
                <a:gd name="connsiteY34" fmla="*/ 2263806 h 2556769"/>
                <a:gd name="connsiteX35" fmla="*/ 44396 w 488279"/>
                <a:gd name="connsiteY35" fmla="*/ 2556769 h 2556769"/>
                <a:gd name="connsiteX0" fmla="*/ 8878 w 479394"/>
                <a:gd name="connsiteY0" fmla="*/ 0 h 2556769"/>
                <a:gd name="connsiteX1" fmla="*/ 0 w 479394"/>
                <a:gd name="connsiteY1" fmla="*/ 44389 h 2556769"/>
                <a:gd name="connsiteX2" fmla="*/ 8878 w 479394"/>
                <a:gd name="connsiteY2" fmla="*/ 390618 h 2556769"/>
                <a:gd name="connsiteX3" fmla="*/ 26633 w 479394"/>
                <a:gd name="connsiteY3" fmla="*/ 506028 h 2556769"/>
                <a:gd name="connsiteX4" fmla="*/ 53266 w 479394"/>
                <a:gd name="connsiteY4" fmla="*/ 585927 h 2556769"/>
                <a:gd name="connsiteX5" fmla="*/ 106532 w 479394"/>
                <a:gd name="connsiteY5" fmla="*/ 701336 h 2556769"/>
                <a:gd name="connsiteX6" fmla="*/ 124287 w 479394"/>
                <a:gd name="connsiteY6" fmla="*/ 754602 h 2556769"/>
                <a:gd name="connsiteX7" fmla="*/ 150920 w 479394"/>
                <a:gd name="connsiteY7" fmla="*/ 790113 h 2556769"/>
                <a:gd name="connsiteX8" fmla="*/ 168676 w 479394"/>
                <a:gd name="connsiteY8" fmla="*/ 816746 h 2556769"/>
                <a:gd name="connsiteX9" fmla="*/ 221942 w 479394"/>
                <a:gd name="connsiteY9" fmla="*/ 905523 h 2556769"/>
                <a:gd name="connsiteX10" fmla="*/ 257452 w 479394"/>
                <a:gd name="connsiteY10" fmla="*/ 958789 h 2556769"/>
                <a:gd name="connsiteX11" fmla="*/ 382449 w 479394"/>
                <a:gd name="connsiteY11" fmla="*/ 1074846 h 2556769"/>
                <a:gd name="connsiteX12" fmla="*/ 390617 w 479394"/>
                <a:gd name="connsiteY12" fmla="*/ 1145220 h 2556769"/>
                <a:gd name="connsiteX13" fmla="*/ 408373 w 479394"/>
                <a:gd name="connsiteY13" fmla="*/ 1171853 h 2556769"/>
                <a:gd name="connsiteX14" fmla="*/ 417250 w 479394"/>
                <a:gd name="connsiteY14" fmla="*/ 1198486 h 2556769"/>
                <a:gd name="connsiteX15" fmla="*/ 435006 w 479394"/>
                <a:gd name="connsiteY15" fmla="*/ 1216241 h 2556769"/>
                <a:gd name="connsiteX16" fmla="*/ 452761 w 479394"/>
                <a:gd name="connsiteY16" fmla="*/ 1242874 h 2556769"/>
                <a:gd name="connsiteX17" fmla="*/ 479394 w 479394"/>
                <a:gd name="connsiteY17" fmla="*/ 1305018 h 2556769"/>
                <a:gd name="connsiteX18" fmla="*/ 470516 w 479394"/>
                <a:gd name="connsiteY18" fmla="*/ 1438183 h 2556769"/>
                <a:gd name="connsiteX19" fmla="*/ 461639 w 479394"/>
                <a:gd name="connsiteY19" fmla="*/ 1464816 h 2556769"/>
                <a:gd name="connsiteX20" fmla="*/ 452761 w 479394"/>
                <a:gd name="connsiteY20" fmla="*/ 1500327 h 2556769"/>
                <a:gd name="connsiteX21" fmla="*/ 435006 w 479394"/>
                <a:gd name="connsiteY21" fmla="*/ 1571348 h 2556769"/>
                <a:gd name="connsiteX22" fmla="*/ 399495 w 479394"/>
                <a:gd name="connsiteY22" fmla="*/ 1606859 h 2556769"/>
                <a:gd name="connsiteX23" fmla="*/ 372862 w 479394"/>
                <a:gd name="connsiteY23" fmla="*/ 1669002 h 2556769"/>
                <a:gd name="connsiteX24" fmla="*/ 328474 w 479394"/>
                <a:gd name="connsiteY24" fmla="*/ 1713391 h 2556769"/>
                <a:gd name="connsiteX25" fmla="*/ 257452 w 479394"/>
                <a:gd name="connsiteY25" fmla="*/ 1819923 h 2556769"/>
                <a:gd name="connsiteX26" fmla="*/ 230819 w 479394"/>
                <a:gd name="connsiteY26" fmla="*/ 1846556 h 2556769"/>
                <a:gd name="connsiteX27" fmla="*/ 186431 w 479394"/>
                <a:gd name="connsiteY27" fmla="*/ 1890944 h 2556769"/>
                <a:gd name="connsiteX28" fmla="*/ 150920 w 479394"/>
                <a:gd name="connsiteY28" fmla="*/ 1944210 h 2556769"/>
                <a:gd name="connsiteX29" fmla="*/ 133165 w 479394"/>
                <a:gd name="connsiteY29" fmla="*/ 1970843 h 2556769"/>
                <a:gd name="connsiteX30" fmla="*/ 106532 w 479394"/>
                <a:gd name="connsiteY30" fmla="*/ 1988598 h 2556769"/>
                <a:gd name="connsiteX31" fmla="*/ 79899 w 479394"/>
                <a:gd name="connsiteY31" fmla="*/ 2041864 h 2556769"/>
                <a:gd name="connsiteX32" fmla="*/ 53266 w 479394"/>
                <a:gd name="connsiteY32" fmla="*/ 2086253 h 2556769"/>
                <a:gd name="connsiteX33" fmla="*/ 35511 w 479394"/>
                <a:gd name="connsiteY33" fmla="*/ 2263806 h 2556769"/>
                <a:gd name="connsiteX34" fmla="*/ 35511 w 479394"/>
                <a:gd name="connsiteY34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116725 w 471832"/>
                <a:gd name="connsiteY5" fmla="*/ 754602 h 2556769"/>
                <a:gd name="connsiteX6" fmla="*/ 143358 w 471832"/>
                <a:gd name="connsiteY6" fmla="*/ 790113 h 2556769"/>
                <a:gd name="connsiteX7" fmla="*/ 161114 w 471832"/>
                <a:gd name="connsiteY7" fmla="*/ 816746 h 2556769"/>
                <a:gd name="connsiteX8" fmla="*/ 214380 w 471832"/>
                <a:gd name="connsiteY8" fmla="*/ 905523 h 2556769"/>
                <a:gd name="connsiteX9" fmla="*/ 249890 w 471832"/>
                <a:gd name="connsiteY9" fmla="*/ 958789 h 2556769"/>
                <a:gd name="connsiteX10" fmla="*/ 374887 w 471832"/>
                <a:gd name="connsiteY10" fmla="*/ 1074846 h 2556769"/>
                <a:gd name="connsiteX11" fmla="*/ 383055 w 471832"/>
                <a:gd name="connsiteY11" fmla="*/ 1145220 h 2556769"/>
                <a:gd name="connsiteX12" fmla="*/ 400811 w 471832"/>
                <a:gd name="connsiteY12" fmla="*/ 1171853 h 2556769"/>
                <a:gd name="connsiteX13" fmla="*/ 409688 w 471832"/>
                <a:gd name="connsiteY13" fmla="*/ 1198486 h 2556769"/>
                <a:gd name="connsiteX14" fmla="*/ 427444 w 471832"/>
                <a:gd name="connsiteY14" fmla="*/ 1216241 h 2556769"/>
                <a:gd name="connsiteX15" fmla="*/ 445199 w 471832"/>
                <a:gd name="connsiteY15" fmla="*/ 1242874 h 2556769"/>
                <a:gd name="connsiteX16" fmla="*/ 471832 w 471832"/>
                <a:gd name="connsiteY16" fmla="*/ 1305018 h 2556769"/>
                <a:gd name="connsiteX17" fmla="*/ 462954 w 471832"/>
                <a:gd name="connsiteY17" fmla="*/ 1438183 h 2556769"/>
                <a:gd name="connsiteX18" fmla="*/ 454077 w 471832"/>
                <a:gd name="connsiteY18" fmla="*/ 1464816 h 2556769"/>
                <a:gd name="connsiteX19" fmla="*/ 445199 w 471832"/>
                <a:gd name="connsiteY19" fmla="*/ 1500327 h 2556769"/>
                <a:gd name="connsiteX20" fmla="*/ 427444 w 471832"/>
                <a:gd name="connsiteY20" fmla="*/ 1571348 h 2556769"/>
                <a:gd name="connsiteX21" fmla="*/ 391933 w 471832"/>
                <a:gd name="connsiteY21" fmla="*/ 1606859 h 2556769"/>
                <a:gd name="connsiteX22" fmla="*/ 365300 w 471832"/>
                <a:gd name="connsiteY22" fmla="*/ 1669002 h 2556769"/>
                <a:gd name="connsiteX23" fmla="*/ 320912 w 471832"/>
                <a:gd name="connsiteY23" fmla="*/ 1713391 h 2556769"/>
                <a:gd name="connsiteX24" fmla="*/ 249890 w 471832"/>
                <a:gd name="connsiteY24" fmla="*/ 1819923 h 2556769"/>
                <a:gd name="connsiteX25" fmla="*/ 223257 w 471832"/>
                <a:gd name="connsiteY25" fmla="*/ 1846556 h 2556769"/>
                <a:gd name="connsiteX26" fmla="*/ 178869 w 471832"/>
                <a:gd name="connsiteY26" fmla="*/ 1890944 h 2556769"/>
                <a:gd name="connsiteX27" fmla="*/ 143358 w 471832"/>
                <a:gd name="connsiteY27" fmla="*/ 1944210 h 2556769"/>
                <a:gd name="connsiteX28" fmla="*/ 125603 w 471832"/>
                <a:gd name="connsiteY28" fmla="*/ 1970843 h 2556769"/>
                <a:gd name="connsiteX29" fmla="*/ 98970 w 471832"/>
                <a:gd name="connsiteY29" fmla="*/ 1988598 h 2556769"/>
                <a:gd name="connsiteX30" fmla="*/ 72337 w 471832"/>
                <a:gd name="connsiteY30" fmla="*/ 2041864 h 2556769"/>
                <a:gd name="connsiteX31" fmla="*/ 45704 w 471832"/>
                <a:gd name="connsiteY31" fmla="*/ 2086253 h 2556769"/>
                <a:gd name="connsiteX32" fmla="*/ 27949 w 471832"/>
                <a:gd name="connsiteY32" fmla="*/ 2263806 h 2556769"/>
                <a:gd name="connsiteX33" fmla="*/ 27949 w 471832"/>
                <a:gd name="connsiteY33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116725 w 471832"/>
                <a:gd name="connsiteY5" fmla="*/ 754602 h 2556769"/>
                <a:gd name="connsiteX6" fmla="*/ 143358 w 471832"/>
                <a:gd name="connsiteY6" fmla="*/ 790113 h 2556769"/>
                <a:gd name="connsiteX7" fmla="*/ 161114 w 471832"/>
                <a:gd name="connsiteY7" fmla="*/ 816746 h 2556769"/>
                <a:gd name="connsiteX8" fmla="*/ 214380 w 471832"/>
                <a:gd name="connsiteY8" fmla="*/ 905523 h 2556769"/>
                <a:gd name="connsiteX9" fmla="*/ 374887 w 471832"/>
                <a:gd name="connsiteY9" fmla="*/ 1074846 h 2556769"/>
                <a:gd name="connsiteX10" fmla="*/ 383055 w 471832"/>
                <a:gd name="connsiteY10" fmla="*/ 1145220 h 2556769"/>
                <a:gd name="connsiteX11" fmla="*/ 400811 w 471832"/>
                <a:gd name="connsiteY11" fmla="*/ 1171853 h 2556769"/>
                <a:gd name="connsiteX12" fmla="*/ 409688 w 471832"/>
                <a:gd name="connsiteY12" fmla="*/ 1198486 h 2556769"/>
                <a:gd name="connsiteX13" fmla="*/ 427444 w 471832"/>
                <a:gd name="connsiteY13" fmla="*/ 1216241 h 2556769"/>
                <a:gd name="connsiteX14" fmla="*/ 445199 w 471832"/>
                <a:gd name="connsiteY14" fmla="*/ 1242874 h 2556769"/>
                <a:gd name="connsiteX15" fmla="*/ 471832 w 471832"/>
                <a:gd name="connsiteY15" fmla="*/ 1305018 h 2556769"/>
                <a:gd name="connsiteX16" fmla="*/ 462954 w 471832"/>
                <a:gd name="connsiteY16" fmla="*/ 1438183 h 2556769"/>
                <a:gd name="connsiteX17" fmla="*/ 454077 w 471832"/>
                <a:gd name="connsiteY17" fmla="*/ 1464816 h 2556769"/>
                <a:gd name="connsiteX18" fmla="*/ 445199 w 471832"/>
                <a:gd name="connsiteY18" fmla="*/ 1500327 h 2556769"/>
                <a:gd name="connsiteX19" fmla="*/ 427444 w 471832"/>
                <a:gd name="connsiteY19" fmla="*/ 1571348 h 2556769"/>
                <a:gd name="connsiteX20" fmla="*/ 391933 w 471832"/>
                <a:gd name="connsiteY20" fmla="*/ 1606859 h 2556769"/>
                <a:gd name="connsiteX21" fmla="*/ 365300 w 471832"/>
                <a:gd name="connsiteY21" fmla="*/ 1669002 h 2556769"/>
                <a:gd name="connsiteX22" fmla="*/ 320912 w 471832"/>
                <a:gd name="connsiteY22" fmla="*/ 1713391 h 2556769"/>
                <a:gd name="connsiteX23" fmla="*/ 249890 w 471832"/>
                <a:gd name="connsiteY23" fmla="*/ 1819923 h 2556769"/>
                <a:gd name="connsiteX24" fmla="*/ 223257 w 471832"/>
                <a:gd name="connsiteY24" fmla="*/ 1846556 h 2556769"/>
                <a:gd name="connsiteX25" fmla="*/ 178869 w 471832"/>
                <a:gd name="connsiteY25" fmla="*/ 1890944 h 2556769"/>
                <a:gd name="connsiteX26" fmla="*/ 143358 w 471832"/>
                <a:gd name="connsiteY26" fmla="*/ 1944210 h 2556769"/>
                <a:gd name="connsiteX27" fmla="*/ 125603 w 471832"/>
                <a:gd name="connsiteY27" fmla="*/ 1970843 h 2556769"/>
                <a:gd name="connsiteX28" fmla="*/ 98970 w 471832"/>
                <a:gd name="connsiteY28" fmla="*/ 1988598 h 2556769"/>
                <a:gd name="connsiteX29" fmla="*/ 72337 w 471832"/>
                <a:gd name="connsiteY29" fmla="*/ 2041864 h 2556769"/>
                <a:gd name="connsiteX30" fmla="*/ 45704 w 471832"/>
                <a:gd name="connsiteY30" fmla="*/ 2086253 h 2556769"/>
                <a:gd name="connsiteX31" fmla="*/ 27949 w 471832"/>
                <a:gd name="connsiteY31" fmla="*/ 2263806 h 2556769"/>
                <a:gd name="connsiteX32" fmla="*/ 27949 w 471832"/>
                <a:gd name="connsiteY32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116725 w 471832"/>
                <a:gd name="connsiteY5" fmla="*/ 754602 h 2556769"/>
                <a:gd name="connsiteX6" fmla="*/ 161114 w 471832"/>
                <a:gd name="connsiteY6" fmla="*/ 816746 h 2556769"/>
                <a:gd name="connsiteX7" fmla="*/ 214380 w 471832"/>
                <a:gd name="connsiteY7" fmla="*/ 905523 h 2556769"/>
                <a:gd name="connsiteX8" fmla="*/ 374887 w 471832"/>
                <a:gd name="connsiteY8" fmla="*/ 1074846 h 2556769"/>
                <a:gd name="connsiteX9" fmla="*/ 383055 w 471832"/>
                <a:gd name="connsiteY9" fmla="*/ 1145220 h 2556769"/>
                <a:gd name="connsiteX10" fmla="*/ 400811 w 471832"/>
                <a:gd name="connsiteY10" fmla="*/ 1171853 h 2556769"/>
                <a:gd name="connsiteX11" fmla="*/ 409688 w 471832"/>
                <a:gd name="connsiteY11" fmla="*/ 1198486 h 2556769"/>
                <a:gd name="connsiteX12" fmla="*/ 427444 w 471832"/>
                <a:gd name="connsiteY12" fmla="*/ 1216241 h 2556769"/>
                <a:gd name="connsiteX13" fmla="*/ 445199 w 471832"/>
                <a:gd name="connsiteY13" fmla="*/ 1242874 h 2556769"/>
                <a:gd name="connsiteX14" fmla="*/ 471832 w 471832"/>
                <a:gd name="connsiteY14" fmla="*/ 1305018 h 2556769"/>
                <a:gd name="connsiteX15" fmla="*/ 462954 w 471832"/>
                <a:gd name="connsiteY15" fmla="*/ 1438183 h 2556769"/>
                <a:gd name="connsiteX16" fmla="*/ 454077 w 471832"/>
                <a:gd name="connsiteY16" fmla="*/ 1464816 h 2556769"/>
                <a:gd name="connsiteX17" fmla="*/ 445199 w 471832"/>
                <a:gd name="connsiteY17" fmla="*/ 1500327 h 2556769"/>
                <a:gd name="connsiteX18" fmla="*/ 427444 w 471832"/>
                <a:gd name="connsiteY18" fmla="*/ 1571348 h 2556769"/>
                <a:gd name="connsiteX19" fmla="*/ 391933 w 471832"/>
                <a:gd name="connsiteY19" fmla="*/ 1606859 h 2556769"/>
                <a:gd name="connsiteX20" fmla="*/ 365300 w 471832"/>
                <a:gd name="connsiteY20" fmla="*/ 1669002 h 2556769"/>
                <a:gd name="connsiteX21" fmla="*/ 320912 w 471832"/>
                <a:gd name="connsiteY21" fmla="*/ 1713391 h 2556769"/>
                <a:gd name="connsiteX22" fmla="*/ 249890 w 471832"/>
                <a:gd name="connsiteY22" fmla="*/ 1819923 h 2556769"/>
                <a:gd name="connsiteX23" fmla="*/ 223257 w 471832"/>
                <a:gd name="connsiteY23" fmla="*/ 1846556 h 2556769"/>
                <a:gd name="connsiteX24" fmla="*/ 178869 w 471832"/>
                <a:gd name="connsiteY24" fmla="*/ 1890944 h 2556769"/>
                <a:gd name="connsiteX25" fmla="*/ 143358 w 471832"/>
                <a:gd name="connsiteY25" fmla="*/ 1944210 h 2556769"/>
                <a:gd name="connsiteX26" fmla="*/ 125603 w 471832"/>
                <a:gd name="connsiteY26" fmla="*/ 1970843 h 2556769"/>
                <a:gd name="connsiteX27" fmla="*/ 98970 w 471832"/>
                <a:gd name="connsiteY27" fmla="*/ 1988598 h 2556769"/>
                <a:gd name="connsiteX28" fmla="*/ 72337 w 471832"/>
                <a:gd name="connsiteY28" fmla="*/ 2041864 h 2556769"/>
                <a:gd name="connsiteX29" fmla="*/ 45704 w 471832"/>
                <a:gd name="connsiteY29" fmla="*/ 2086253 h 2556769"/>
                <a:gd name="connsiteX30" fmla="*/ 27949 w 471832"/>
                <a:gd name="connsiteY30" fmla="*/ 2263806 h 2556769"/>
                <a:gd name="connsiteX31" fmla="*/ 27949 w 471832"/>
                <a:gd name="connsiteY31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116725 w 471832"/>
                <a:gd name="connsiteY5" fmla="*/ 754602 h 2556769"/>
                <a:gd name="connsiteX6" fmla="*/ 214380 w 471832"/>
                <a:gd name="connsiteY6" fmla="*/ 905523 h 2556769"/>
                <a:gd name="connsiteX7" fmla="*/ 374887 w 471832"/>
                <a:gd name="connsiteY7" fmla="*/ 1074846 h 2556769"/>
                <a:gd name="connsiteX8" fmla="*/ 383055 w 471832"/>
                <a:gd name="connsiteY8" fmla="*/ 1145220 h 2556769"/>
                <a:gd name="connsiteX9" fmla="*/ 400811 w 471832"/>
                <a:gd name="connsiteY9" fmla="*/ 1171853 h 2556769"/>
                <a:gd name="connsiteX10" fmla="*/ 409688 w 471832"/>
                <a:gd name="connsiteY10" fmla="*/ 1198486 h 2556769"/>
                <a:gd name="connsiteX11" fmla="*/ 427444 w 471832"/>
                <a:gd name="connsiteY11" fmla="*/ 1216241 h 2556769"/>
                <a:gd name="connsiteX12" fmla="*/ 445199 w 471832"/>
                <a:gd name="connsiteY12" fmla="*/ 1242874 h 2556769"/>
                <a:gd name="connsiteX13" fmla="*/ 471832 w 471832"/>
                <a:gd name="connsiteY13" fmla="*/ 1305018 h 2556769"/>
                <a:gd name="connsiteX14" fmla="*/ 462954 w 471832"/>
                <a:gd name="connsiteY14" fmla="*/ 1438183 h 2556769"/>
                <a:gd name="connsiteX15" fmla="*/ 454077 w 471832"/>
                <a:gd name="connsiteY15" fmla="*/ 1464816 h 2556769"/>
                <a:gd name="connsiteX16" fmla="*/ 445199 w 471832"/>
                <a:gd name="connsiteY16" fmla="*/ 1500327 h 2556769"/>
                <a:gd name="connsiteX17" fmla="*/ 427444 w 471832"/>
                <a:gd name="connsiteY17" fmla="*/ 1571348 h 2556769"/>
                <a:gd name="connsiteX18" fmla="*/ 391933 w 471832"/>
                <a:gd name="connsiteY18" fmla="*/ 1606859 h 2556769"/>
                <a:gd name="connsiteX19" fmla="*/ 365300 w 471832"/>
                <a:gd name="connsiteY19" fmla="*/ 1669002 h 2556769"/>
                <a:gd name="connsiteX20" fmla="*/ 320912 w 471832"/>
                <a:gd name="connsiteY20" fmla="*/ 1713391 h 2556769"/>
                <a:gd name="connsiteX21" fmla="*/ 249890 w 471832"/>
                <a:gd name="connsiteY21" fmla="*/ 1819923 h 2556769"/>
                <a:gd name="connsiteX22" fmla="*/ 223257 w 471832"/>
                <a:gd name="connsiteY22" fmla="*/ 1846556 h 2556769"/>
                <a:gd name="connsiteX23" fmla="*/ 178869 w 471832"/>
                <a:gd name="connsiteY23" fmla="*/ 1890944 h 2556769"/>
                <a:gd name="connsiteX24" fmla="*/ 143358 w 471832"/>
                <a:gd name="connsiteY24" fmla="*/ 1944210 h 2556769"/>
                <a:gd name="connsiteX25" fmla="*/ 125603 w 471832"/>
                <a:gd name="connsiteY25" fmla="*/ 1970843 h 2556769"/>
                <a:gd name="connsiteX26" fmla="*/ 98970 w 471832"/>
                <a:gd name="connsiteY26" fmla="*/ 1988598 h 2556769"/>
                <a:gd name="connsiteX27" fmla="*/ 72337 w 471832"/>
                <a:gd name="connsiteY27" fmla="*/ 2041864 h 2556769"/>
                <a:gd name="connsiteX28" fmla="*/ 45704 w 471832"/>
                <a:gd name="connsiteY28" fmla="*/ 2086253 h 2556769"/>
                <a:gd name="connsiteX29" fmla="*/ 27949 w 471832"/>
                <a:gd name="connsiteY29" fmla="*/ 2263806 h 2556769"/>
                <a:gd name="connsiteX30" fmla="*/ 27949 w 471832"/>
                <a:gd name="connsiteY30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214380 w 471832"/>
                <a:gd name="connsiteY5" fmla="*/ 905523 h 2556769"/>
                <a:gd name="connsiteX6" fmla="*/ 374887 w 471832"/>
                <a:gd name="connsiteY6" fmla="*/ 1074846 h 2556769"/>
                <a:gd name="connsiteX7" fmla="*/ 383055 w 471832"/>
                <a:gd name="connsiteY7" fmla="*/ 1145220 h 2556769"/>
                <a:gd name="connsiteX8" fmla="*/ 400811 w 471832"/>
                <a:gd name="connsiteY8" fmla="*/ 1171853 h 2556769"/>
                <a:gd name="connsiteX9" fmla="*/ 409688 w 471832"/>
                <a:gd name="connsiteY9" fmla="*/ 1198486 h 2556769"/>
                <a:gd name="connsiteX10" fmla="*/ 427444 w 471832"/>
                <a:gd name="connsiteY10" fmla="*/ 1216241 h 2556769"/>
                <a:gd name="connsiteX11" fmla="*/ 445199 w 471832"/>
                <a:gd name="connsiteY11" fmla="*/ 1242874 h 2556769"/>
                <a:gd name="connsiteX12" fmla="*/ 471832 w 471832"/>
                <a:gd name="connsiteY12" fmla="*/ 1305018 h 2556769"/>
                <a:gd name="connsiteX13" fmla="*/ 462954 w 471832"/>
                <a:gd name="connsiteY13" fmla="*/ 1438183 h 2556769"/>
                <a:gd name="connsiteX14" fmla="*/ 454077 w 471832"/>
                <a:gd name="connsiteY14" fmla="*/ 1464816 h 2556769"/>
                <a:gd name="connsiteX15" fmla="*/ 445199 w 471832"/>
                <a:gd name="connsiteY15" fmla="*/ 1500327 h 2556769"/>
                <a:gd name="connsiteX16" fmla="*/ 427444 w 471832"/>
                <a:gd name="connsiteY16" fmla="*/ 1571348 h 2556769"/>
                <a:gd name="connsiteX17" fmla="*/ 391933 w 471832"/>
                <a:gd name="connsiteY17" fmla="*/ 1606859 h 2556769"/>
                <a:gd name="connsiteX18" fmla="*/ 365300 w 471832"/>
                <a:gd name="connsiteY18" fmla="*/ 1669002 h 2556769"/>
                <a:gd name="connsiteX19" fmla="*/ 320912 w 471832"/>
                <a:gd name="connsiteY19" fmla="*/ 1713391 h 2556769"/>
                <a:gd name="connsiteX20" fmla="*/ 249890 w 471832"/>
                <a:gd name="connsiteY20" fmla="*/ 1819923 h 2556769"/>
                <a:gd name="connsiteX21" fmla="*/ 223257 w 471832"/>
                <a:gd name="connsiteY21" fmla="*/ 1846556 h 2556769"/>
                <a:gd name="connsiteX22" fmla="*/ 178869 w 471832"/>
                <a:gd name="connsiteY22" fmla="*/ 1890944 h 2556769"/>
                <a:gd name="connsiteX23" fmla="*/ 143358 w 471832"/>
                <a:gd name="connsiteY23" fmla="*/ 1944210 h 2556769"/>
                <a:gd name="connsiteX24" fmla="*/ 125603 w 471832"/>
                <a:gd name="connsiteY24" fmla="*/ 1970843 h 2556769"/>
                <a:gd name="connsiteX25" fmla="*/ 98970 w 471832"/>
                <a:gd name="connsiteY25" fmla="*/ 1988598 h 2556769"/>
                <a:gd name="connsiteX26" fmla="*/ 72337 w 471832"/>
                <a:gd name="connsiteY26" fmla="*/ 2041864 h 2556769"/>
                <a:gd name="connsiteX27" fmla="*/ 45704 w 471832"/>
                <a:gd name="connsiteY27" fmla="*/ 2086253 h 2556769"/>
                <a:gd name="connsiteX28" fmla="*/ 27949 w 471832"/>
                <a:gd name="connsiteY28" fmla="*/ 2263806 h 2556769"/>
                <a:gd name="connsiteX29" fmla="*/ 27949 w 471832"/>
                <a:gd name="connsiteY29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0811 w 471832"/>
                <a:gd name="connsiteY7" fmla="*/ 1171853 h 2556769"/>
                <a:gd name="connsiteX8" fmla="*/ 409688 w 471832"/>
                <a:gd name="connsiteY8" fmla="*/ 1198486 h 2556769"/>
                <a:gd name="connsiteX9" fmla="*/ 427444 w 471832"/>
                <a:gd name="connsiteY9" fmla="*/ 1216241 h 2556769"/>
                <a:gd name="connsiteX10" fmla="*/ 445199 w 471832"/>
                <a:gd name="connsiteY10" fmla="*/ 1242874 h 2556769"/>
                <a:gd name="connsiteX11" fmla="*/ 471832 w 471832"/>
                <a:gd name="connsiteY11" fmla="*/ 1305018 h 2556769"/>
                <a:gd name="connsiteX12" fmla="*/ 462954 w 471832"/>
                <a:gd name="connsiteY12" fmla="*/ 1438183 h 2556769"/>
                <a:gd name="connsiteX13" fmla="*/ 454077 w 471832"/>
                <a:gd name="connsiteY13" fmla="*/ 1464816 h 2556769"/>
                <a:gd name="connsiteX14" fmla="*/ 445199 w 471832"/>
                <a:gd name="connsiteY14" fmla="*/ 1500327 h 2556769"/>
                <a:gd name="connsiteX15" fmla="*/ 427444 w 471832"/>
                <a:gd name="connsiteY15" fmla="*/ 1571348 h 2556769"/>
                <a:gd name="connsiteX16" fmla="*/ 391933 w 471832"/>
                <a:gd name="connsiteY16" fmla="*/ 1606859 h 2556769"/>
                <a:gd name="connsiteX17" fmla="*/ 365300 w 471832"/>
                <a:gd name="connsiteY17" fmla="*/ 1669002 h 2556769"/>
                <a:gd name="connsiteX18" fmla="*/ 320912 w 471832"/>
                <a:gd name="connsiteY18" fmla="*/ 1713391 h 2556769"/>
                <a:gd name="connsiteX19" fmla="*/ 249890 w 471832"/>
                <a:gd name="connsiteY19" fmla="*/ 1819923 h 2556769"/>
                <a:gd name="connsiteX20" fmla="*/ 223257 w 471832"/>
                <a:gd name="connsiteY20" fmla="*/ 1846556 h 2556769"/>
                <a:gd name="connsiteX21" fmla="*/ 178869 w 471832"/>
                <a:gd name="connsiteY21" fmla="*/ 1890944 h 2556769"/>
                <a:gd name="connsiteX22" fmla="*/ 143358 w 471832"/>
                <a:gd name="connsiteY22" fmla="*/ 1944210 h 2556769"/>
                <a:gd name="connsiteX23" fmla="*/ 125603 w 471832"/>
                <a:gd name="connsiteY23" fmla="*/ 1970843 h 2556769"/>
                <a:gd name="connsiteX24" fmla="*/ 98970 w 471832"/>
                <a:gd name="connsiteY24" fmla="*/ 1988598 h 2556769"/>
                <a:gd name="connsiteX25" fmla="*/ 72337 w 471832"/>
                <a:gd name="connsiteY25" fmla="*/ 2041864 h 2556769"/>
                <a:gd name="connsiteX26" fmla="*/ 45704 w 471832"/>
                <a:gd name="connsiteY26" fmla="*/ 2086253 h 2556769"/>
                <a:gd name="connsiteX27" fmla="*/ 27949 w 471832"/>
                <a:gd name="connsiteY27" fmla="*/ 2263806 h 2556769"/>
                <a:gd name="connsiteX28" fmla="*/ 27949 w 471832"/>
                <a:gd name="connsiteY28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9688 w 471832"/>
                <a:gd name="connsiteY7" fmla="*/ 1198486 h 2556769"/>
                <a:gd name="connsiteX8" fmla="*/ 427444 w 471832"/>
                <a:gd name="connsiteY8" fmla="*/ 1216241 h 2556769"/>
                <a:gd name="connsiteX9" fmla="*/ 445199 w 471832"/>
                <a:gd name="connsiteY9" fmla="*/ 1242874 h 2556769"/>
                <a:gd name="connsiteX10" fmla="*/ 471832 w 471832"/>
                <a:gd name="connsiteY10" fmla="*/ 1305018 h 2556769"/>
                <a:gd name="connsiteX11" fmla="*/ 462954 w 471832"/>
                <a:gd name="connsiteY11" fmla="*/ 1438183 h 2556769"/>
                <a:gd name="connsiteX12" fmla="*/ 454077 w 471832"/>
                <a:gd name="connsiteY12" fmla="*/ 1464816 h 2556769"/>
                <a:gd name="connsiteX13" fmla="*/ 445199 w 471832"/>
                <a:gd name="connsiteY13" fmla="*/ 1500327 h 2556769"/>
                <a:gd name="connsiteX14" fmla="*/ 427444 w 471832"/>
                <a:gd name="connsiteY14" fmla="*/ 1571348 h 2556769"/>
                <a:gd name="connsiteX15" fmla="*/ 391933 w 471832"/>
                <a:gd name="connsiteY15" fmla="*/ 1606859 h 2556769"/>
                <a:gd name="connsiteX16" fmla="*/ 365300 w 471832"/>
                <a:gd name="connsiteY16" fmla="*/ 1669002 h 2556769"/>
                <a:gd name="connsiteX17" fmla="*/ 320912 w 471832"/>
                <a:gd name="connsiteY17" fmla="*/ 1713391 h 2556769"/>
                <a:gd name="connsiteX18" fmla="*/ 249890 w 471832"/>
                <a:gd name="connsiteY18" fmla="*/ 1819923 h 2556769"/>
                <a:gd name="connsiteX19" fmla="*/ 223257 w 471832"/>
                <a:gd name="connsiteY19" fmla="*/ 1846556 h 2556769"/>
                <a:gd name="connsiteX20" fmla="*/ 178869 w 471832"/>
                <a:gd name="connsiteY20" fmla="*/ 1890944 h 2556769"/>
                <a:gd name="connsiteX21" fmla="*/ 143358 w 471832"/>
                <a:gd name="connsiteY21" fmla="*/ 1944210 h 2556769"/>
                <a:gd name="connsiteX22" fmla="*/ 125603 w 471832"/>
                <a:gd name="connsiteY22" fmla="*/ 1970843 h 2556769"/>
                <a:gd name="connsiteX23" fmla="*/ 98970 w 471832"/>
                <a:gd name="connsiteY23" fmla="*/ 1988598 h 2556769"/>
                <a:gd name="connsiteX24" fmla="*/ 72337 w 471832"/>
                <a:gd name="connsiteY24" fmla="*/ 2041864 h 2556769"/>
                <a:gd name="connsiteX25" fmla="*/ 45704 w 471832"/>
                <a:gd name="connsiteY25" fmla="*/ 2086253 h 2556769"/>
                <a:gd name="connsiteX26" fmla="*/ 27949 w 471832"/>
                <a:gd name="connsiteY26" fmla="*/ 2263806 h 2556769"/>
                <a:gd name="connsiteX27" fmla="*/ 27949 w 471832"/>
                <a:gd name="connsiteY27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9688 w 471832"/>
                <a:gd name="connsiteY7" fmla="*/ 1198486 h 2556769"/>
                <a:gd name="connsiteX8" fmla="*/ 422819 w 471832"/>
                <a:gd name="connsiteY8" fmla="*/ 1181871 h 2556769"/>
                <a:gd name="connsiteX9" fmla="*/ 427444 w 471832"/>
                <a:gd name="connsiteY9" fmla="*/ 1216241 h 2556769"/>
                <a:gd name="connsiteX10" fmla="*/ 445199 w 471832"/>
                <a:gd name="connsiteY10" fmla="*/ 1242874 h 2556769"/>
                <a:gd name="connsiteX11" fmla="*/ 471832 w 471832"/>
                <a:gd name="connsiteY11" fmla="*/ 1305018 h 2556769"/>
                <a:gd name="connsiteX12" fmla="*/ 462954 w 471832"/>
                <a:gd name="connsiteY12" fmla="*/ 1438183 h 2556769"/>
                <a:gd name="connsiteX13" fmla="*/ 454077 w 471832"/>
                <a:gd name="connsiteY13" fmla="*/ 1464816 h 2556769"/>
                <a:gd name="connsiteX14" fmla="*/ 445199 w 471832"/>
                <a:gd name="connsiteY14" fmla="*/ 1500327 h 2556769"/>
                <a:gd name="connsiteX15" fmla="*/ 427444 w 471832"/>
                <a:gd name="connsiteY15" fmla="*/ 1571348 h 2556769"/>
                <a:gd name="connsiteX16" fmla="*/ 391933 w 471832"/>
                <a:gd name="connsiteY16" fmla="*/ 1606859 h 2556769"/>
                <a:gd name="connsiteX17" fmla="*/ 365300 w 471832"/>
                <a:gd name="connsiteY17" fmla="*/ 1669002 h 2556769"/>
                <a:gd name="connsiteX18" fmla="*/ 320912 w 471832"/>
                <a:gd name="connsiteY18" fmla="*/ 1713391 h 2556769"/>
                <a:gd name="connsiteX19" fmla="*/ 249890 w 471832"/>
                <a:gd name="connsiteY19" fmla="*/ 1819923 h 2556769"/>
                <a:gd name="connsiteX20" fmla="*/ 223257 w 471832"/>
                <a:gd name="connsiteY20" fmla="*/ 1846556 h 2556769"/>
                <a:gd name="connsiteX21" fmla="*/ 178869 w 471832"/>
                <a:gd name="connsiteY21" fmla="*/ 1890944 h 2556769"/>
                <a:gd name="connsiteX22" fmla="*/ 143358 w 471832"/>
                <a:gd name="connsiteY22" fmla="*/ 1944210 h 2556769"/>
                <a:gd name="connsiteX23" fmla="*/ 125603 w 471832"/>
                <a:gd name="connsiteY23" fmla="*/ 1970843 h 2556769"/>
                <a:gd name="connsiteX24" fmla="*/ 98970 w 471832"/>
                <a:gd name="connsiteY24" fmla="*/ 1988598 h 2556769"/>
                <a:gd name="connsiteX25" fmla="*/ 72337 w 471832"/>
                <a:gd name="connsiteY25" fmla="*/ 2041864 h 2556769"/>
                <a:gd name="connsiteX26" fmla="*/ 45704 w 471832"/>
                <a:gd name="connsiteY26" fmla="*/ 2086253 h 2556769"/>
                <a:gd name="connsiteX27" fmla="*/ 27949 w 471832"/>
                <a:gd name="connsiteY27" fmla="*/ 2263806 h 2556769"/>
                <a:gd name="connsiteX28" fmla="*/ 27949 w 471832"/>
                <a:gd name="connsiteY28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9688 w 471832"/>
                <a:gd name="connsiteY7" fmla="*/ 1198486 h 2556769"/>
                <a:gd name="connsiteX8" fmla="*/ 422819 w 471832"/>
                <a:gd name="connsiteY8" fmla="*/ 1181871 h 2556769"/>
                <a:gd name="connsiteX9" fmla="*/ 445199 w 471832"/>
                <a:gd name="connsiteY9" fmla="*/ 1242874 h 2556769"/>
                <a:gd name="connsiteX10" fmla="*/ 471832 w 471832"/>
                <a:gd name="connsiteY10" fmla="*/ 1305018 h 2556769"/>
                <a:gd name="connsiteX11" fmla="*/ 462954 w 471832"/>
                <a:gd name="connsiteY11" fmla="*/ 1438183 h 2556769"/>
                <a:gd name="connsiteX12" fmla="*/ 454077 w 471832"/>
                <a:gd name="connsiteY12" fmla="*/ 1464816 h 2556769"/>
                <a:gd name="connsiteX13" fmla="*/ 445199 w 471832"/>
                <a:gd name="connsiteY13" fmla="*/ 1500327 h 2556769"/>
                <a:gd name="connsiteX14" fmla="*/ 427444 w 471832"/>
                <a:gd name="connsiteY14" fmla="*/ 1571348 h 2556769"/>
                <a:gd name="connsiteX15" fmla="*/ 391933 w 471832"/>
                <a:gd name="connsiteY15" fmla="*/ 1606859 h 2556769"/>
                <a:gd name="connsiteX16" fmla="*/ 365300 w 471832"/>
                <a:gd name="connsiteY16" fmla="*/ 1669002 h 2556769"/>
                <a:gd name="connsiteX17" fmla="*/ 320912 w 471832"/>
                <a:gd name="connsiteY17" fmla="*/ 1713391 h 2556769"/>
                <a:gd name="connsiteX18" fmla="*/ 249890 w 471832"/>
                <a:gd name="connsiteY18" fmla="*/ 1819923 h 2556769"/>
                <a:gd name="connsiteX19" fmla="*/ 223257 w 471832"/>
                <a:gd name="connsiteY19" fmla="*/ 1846556 h 2556769"/>
                <a:gd name="connsiteX20" fmla="*/ 178869 w 471832"/>
                <a:gd name="connsiteY20" fmla="*/ 1890944 h 2556769"/>
                <a:gd name="connsiteX21" fmla="*/ 143358 w 471832"/>
                <a:gd name="connsiteY21" fmla="*/ 1944210 h 2556769"/>
                <a:gd name="connsiteX22" fmla="*/ 125603 w 471832"/>
                <a:gd name="connsiteY22" fmla="*/ 1970843 h 2556769"/>
                <a:gd name="connsiteX23" fmla="*/ 98970 w 471832"/>
                <a:gd name="connsiteY23" fmla="*/ 1988598 h 2556769"/>
                <a:gd name="connsiteX24" fmla="*/ 72337 w 471832"/>
                <a:gd name="connsiteY24" fmla="*/ 2041864 h 2556769"/>
                <a:gd name="connsiteX25" fmla="*/ 45704 w 471832"/>
                <a:gd name="connsiteY25" fmla="*/ 2086253 h 2556769"/>
                <a:gd name="connsiteX26" fmla="*/ 27949 w 471832"/>
                <a:gd name="connsiteY26" fmla="*/ 2263806 h 2556769"/>
                <a:gd name="connsiteX27" fmla="*/ 27949 w 471832"/>
                <a:gd name="connsiteY27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9688 w 471832"/>
                <a:gd name="connsiteY7" fmla="*/ 1198486 h 2556769"/>
                <a:gd name="connsiteX8" fmla="*/ 445199 w 471832"/>
                <a:gd name="connsiteY8" fmla="*/ 1242874 h 2556769"/>
                <a:gd name="connsiteX9" fmla="*/ 471832 w 471832"/>
                <a:gd name="connsiteY9" fmla="*/ 1305018 h 2556769"/>
                <a:gd name="connsiteX10" fmla="*/ 462954 w 471832"/>
                <a:gd name="connsiteY10" fmla="*/ 1438183 h 2556769"/>
                <a:gd name="connsiteX11" fmla="*/ 454077 w 471832"/>
                <a:gd name="connsiteY11" fmla="*/ 1464816 h 2556769"/>
                <a:gd name="connsiteX12" fmla="*/ 445199 w 471832"/>
                <a:gd name="connsiteY12" fmla="*/ 1500327 h 2556769"/>
                <a:gd name="connsiteX13" fmla="*/ 427444 w 471832"/>
                <a:gd name="connsiteY13" fmla="*/ 1571348 h 2556769"/>
                <a:gd name="connsiteX14" fmla="*/ 391933 w 471832"/>
                <a:gd name="connsiteY14" fmla="*/ 1606859 h 2556769"/>
                <a:gd name="connsiteX15" fmla="*/ 365300 w 471832"/>
                <a:gd name="connsiteY15" fmla="*/ 1669002 h 2556769"/>
                <a:gd name="connsiteX16" fmla="*/ 320912 w 471832"/>
                <a:gd name="connsiteY16" fmla="*/ 1713391 h 2556769"/>
                <a:gd name="connsiteX17" fmla="*/ 249890 w 471832"/>
                <a:gd name="connsiteY17" fmla="*/ 1819923 h 2556769"/>
                <a:gd name="connsiteX18" fmla="*/ 223257 w 471832"/>
                <a:gd name="connsiteY18" fmla="*/ 1846556 h 2556769"/>
                <a:gd name="connsiteX19" fmla="*/ 178869 w 471832"/>
                <a:gd name="connsiteY19" fmla="*/ 1890944 h 2556769"/>
                <a:gd name="connsiteX20" fmla="*/ 143358 w 471832"/>
                <a:gd name="connsiteY20" fmla="*/ 1944210 h 2556769"/>
                <a:gd name="connsiteX21" fmla="*/ 125603 w 471832"/>
                <a:gd name="connsiteY21" fmla="*/ 1970843 h 2556769"/>
                <a:gd name="connsiteX22" fmla="*/ 98970 w 471832"/>
                <a:gd name="connsiteY22" fmla="*/ 1988598 h 2556769"/>
                <a:gd name="connsiteX23" fmla="*/ 72337 w 471832"/>
                <a:gd name="connsiteY23" fmla="*/ 2041864 h 2556769"/>
                <a:gd name="connsiteX24" fmla="*/ 45704 w 471832"/>
                <a:gd name="connsiteY24" fmla="*/ 2086253 h 2556769"/>
                <a:gd name="connsiteX25" fmla="*/ 27949 w 471832"/>
                <a:gd name="connsiteY25" fmla="*/ 2263806 h 2556769"/>
                <a:gd name="connsiteX26" fmla="*/ 27949 w 471832"/>
                <a:gd name="connsiteY26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409688 w 471832"/>
                <a:gd name="connsiteY6" fmla="*/ 1198486 h 2556769"/>
                <a:gd name="connsiteX7" fmla="*/ 445199 w 471832"/>
                <a:gd name="connsiteY7" fmla="*/ 1242874 h 2556769"/>
                <a:gd name="connsiteX8" fmla="*/ 471832 w 471832"/>
                <a:gd name="connsiteY8" fmla="*/ 1305018 h 2556769"/>
                <a:gd name="connsiteX9" fmla="*/ 462954 w 471832"/>
                <a:gd name="connsiteY9" fmla="*/ 1438183 h 2556769"/>
                <a:gd name="connsiteX10" fmla="*/ 454077 w 471832"/>
                <a:gd name="connsiteY10" fmla="*/ 1464816 h 2556769"/>
                <a:gd name="connsiteX11" fmla="*/ 445199 w 471832"/>
                <a:gd name="connsiteY11" fmla="*/ 1500327 h 2556769"/>
                <a:gd name="connsiteX12" fmla="*/ 427444 w 471832"/>
                <a:gd name="connsiteY12" fmla="*/ 1571348 h 2556769"/>
                <a:gd name="connsiteX13" fmla="*/ 391933 w 471832"/>
                <a:gd name="connsiteY13" fmla="*/ 1606859 h 2556769"/>
                <a:gd name="connsiteX14" fmla="*/ 365300 w 471832"/>
                <a:gd name="connsiteY14" fmla="*/ 1669002 h 2556769"/>
                <a:gd name="connsiteX15" fmla="*/ 320912 w 471832"/>
                <a:gd name="connsiteY15" fmla="*/ 1713391 h 2556769"/>
                <a:gd name="connsiteX16" fmla="*/ 249890 w 471832"/>
                <a:gd name="connsiteY16" fmla="*/ 1819923 h 2556769"/>
                <a:gd name="connsiteX17" fmla="*/ 223257 w 471832"/>
                <a:gd name="connsiteY17" fmla="*/ 1846556 h 2556769"/>
                <a:gd name="connsiteX18" fmla="*/ 178869 w 471832"/>
                <a:gd name="connsiteY18" fmla="*/ 1890944 h 2556769"/>
                <a:gd name="connsiteX19" fmla="*/ 143358 w 471832"/>
                <a:gd name="connsiteY19" fmla="*/ 1944210 h 2556769"/>
                <a:gd name="connsiteX20" fmla="*/ 125603 w 471832"/>
                <a:gd name="connsiteY20" fmla="*/ 1970843 h 2556769"/>
                <a:gd name="connsiteX21" fmla="*/ 98970 w 471832"/>
                <a:gd name="connsiteY21" fmla="*/ 1988598 h 2556769"/>
                <a:gd name="connsiteX22" fmla="*/ 72337 w 471832"/>
                <a:gd name="connsiteY22" fmla="*/ 2041864 h 2556769"/>
                <a:gd name="connsiteX23" fmla="*/ 45704 w 471832"/>
                <a:gd name="connsiteY23" fmla="*/ 2086253 h 2556769"/>
                <a:gd name="connsiteX24" fmla="*/ 27949 w 471832"/>
                <a:gd name="connsiteY24" fmla="*/ 2263806 h 2556769"/>
                <a:gd name="connsiteX25" fmla="*/ 27949 w 471832"/>
                <a:gd name="connsiteY25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445199 w 471832"/>
                <a:gd name="connsiteY6" fmla="*/ 1242874 h 2556769"/>
                <a:gd name="connsiteX7" fmla="*/ 471832 w 471832"/>
                <a:gd name="connsiteY7" fmla="*/ 1305018 h 2556769"/>
                <a:gd name="connsiteX8" fmla="*/ 462954 w 471832"/>
                <a:gd name="connsiteY8" fmla="*/ 1438183 h 2556769"/>
                <a:gd name="connsiteX9" fmla="*/ 454077 w 471832"/>
                <a:gd name="connsiteY9" fmla="*/ 1464816 h 2556769"/>
                <a:gd name="connsiteX10" fmla="*/ 445199 w 471832"/>
                <a:gd name="connsiteY10" fmla="*/ 1500327 h 2556769"/>
                <a:gd name="connsiteX11" fmla="*/ 427444 w 471832"/>
                <a:gd name="connsiteY11" fmla="*/ 1571348 h 2556769"/>
                <a:gd name="connsiteX12" fmla="*/ 391933 w 471832"/>
                <a:gd name="connsiteY12" fmla="*/ 1606859 h 2556769"/>
                <a:gd name="connsiteX13" fmla="*/ 365300 w 471832"/>
                <a:gd name="connsiteY13" fmla="*/ 1669002 h 2556769"/>
                <a:gd name="connsiteX14" fmla="*/ 320912 w 471832"/>
                <a:gd name="connsiteY14" fmla="*/ 1713391 h 2556769"/>
                <a:gd name="connsiteX15" fmla="*/ 249890 w 471832"/>
                <a:gd name="connsiteY15" fmla="*/ 1819923 h 2556769"/>
                <a:gd name="connsiteX16" fmla="*/ 223257 w 471832"/>
                <a:gd name="connsiteY16" fmla="*/ 1846556 h 2556769"/>
                <a:gd name="connsiteX17" fmla="*/ 178869 w 471832"/>
                <a:gd name="connsiteY17" fmla="*/ 1890944 h 2556769"/>
                <a:gd name="connsiteX18" fmla="*/ 143358 w 471832"/>
                <a:gd name="connsiteY18" fmla="*/ 1944210 h 2556769"/>
                <a:gd name="connsiteX19" fmla="*/ 125603 w 471832"/>
                <a:gd name="connsiteY19" fmla="*/ 1970843 h 2556769"/>
                <a:gd name="connsiteX20" fmla="*/ 98970 w 471832"/>
                <a:gd name="connsiteY20" fmla="*/ 1988598 h 2556769"/>
                <a:gd name="connsiteX21" fmla="*/ 72337 w 471832"/>
                <a:gd name="connsiteY21" fmla="*/ 2041864 h 2556769"/>
                <a:gd name="connsiteX22" fmla="*/ 45704 w 471832"/>
                <a:gd name="connsiteY22" fmla="*/ 2086253 h 2556769"/>
                <a:gd name="connsiteX23" fmla="*/ 27949 w 471832"/>
                <a:gd name="connsiteY23" fmla="*/ 2263806 h 2556769"/>
                <a:gd name="connsiteX24" fmla="*/ 27949 w 471832"/>
                <a:gd name="connsiteY24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471832 w 471832"/>
                <a:gd name="connsiteY6" fmla="*/ 1305018 h 2556769"/>
                <a:gd name="connsiteX7" fmla="*/ 462954 w 471832"/>
                <a:gd name="connsiteY7" fmla="*/ 1438183 h 2556769"/>
                <a:gd name="connsiteX8" fmla="*/ 454077 w 471832"/>
                <a:gd name="connsiteY8" fmla="*/ 1464816 h 2556769"/>
                <a:gd name="connsiteX9" fmla="*/ 445199 w 471832"/>
                <a:gd name="connsiteY9" fmla="*/ 1500327 h 2556769"/>
                <a:gd name="connsiteX10" fmla="*/ 427444 w 471832"/>
                <a:gd name="connsiteY10" fmla="*/ 1571348 h 2556769"/>
                <a:gd name="connsiteX11" fmla="*/ 391933 w 471832"/>
                <a:gd name="connsiteY11" fmla="*/ 1606859 h 2556769"/>
                <a:gd name="connsiteX12" fmla="*/ 365300 w 471832"/>
                <a:gd name="connsiteY12" fmla="*/ 1669002 h 2556769"/>
                <a:gd name="connsiteX13" fmla="*/ 320912 w 471832"/>
                <a:gd name="connsiteY13" fmla="*/ 1713391 h 2556769"/>
                <a:gd name="connsiteX14" fmla="*/ 249890 w 471832"/>
                <a:gd name="connsiteY14" fmla="*/ 1819923 h 2556769"/>
                <a:gd name="connsiteX15" fmla="*/ 223257 w 471832"/>
                <a:gd name="connsiteY15" fmla="*/ 1846556 h 2556769"/>
                <a:gd name="connsiteX16" fmla="*/ 178869 w 471832"/>
                <a:gd name="connsiteY16" fmla="*/ 1890944 h 2556769"/>
                <a:gd name="connsiteX17" fmla="*/ 143358 w 471832"/>
                <a:gd name="connsiteY17" fmla="*/ 1944210 h 2556769"/>
                <a:gd name="connsiteX18" fmla="*/ 125603 w 471832"/>
                <a:gd name="connsiteY18" fmla="*/ 1970843 h 2556769"/>
                <a:gd name="connsiteX19" fmla="*/ 98970 w 471832"/>
                <a:gd name="connsiteY19" fmla="*/ 1988598 h 2556769"/>
                <a:gd name="connsiteX20" fmla="*/ 72337 w 471832"/>
                <a:gd name="connsiteY20" fmla="*/ 2041864 h 2556769"/>
                <a:gd name="connsiteX21" fmla="*/ 45704 w 471832"/>
                <a:gd name="connsiteY21" fmla="*/ 2086253 h 2556769"/>
                <a:gd name="connsiteX22" fmla="*/ 27949 w 471832"/>
                <a:gd name="connsiteY22" fmla="*/ 2263806 h 2556769"/>
                <a:gd name="connsiteX23" fmla="*/ 27949 w 471832"/>
                <a:gd name="connsiteY23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65300 w 475480"/>
                <a:gd name="connsiteY11" fmla="*/ 1669002 h 2556769"/>
                <a:gd name="connsiteX12" fmla="*/ 320912 w 475480"/>
                <a:gd name="connsiteY12" fmla="*/ 1713391 h 2556769"/>
                <a:gd name="connsiteX13" fmla="*/ 249890 w 475480"/>
                <a:gd name="connsiteY13" fmla="*/ 1819923 h 2556769"/>
                <a:gd name="connsiteX14" fmla="*/ 223257 w 475480"/>
                <a:gd name="connsiteY14" fmla="*/ 1846556 h 2556769"/>
                <a:gd name="connsiteX15" fmla="*/ 178869 w 475480"/>
                <a:gd name="connsiteY15" fmla="*/ 1890944 h 2556769"/>
                <a:gd name="connsiteX16" fmla="*/ 143358 w 475480"/>
                <a:gd name="connsiteY16" fmla="*/ 1944210 h 2556769"/>
                <a:gd name="connsiteX17" fmla="*/ 125603 w 475480"/>
                <a:gd name="connsiteY17" fmla="*/ 1970843 h 2556769"/>
                <a:gd name="connsiteX18" fmla="*/ 98970 w 475480"/>
                <a:gd name="connsiteY18" fmla="*/ 1988598 h 2556769"/>
                <a:gd name="connsiteX19" fmla="*/ 72337 w 475480"/>
                <a:gd name="connsiteY19" fmla="*/ 2041864 h 2556769"/>
                <a:gd name="connsiteX20" fmla="*/ 45704 w 475480"/>
                <a:gd name="connsiteY20" fmla="*/ 2086253 h 2556769"/>
                <a:gd name="connsiteX21" fmla="*/ 27949 w 475480"/>
                <a:gd name="connsiteY21" fmla="*/ 2263806 h 2556769"/>
                <a:gd name="connsiteX22" fmla="*/ 27949 w 475480"/>
                <a:gd name="connsiteY22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178869 w 475480"/>
                <a:gd name="connsiteY14" fmla="*/ 1890944 h 2556769"/>
                <a:gd name="connsiteX15" fmla="*/ 143358 w 475480"/>
                <a:gd name="connsiteY15" fmla="*/ 1944210 h 2556769"/>
                <a:gd name="connsiteX16" fmla="*/ 125603 w 475480"/>
                <a:gd name="connsiteY16" fmla="*/ 1970843 h 2556769"/>
                <a:gd name="connsiteX17" fmla="*/ 98970 w 475480"/>
                <a:gd name="connsiteY17" fmla="*/ 1988598 h 2556769"/>
                <a:gd name="connsiteX18" fmla="*/ 72337 w 475480"/>
                <a:gd name="connsiteY18" fmla="*/ 2041864 h 2556769"/>
                <a:gd name="connsiteX19" fmla="*/ 45704 w 475480"/>
                <a:gd name="connsiteY19" fmla="*/ 2086253 h 2556769"/>
                <a:gd name="connsiteX20" fmla="*/ 27949 w 475480"/>
                <a:gd name="connsiteY20" fmla="*/ 2263806 h 2556769"/>
                <a:gd name="connsiteX21" fmla="*/ 27949 w 475480"/>
                <a:gd name="connsiteY21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178869 w 475480"/>
                <a:gd name="connsiteY14" fmla="*/ 1890944 h 2556769"/>
                <a:gd name="connsiteX15" fmla="*/ 143358 w 475480"/>
                <a:gd name="connsiteY15" fmla="*/ 1944210 h 2556769"/>
                <a:gd name="connsiteX16" fmla="*/ 98970 w 475480"/>
                <a:gd name="connsiteY16" fmla="*/ 1988598 h 2556769"/>
                <a:gd name="connsiteX17" fmla="*/ 72337 w 475480"/>
                <a:gd name="connsiteY17" fmla="*/ 2041864 h 2556769"/>
                <a:gd name="connsiteX18" fmla="*/ 45704 w 475480"/>
                <a:gd name="connsiteY18" fmla="*/ 2086253 h 2556769"/>
                <a:gd name="connsiteX19" fmla="*/ 27949 w 475480"/>
                <a:gd name="connsiteY19" fmla="*/ 2263806 h 2556769"/>
                <a:gd name="connsiteX20" fmla="*/ 27949 w 475480"/>
                <a:gd name="connsiteY20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178869 w 475480"/>
                <a:gd name="connsiteY14" fmla="*/ 1890944 h 2556769"/>
                <a:gd name="connsiteX15" fmla="*/ 98970 w 475480"/>
                <a:gd name="connsiteY15" fmla="*/ 1988598 h 2556769"/>
                <a:gd name="connsiteX16" fmla="*/ 72337 w 475480"/>
                <a:gd name="connsiteY16" fmla="*/ 2041864 h 2556769"/>
                <a:gd name="connsiteX17" fmla="*/ 45704 w 475480"/>
                <a:gd name="connsiteY17" fmla="*/ 2086253 h 2556769"/>
                <a:gd name="connsiteX18" fmla="*/ 27949 w 475480"/>
                <a:gd name="connsiteY18" fmla="*/ 2263806 h 2556769"/>
                <a:gd name="connsiteX19" fmla="*/ 27949 w 475480"/>
                <a:gd name="connsiteY19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98970 w 475480"/>
                <a:gd name="connsiteY14" fmla="*/ 1988598 h 2556769"/>
                <a:gd name="connsiteX15" fmla="*/ 72337 w 475480"/>
                <a:gd name="connsiteY15" fmla="*/ 2041864 h 2556769"/>
                <a:gd name="connsiteX16" fmla="*/ 45704 w 475480"/>
                <a:gd name="connsiteY16" fmla="*/ 2086253 h 2556769"/>
                <a:gd name="connsiteX17" fmla="*/ 27949 w 475480"/>
                <a:gd name="connsiteY17" fmla="*/ 2263806 h 2556769"/>
                <a:gd name="connsiteX18" fmla="*/ 27949 w 475480"/>
                <a:gd name="connsiteY18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98970 w 475480"/>
                <a:gd name="connsiteY14" fmla="*/ 1988598 h 2556769"/>
                <a:gd name="connsiteX15" fmla="*/ 45704 w 475480"/>
                <a:gd name="connsiteY15" fmla="*/ 2086253 h 2556769"/>
                <a:gd name="connsiteX16" fmla="*/ 27949 w 475480"/>
                <a:gd name="connsiteY16" fmla="*/ 2263806 h 2556769"/>
                <a:gd name="connsiteX17" fmla="*/ 27949 w 475480"/>
                <a:gd name="connsiteY17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98970 w 475480"/>
                <a:gd name="connsiteY14" fmla="*/ 1988598 h 2556769"/>
                <a:gd name="connsiteX15" fmla="*/ 27949 w 475480"/>
                <a:gd name="connsiteY15" fmla="*/ 2263806 h 2556769"/>
                <a:gd name="connsiteX16" fmla="*/ 27949 w 475480"/>
                <a:gd name="connsiteY16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98970 w 475480"/>
                <a:gd name="connsiteY13" fmla="*/ 1988598 h 2556769"/>
                <a:gd name="connsiteX14" fmla="*/ 27949 w 475480"/>
                <a:gd name="connsiteY14" fmla="*/ 2263806 h 2556769"/>
                <a:gd name="connsiteX15" fmla="*/ 27949 w 475480"/>
                <a:gd name="connsiteY15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98970 w 475480"/>
                <a:gd name="connsiteY12" fmla="*/ 1988598 h 2556769"/>
                <a:gd name="connsiteX13" fmla="*/ 27949 w 475480"/>
                <a:gd name="connsiteY13" fmla="*/ 2263806 h 2556769"/>
                <a:gd name="connsiteX14" fmla="*/ 27949 w 475480"/>
                <a:gd name="connsiteY14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98970 w 475480"/>
                <a:gd name="connsiteY11" fmla="*/ 1988598 h 2556769"/>
                <a:gd name="connsiteX12" fmla="*/ 27949 w 475480"/>
                <a:gd name="connsiteY12" fmla="*/ 2263806 h 2556769"/>
                <a:gd name="connsiteX13" fmla="*/ 27949 w 475480"/>
                <a:gd name="connsiteY13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98970 w 475480"/>
                <a:gd name="connsiteY10" fmla="*/ 1988598 h 2556769"/>
                <a:gd name="connsiteX11" fmla="*/ 27949 w 475480"/>
                <a:gd name="connsiteY11" fmla="*/ 2263806 h 2556769"/>
                <a:gd name="connsiteX12" fmla="*/ 27949 w 475480"/>
                <a:gd name="connsiteY12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98970 w 475480"/>
                <a:gd name="connsiteY9" fmla="*/ 1988598 h 2556769"/>
                <a:gd name="connsiteX10" fmla="*/ 27949 w 475480"/>
                <a:gd name="connsiteY10" fmla="*/ 2263806 h 2556769"/>
                <a:gd name="connsiteX11" fmla="*/ 27949 w 475480"/>
                <a:gd name="connsiteY11" fmla="*/ 2556769 h 2556769"/>
                <a:gd name="connsiteX0" fmla="*/ 1316 w 491423"/>
                <a:gd name="connsiteY0" fmla="*/ 0 h 2556769"/>
                <a:gd name="connsiteX1" fmla="*/ 1316 w 491423"/>
                <a:gd name="connsiteY1" fmla="*/ 390618 h 2556769"/>
                <a:gd name="connsiteX2" fmla="*/ 19071 w 491423"/>
                <a:gd name="connsiteY2" fmla="*/ 506028 h 2556769"/>
                <a:gd name="connsiteX3" fmla="*/ 98970 w 491423"/>
                <a:gd name="connsiteY3" fmla="*/ 701336 h 2556769"/>
                <a:gd name="connsiteX4" fmla="*/ 214380 w 491423"/>
                <a:gd name="connsiteY4" fmla="*/ 905523 h 2556769"/>
                <a:gd name="connsiteX5" fmla="*/ 374887 w 491423"/>
                <a:gd name="connsiteY5" fmla="*/ 1074846 h 2556769"/>
                <a:gd name="connsiteX6" fmla="*/ 471832 w 491423"/>
                <a:gd name="connsiteY6" fmla="*/ 1305018 h 2556769"/>
                <a:gd name="connsiteX7" fmla="*/ 454077 w 491423"/>
                <a:gd name="connsiteY7" fmla="*/ 1464816 h 2556769"/>
                <a:gd name="connsiteX8" fmla="*/ 98970 w 491423"/>
                <a:gd name="connsiteY8" fmla="*/ 1988598 h 2556769"/>
                <a:gd name="connsiteX9" fmla="*/ 27949 w 491423"/>
                <a:gd name="connsiteY9" fmla="*/ 2263806 h 2556769"/>
                <a:gd name="connsiteX10" fmla="*/ 27949 w 491423"/>
                <a:gd name="connsiteY10" fmla="*/ 2556769 h 2556769"/>
                <a:gd name="connsiteX0" fmla="*/ 1316 w 472761"/>
                <a:gd name="connsiteY0" fmla="*/ 0 h 2556769"/>
                <a:gd name="connsiteX1" fmla="*/ 1316 w 472761"/>
                <a:gd name="connsiteY1" fmla="*/ 390618 h 2556769"/>
                <a:gd name="connsiteX2" fmla="*/ 19071 w 472761"/>
                <a:gd name="connsiteY2" fmla="*/ 506028 h 2556769"/>
                <a:gd name="connsiteX3" fmla="*/ 98970 w 472761"/>
                <a:gd name="connsiteY3" fmla="*/ 701336 h 2556769"/>
                <a:gd name="connsiteX4" fmla="*/ 214380 w 472761"/>
                <a:gd name="connsiteY4" fmla="*/ 905523 h 2556769"/>
                <a:gd name="connsiteX5" fmla="*/ 374887 w 472761"/>
                <a:gd name="connsiteY5" fmla="*/ 1074846 h 2556769"/>
                <a:gd name="connsiteX6" fmla="*/ 471832 w 472761"/>
                <a:gd name="connsiteY6" fmla="*/ 1305018 h 2556769"/>
                <a:gd name="connsiteX7" fmla="*/ 292152 w 472761"/>
                <a:gd name="connsiteY7" fmla="*/ 1594991 h 2556769"/>
                <a:gd name="connsiteX8" fmla="*/ 98970 w 472761"/>
                <a:gd name="connsiteY8" fmla="*/ 1988598 h 2556769"/>
                <a:gd name="connsiteX9" fmla="*/ 27949 w 472761"/>
                <a:gd name="connsiteY9" fmla="*/ 2263806 h 2556769"/>
                <a:gd name="connsiteX10" fmla="*/ 27949 w 472761"/>
                <a:gd name="connsiteY10" fmla="*/ 2556769 h 2556769"/>
                <a:gd name="connsiteX0" fmla="*/ 1316 w 472730"/>
                <a:gd name="connsiteY0" fmla="*/ 0 h 2556769"/>
                <a:gd name="connsiteX1" fmla="*/ 1316 w 472730"/>
                <a:gd name="connsiteY1" fmla="*/ 390618 h 2556769"/>
                <a:gd name="connsiteX2" fmla="*/ 19071 w 472730"/>
                <a:gd name="connsiteY2" fmla="*/ 506028 h 2556769"/>
                <a:gd name="connsiteX3" fmla="*/ 98970 w 472730"/>
                <a:gd name="connsiteY3" fmla="*/ 701336 h 2556769"/>
                <a:gd name="connsiteX4" fmla="*/ 214380 w 472730"/>
                <a:gd name="connsiteY4" fmla="*/ 905523 h 2556769"/>
                <a:gd name="connsiteX5" fmla="*/ 471832 w 472730"/>
                <a:gd name="connsiteY5" fmla="*/ 1305018 h 2556769"/>
                <a:gd name="connsiteX6" fmla="*/ 292152 w 472730"/>
                <a:gd name="connsiteY6" fmla="*/ 1594991 h 2556769"/>
                <a:gd name="connsiteX7" fmla="*/ 98970 w 472730"/>
                <a:gd name="connsiteY7" fmla="*/ 1988598 h 2556769"/>
                <a:gd name="connsiteX8" fmla="*/ 27949 w 472730"/>
                <a:gd name="connsiteY8" fmla="*/ 2263806 h 2556769"/>
                <a:gd name="connsiteX9" fmla="*/ 27949 w 472730"/>
                <a:gd name="connsiteY9" fmla="*/ 2556769 h 2556769"/>
                <a:gd name="connsiteX0" fmla="*/ 1316 w 472730"/>
                <a:gd name="connsiteY0" fmla="*/ 0 h 2556769"/>
                <a:gd name="connsiteX1" fmla="*/ 1316 w 472730"/>
                <a:gd name="connsiteY1" fmla="*/ 390618 h 2556769"/>
                <a:gd name="connsiteX2" fmla="*/ 19071 w 472730"/>
                <a:gd name="connsiteY2" fmla="*/ 506028 h 2556769"/>
                <a:gd name="connsiteX3" fmla="*/ 98970 w 472730"/>
                <a:gd name="connsiteY3" fmla="*/ 701336 h 2556769"/>
                <a:gd name="connsiteX4" fmla="*/ 265180 w 472730"/>
                <a:gd name="connsiteY4" fmla="*/ 1051573 h 2556769"/>
                <a:gd name="connsiteX5" fmla="*/ 471832 w 472730"/>
                <a:gd name="connsiteY5" fmla="*/ 1305018 h 2556769"/>
                <a:gd name="connsiteX6" fmla="*/ 292152 w 472730"/>
                <a:gd name="connsiteY6" fmla="*/ 1594991 h 2556769"/>
                <a:gd name="connsiteX7" fmla="*/ 98970 w 472730"/>
                <a:gd name="connsiteY7" fmla="*/ 1988598 h 2556769"/>
                <a:gd name="connsiteX8" fmla="*/ 27949 w 472730"/>
                <a:gd name="connsiteY8" fmla="*/ 2263806 h 2556769"/>
                <a:gd name="connsiteX9" fmla="*/ 27949 w 472730"/>
                <a:gd name="connsiteY9" fmla="*/ 2556769 h 2556769"/>
                <a:gd name="connsiteX0" fmla="*/ 1316 w 475248"/>
                <a:gd name="connsiteY0" fmla="*/ 0 h 2556769"/>
                <a:gd name="connsiteX1" fmla="*/ 1316 w 475248"/>
                <a:gd name="connsiteY1" fmla="*/ 390618 h 2556769"/>
                <a:gd name="connsiteX2" fmla="*/ 19071 w 475248"/>
                <a:gd name="connsiteY2" fmla="*/ 506028 h 2556769"/>
                <a:gd name="connsiteX3" fmla="*/ 98970 w 475248"/>
                <a:gd name="connsiteY3" fmla="*/ 701336 h 2556769"/>
                <a:gd name="connsiteX4" fmla="*/ 265180 w 475248"/>
                <a:gd name="connsiteY4" fmla="*/ 1051573 h 2556769"/>
                <a:gd name="connsiteX5" fmla="*/ 410119 w 475248"/>
                <a:gd name="connsiteY5" fmla="*/ 1137421 h 2556769"/>
                <a:gd name="connsiteX6" fmla="*/ 471832 w 475248"/>
                <a:gd name="connsiteY6" fmla="*/ 1305018 h 2556769"/>
                <a:gd name="connsiteX7" fmla="*/ 292152 w 475248"/>
                <a:gd name="connsiteY7" fmla="*/ 1594991 h 2556769"/>
                <a:gd name="connsiteX8" fmla="*/ 98970 w 475248"/>
                <a:gd name="connsiteY8" fmla="*/ 1988598 h 2556769"/>
                <a:gd name="connsiteX9" fmla="*/ 27949 w 475248"/>
                <a:gd name="connsiteY9" fmla="*/ 2263806 h 2556769"/>
                <a:gd name="connsiteX10" fmla="*/ 27949 w 475248"/>
                <a:gd name="connsiteY10" fmla="*/ 2556769 h 2556769"/>
                <a:gd name="connsiteX0" fmla="*/ 1316 w 473694"/>
                <a:gd name="connsiteY0" fmla="*/ 0 h 2556769"/>
                <a:gd name="connsiteX1" fmla="*/ 1316 w 473694"/>
                <a:gd name="connsiteY1" fmla="*/ 390618 h 2556769"/>
                <a:gd name="connsiteX2" fmla="*/ 19071 w 473694"/>
                <a:gd name="connsiteY2" fmla="*/ 506028 h 2556769"/>
                <a:gd name="connsiteX3" fmla="*/ 98970 w 473694"/>
                <a:gd name="connsiteY3" fmla="*/ 701336 h 2556769"/>
                <a:gd name="connsiteX4" fmla="*/ 265180 w 473694"/>
                <a:gd name="connsiteY4" fmla="*/ 1051573 h 2556769"/>
                <a:gd name="connsiteX5" fmla="*/ 362494 w 473694"/>
                <a:gd name="connsiteY5" fmla="*/ 1204096 h 2556769"/>
                <a:gd name="connsiteX6" fmla="*/ 471832 w 473694"/>
                <a:gd name="connsiteY6" fmla="*/ 1305018 h 2556769"/>
                <a:gd name="connsiteX7" fmla="*/ 292152 w 473694"/>
                <a:gd name="connsiteY7" fmla="*/ 1594991 h 2556769"/>
                <a:gd name="connsiteX8" fmla="*/ 98970 w 473694"/>
                <a:gd name="connsiteY8" fmla="*/ 1988598 h 2556769"/>
                <a:gd name="connsiteX9" fmla="*/ 27949 w 473694"/>
                <a:gd name="connsiteY9" fmla="*/ 2263806 h 2556769"/>
                <a:gd name="connsiteX10" fmla="*/ 27949 w 473694"/>
                <a:gd name="connsiteY10" fmla="*/ 2556769 h 2556769"/>
                <a:gd name="connsiteX0" fmla="*/ 1316 w 386871"/>
                <a:gd name="connsiteY0" fmla="*/ 0 h 2556769"/>
                <a:gd name="connsiteX1" fmla="*/ 1316 w 386871"/>
                <a:gd name="connsiteY1" fmla="*/ 390618 h 2556769"/>
                <a:gd name="connsiteX2" fmla="*/ 19071 w 386871"/>
                <a:gd name="connsiteY2" fmla="*/ 506028 h 2556769"/>
                <a:gd name="connsiteX3" fmla="*/ 98970 w 386871"/>
                <a:gd name="connsiteY3" fmla="*/ 701336 h 2556769"/>
                <a:gd name="connsiteX4" fmla="*/ 265180 w 386871"/>
                <a:gd name="connsiteY4" fmla="*/ 1051573 h 2556769"/>
                <a:gd name="connsiteX5" fmla="*/ 362494 w 386871"/>
                <a:gd name="connsiteY5" fmla="*/ 1204096 h 2556769"/>
                <a:gd name="connsiteX6" fmla="*/ 373407 w 386871"/>
                <a:gd name="connsiteY6" fmla="*/ 1343118 h 2556769"/>
                <a:gd name="connsiteX7" fmla="*/ 292152 w 386871"/>
                <a:gd name="connsiteY7" fmla="*/ 1594991 h 2556769"/>
                <a:gd name="connsiteX8" fmla="*/ 98970 w 386871"/>
                <a:gd name="connsiteY8" fmla="*/ 1988598 h 2556769"/>
                <a:gd name="connsiteX9" fmla="*/ 27949 w 386871"/>
                <a:gd name="connsiteY9" fmla="*/ 2263806 h 2556769"/>
                <a:gd name="connsiteX10" fmla="*/ 27949 w 386871"/>
                <a:gd name="connsiteY10" fmla="*/ 2556769 h 2556769"/>
                <a:gd name="connsiteX0" fmla="*/ 1316 w 386871"/>
                <a:gd name="connsiteY0" fmla="*/ 0 h 2556769"/>
                <a:gd name="connsiteX1" fmla="*/ 1316 w 386871"/>
                <a:gd name="connsiteY1" fmla="*/ 390618 h 2556769"/>
                <a:gd name="connsiteX2" fmla="*/ 19071 w 386871"/>
                <a:gd name="connsiteY2" fmla="*/ 506028 h 2556769"/>
                <a:gd name="connsiteX3" fmla="*/ 98970 w 386871"/>
                <a:gd name="connsiteY3" fmla="*/ 701336 h 2556769"/>
                <a:gd name="connsiteX4" fmla="*/ 265180 w 386871"/>
                <a:gd name="connsiteY4" fmla="*/ 1051573 h 2556769"/>
                <a:gd name="connsiteX5" fmla="*/ 362494 w 386871"/>
                <a:gd name="connsiteY5" fmla="*/ 1204096 h 2556769"/>
                <a:gd name="connsiteX6" fmla="*/ 373407 w 386871"/>
                <a:gd name="connsiteY6" fmla="*/ 1343118 h 2556769"/>
                <a:gd name="connsiteX7" fmla="*/ 206427 w 386871"/>
                <a:gd name="connsiteY7" fmla="*/ 1633091 h 2556769"/>
                <a:gd name="connsiteX8" fmla="*/ 98970 w 386871"/>
                <a:gd name="connsiteY8" fmla="*/ 1988598 h 2556769"/>
                <a:gd name="connsiteX9" fmla="*/ 27949 w 386871"/>
                <a:gd name="connsiteY9" fmla="*/ 2263806 h 2556769"/>
                <a:gd name="connsiteX10" fmla="*/ 27949 w 386871"/>
                <a:gd name="connsiteY10" fmla="*/ 2556769 h 2556769"/>
                <a:gd name="connsiteX0" fmla="*/ 1316 w 386871"/>
                <a:gd name="connsiteY0" fmla="*/ 0 h 2556769"/>
                <a:gd name="connsiteX1" fmla="*/ 1316 w 386871"/>
                <a:gd name="connsiteY1" fmla="*/ 390618 h 2556769"/>
                <a:gd name="connsiteX2" fmla="*/ 19071 w 386871"/>
                <a:gd name="connsiteY2" fmla="*/ 506028 h 2556769"/>
                <a:gd name="connsiteX3" fmla="*/ 98970 w 386871"/>
                <a:gd name="connsiteY3" fmla="*/ 701336 h 2556769"/>
                <a:gd name="connsiteX4" fmla="*/ 265180 w 386871"/>
                <a:gd name="connsiteY4" fmla="*/ 1051573 h 2556769"/>
                <a:gd name="connsiteX5" fmla="*/ 362494 w 386871"/>
                <a:gd name="connsiteY5" fmla="*/ 1204096 h 2556769"/>
                <a:gd name="connsiteX6" fmla="*/ 373407 w 386871"/>
                <a:gd name="connsiteY6" fmla="*/ 1343118 h 2556769"/>
                <a:gd name="connsiteX7" fmla="*/ 206427 w 386871"/>
                <a:gd name="connsiteY7" fmla="*/ 1633091 h 2556769"/>
                <a:gd name="connsiteX8" fmla="*/ 98970 w 386871"/>
                <a:gd name="connsiteY8" fmla="*/ 1988598 h 2556769"/>
                <a:gd name="connsiteX9" fmla="*/ 27949 w 386871"/>
                <a:gd name="connsiteY9" fmla="*/ 2263806 h 2556769"/>
                <a:gd name="connsiteX10" fmla="*/ 27949 w 386871"/>
                <a:gd name="connsiteY10" fmla="*/ 2556769 h 2556769"/>
                <a:gd name="connsiteX0" fmla="*/ 19547 w 405102"/>
                <a:gd name="connsiteY0" fmla="*/ 0 h 2556769"/>
                <a:gd name="connsiteX1" fmla="*/ 19547 w 405102"/>
                <a:gd name="connsiteY1" fmla="*/ 390618 h 2556769"/>
                <a:gd name="connsiteX2" fmla="*/ 37302 w 405102"/>
                <a:gd name="connsiteY2" fmla="*/ 506028 h 2556769"/>
                <a:gd name="connsiteX3" fmla="*/ 117201 w 405102"/>
                <a:gd name="connsiteY3" fmla="*/ 701336 h 2556769"/>
                <a:gd name="connsiteX4" fmla="*/ 283411 w 405102"/>
                <a:gd name="connsiteY4" fmla="*/ 1051573 h 2556769"/>
                <a:gd name="connsiteX5" fmla="*/ 380725 w 405102"/>
                <a:gd name="connsiteY5" fmla="*/ 1204096 h 2556769"/>
                <a:gd name="connsiteX6" fmla="*/ 391638 w 405102"/>
                <a:gd name="connsiteY6" fmla="*/ 1343118 h 2556769"/>
                <a:gd name="connsiteX7" fmla="*/ 224658 w 405102"/>
                <a:gd name="connsiteY7" fmla="*/ 1633091 h 2556769"/>
                <a:gd name="connsiteX8" fmla="*/ 9251 w 405102"/>
                <a:gd name="connsiteY8" fmla="*/ 1921923 h 2556769"/>
                <a:gd name="connsiteX9" fmla="*/ 46180 w 405102"/>
                <a:gd name="connsiteY9" fmla="*/ 2263806 h 2556769"/>
                <a:gd name="connsiteX10" fmla="*/ 46180 w 405102"/>
                <a:gd name="connsiteY10" fmla="*/ 2556769 h 2556769"/>
                <a:gd name="connsiteX0" fmla="*/ 27661 w 413216"/>
                <a:gd name="connsiteY0" fmla="*/ 0 h 2556769"/>
                <a:gd name="connsiteX1" fmla="*/ 27661 w 413216"/>
                <a:gd name="connsiteY1" fmla="*/ 390618 h 2556769"/>
                <a:gd name="connsiteX2" fmla="*/ 45416 w 413216"/>
                <a:gd name="connsiteY2" fmla="*/ 506028 h 2556769"/>
                <a:gd name="connsiteX3" fmla="*/ 125315 w 413216"/>
                <a:gd name="connsiteY3" fmla="*/ 701336 h 2556769"/>
                <a:gd name="connsiteX4" fmla="*/ 291525 w 413216"/>
                <a:gd name="connsiteY4" fmla="*/ 1051573 h 2556769"/>
                <a:gd name="connsiteX5" fmla="*/ 388839 w 413216"/>
                <a:gd name="connsiteY5" fmla="*/ 1204096 h 2556769"/>
                <a:gd name="connsiteX6" fmla="*/ 399752 w 413216"/>
                <a:gd name="connsiteY6" fmla="*/ 1343118 h 2556769"/>
                <a:gd name="connsiteX7" fmla="*/ 232772 w 413216"/>
                <a:gd name="connsiteY7" fmla="*/ 1633091 h 2556769"/>
                <a:gd name="connsiteX8" fmla="*/ 17365 w 413216"/>
                <a:gd name="connsiteY8" fmla="*/ 1921923 h 2556769"/>
                <a:gd name="connsiteX9" fmla="*/ 13019 w 413216"/>
                <a:gd name="connsiteY9" fmla="*/ 2263806 h 2556769"/>
                <a:gd name="connsiteX10" fmla="*/ 54294 w 413216"/>
                <a:gd name="connsiteY10" fmla="*/ 2556769 h 2556769"/>
                <a:gd name="connsiteX0" fmla="*/ 25410 w 410965"/>
                <a:gd name="connsiteY0" fmla="*/ 0 h 2556769"/>
                <a:gd name="connsiteX1" fmla="*/ 25410 w 410965"/>
                <a:gd name="connsiteY1" fmla="*/ 390618 h 2556769"/>
                <a:gd name="connsiteX2" fmla="*/ 43165 w 410965"/>
                <a:gd name="connsiteY2" fmla="*/ 506028 h 2556769"/>
                <a:gd name="connsiteX3" fmla="*/ 123064 w 410965"/>
                <a:gd name="connsiteY3" fmla="*/ 701336 h 2556769"/>
                <a:gd name="connsiteX4" fmla="*/ 289274 w 410965"/>
                <a:gd name="connsiteY4" fmla="*/ 1051573 h 2556769"/>
                <a:gd name="connsiteX5" fmla="*/ 386588 w 410965"/>
                <a:gd name="connsiteY5" fmla="*/ 1204096 h 2556769"/>
                <a:gd name="connsiteX6" fmla="*/ 397501 w 410965"/>
                <a:gd name="connsiteY6" fmla="*/ 1343118 h 2556769"/>
                <a:gd name="connsiteX7" fmla="*/ 230521 w 410965"/>
                <a:gd name="connsiteY7" fmla="*/ 1633091 h 2556769"/>
                <a:gd name="connsiteX8" fmla="*/ 15114 w 410965"/>
                <a:gd name="connsiteY8" fmla="*/ 1921923 h 2556769"/>
                <a:gd name="connsiteX9" fmla="*/ 10768 w 410965"/>
                <a:gd name="connsiteY9" fmla="*/ 2263806 h 2556769"/>
                <a:gd name="connsiteX10" fmla="*/ 1243 w 410965"/>
                <a:gd name="connsiteY10" fmla="*/ 2556769 h 2556769"/>
                <a:gd name="connsiteX0" fmla="*/ 25410 w 410965"/>
                <a:gd name="connsiteY0" fmla="*/ 0 h 2556769"/>
                <a:gd name="connsiteX1" fmla="*/ 25410 w 410965"/>
                <a:gd name="connsiteY1" fmla="*/ 390618 h 2556769"/>
                <a:gd name="connsiteX2" fmla="*/ 43165 w 410965"/>
                <a:gd name="connsiteY2" fmla="*/ 506028 h 2556769"/>
                <a:gd name="connsiteX3" fmla="*/ 167514 w 410965"/>
                <a:gd name="connsiteY3" fmla="*/ 688636 h 2556769"/>
                <a:gd name="connsiteX4" fmla="*/ 289274 w 410965"/>
                <a:gd name="connsiteY4" fmla="*/ 1051573 h 2556769"/>
                <a:gd name="connsiteX5" fmla="*/ 386588 w 410965"/>
                <a:gd name="connsiteY5" fmla="*/ 1204096 h 2556769"/>
                <a:gd name="connsiteX6" fmla="*/ 397501 w 410965"/>
                <a:gd name="connsiteY6" fmla="*/ 1343118 h 2556769"/>
                <a:gd name="connsiteX7" fmla="*/ 230521 w 410965"/>
                <a:gd name="connsiteY7" fmla="*/ 1633091 h 2556769"/>
                <a:gd name="connsiteX8" fmla="*/ 15114 w 410965"/>
                <a:gd name="connsiteY8" fmla="*/ 1921923 h 2556769"/>
                <a:gd name="connsiteX9" fmla="*/ 10768 w 410965"/>
                <a:gd name="connsiteY9" fmla="*/ 2263806 h 2556769"/>
                <a:gd name="connsiteX10" fmla="*/ 1243 w 410965"/>
                <a:gd name="connsiteY10" fmla="*/ 2556769 h 2556769"/>
                <a:gd name="connsiteX0" fmla="*/ 25410 w 410965"/>
                <a:gd name="connsiteY0" fmla="*/ 0 h 2556769"/>
                <a:gd name="connsiteX1" fmla="*/ 25410 w 410965"/>
                <a:gd name="connsiteY1" fmla="*/ 390618 h 2556769"/>
                <a:gd name="connsiteX2" fmla="*/ 65390 w 410965"/>
                <a:gd name="connsiteY2" fmla="*/ 499678 h 2556769"/>
                <a:gd name="connsiteX3" fmla="*/ 167514 w 410965"/>
                <a:gd name="connsiteY3" fmla="*/ 688636 h 2556769"/>
                <a:gd name="connsiteX4" fmla="*/ 289274 w 410965"/>
                <a:gd name="connsiteY4" fmla="*/ 1051573 h 2556769"/>
                <a:gd name="connsiteX5" fmla="*/ 386588 w 410965"/>
                <a:gd name="connsiteY5" fmla="*/ 1204096 h 2556769"/>
                <a:gd name="connsiteX6" fmla="*/ 397501 w 410965"/>
                <a:gd name="connsiteY6" fmla="*/ 1343118 h 2556769"/>
                <a:gd name="connsiteX7" fmla="*/ 230521 w 410965"/>
                <a:gd name="connsiteY7" fmla="*/ 1633091 h 2556769"/>
                <a:gd name="connsiteX8" fmla="*/ 15114 w 410965"/>
                <a:gd name="connsiteY8" fmla="*/ 1921923 h 2556769"/>
                <a:gd name="connsiteX9" fmla="*/ 10768 w 410965"/>
                <a:gd name="connsiteY9" fmla="*/ 2263806 h 2556769"/>
                <a:gd name="connsiteX10" fmla="*/ 1243 w 410965"/>
                <a:gd name="connsiteY10" fmla="*/ 2556769 h 2556769"/>
                <a:gd name="connsiteX0" fmla="*/ 25410 w 410965"/>
                <a:gd name="connsiteY0" fmla="*/ 0 h 2556769"/>
                <a:gd name="connsiteX1" fmla="*/ 25410 w 410965"/>
                <a:gd name="connsiteY1" fmla="*/ 390618 h 2556769"/>
                <a:gd name="connsiteX2" fmla="*/ 167514 w 410965"/>
                <a:gd name="connsiteY2" fmla="*/ 688636 h 2556769"/>
                <a:gd name="connsiteX3" fmla="*/ 289274 w 410965"/>
                <a:gd name="connsiteY3" fmla="*/ 1051573 h 2556769"/>
                <a:gd name="connsiteX4" fmla="*/ 386588 w 410965"/>
                <a:gd name="connsiteY4" fmla="*/ 1204096 h 2556769"/>
                <a:gd name="connsiteX5" fmla="*/ 397501 w 410965"/>
                <a:gd name="connsiteY5" fmla="*/ 1343118 h 2556769"/>
                <a:gd name="connsiteX6" fmla="*/ 230521 w 410965"/>
                <a:gd name="connsiteY6" fmla="*/ 1633091 h 2556769"/>
                <a:gd name="connsiteX7" fmla="*/ 15114 w 410965"/>
                <a:gd name="connsiteY7" fmla="*/ 1921923 h 2556769"/>
                <a:gd name="connsiteX8" fmla="*/ 10768 w 410965"/>
                <a:gd name="connsiteY8" fmla="*/ 2263806 h 2556769"/>
                <a:gd name="connsiteX9" fmla="*/ 1243 w 410965"/>
                <a:gd name="connsiteY9" fmla="*/ 2556769 h 2556769"/>
                <a:gd name="connsiteX0" fmla="*/ 9535 w 410965"/>
                <a:gd name="connsiteY0" fmla="*/ 0 h 2591694"/>
                <a:gd name="connsiteX1" fmla="*/ 25410 w 410965"/>
                <a:gd name="connsiteY1" fmla="*/ 425543 h 2591694"/>
                <a:gd name="connsiteX2" fmla="*/ 167514 w 410965"/>
                <a:gd name="connsiteY2" fmla="*/ 723561 h 2591694"/>
                <a:gd name="connsiteX3" fmla="*/ 289274 w 410965"/>
                <a:gd name="connsiteY3" fmla="*/ 1086498 h 2591694"/>
                <a:gd name="connsiteX4" fmla="*/ 386588 w 410965"/>
                <a:gd name="connsiteY4" fmla="*/ 1239021 h 2591694"/>
                <a:gd name="connsiteX5" fmla="*/ 397501 w 410965"/>
                <a:gd name="connsiteY5" fmla="*/ 1378043 h 2591694"/>
                <a:gd name="connsiteX6" fmla="*/ 230521 w 410965"/>
                <a:gd name="connsiteY6" fmla="*/ 1668016 h 2591694"/>
                <a:gd name="connsiteX7" fmla="*/ 15114 w 410965"/>
                <a:gd name="connsiteY7" fmla="*/ 1956848 h 2591694"/>
                <a:gd name="connsiteX8" fmla="*/ 10768 w 410965"/>
                <a:gd name="connsiteY8" fmla="*/ 2298731 h 2591694"/>
                <a:gd name="connsiteX9" fmla="*/ 1243 w 410965"/>
                <a:gd name="connsiteY9" fmla="*/ 2591694 h 2591694"/>
                <a:gd name="connsiteX0" fmla="*/ 9535 w 398327"/>
                <a:gd name="connsiteY0" fmla="*/ 0 h 2591694"/>
                <a:gd name="connsiteX1" fmla="*/ 25410 w 398327"/>
                <a:gd name="connsiteY1" fmla="*/ 425543 h 2591694"/>
                <a:gd name="connsiteX2" fmla="*/ 167514 w 398327"/>
                <a:gd name="connsiteY2" fmla="*/ 723561 h 2591694"/>
                <a:gd name="connsiteX3" fmla="*/ 289274 w 398327"/>
                <a:gd name="connsiteY3" fmla="*/ 1086498 h 2591694"/>
                <a:gd name="connsiteX4" fmla="*/ 397501 w 398327"/>
                <a:gd name="connsiteY4" fmla="*/ 1378043 h 2591694"/>
                <a:gd name="connsiteX5" fmla="*/ 230521 w 398327"/>
                <a:gd name="connsiteY5" fmla="*/ 1668016 h 2591694"/>
                <a:gd name="connsiteX6" fmla="*/ 15114 w 398327"/>
                <a:gd name="connsiteY6" fmla="*/ 1956848 h 2591694"/>
                <a:gd name="connsiteX7" fmla="*/ 10768 w 398327"/>
                <a:gd name="connsiteY7" fmla="*/ 2298731 h 2591694"/>
                <a:gd name="connsiteX8" fmla="*/ 1243 w 398327"/>
                <a:gd name="connsiteY8" fmla="*/ 2591694 h 2591694"/>
                <a:gd name="connsiteX0" fmla="*/ 9535 w 398661"/>
                <a:gd name="connsiteY0" fmla="*/ 0 h 2591694"/>
                <a:gd name="connsiteX1" fmla="*/ 25410 w 398661"/>
                <a:gd name="connsiteY1" fmla="*/ 425543 h 2591694"/>
                <a:gd name="connsiteX2" fmla="*/ 167514 w 398661"/>
                <a:gd name="connsiteY2" fmla="*/ 723561 h 2591694"/>
                <a:gd name="connsiteX3" fmla="*/ 314674 w 398661"/>
                <a:gd name="connsiteY3" fmla="*/ 1083323 h 2591694"/>
                <a:gd name="connsiteX4" fmla="*/ 397501 w 398661"/>
                <a:gd name="connsiteY4" fmla="*/ 1378043 h 2591694"/>
                <a:gd name="connsiteX5" fmla="*/ 230521 w 398661"/>
                <a:gd name="connsiteY5" fmla="*/ 1668016 h 2591694"/>
                <a:gd name="connsiteX6" fmla="*/ 15114 w 398661"/>
                <a:gd name="connsiteY6" fmla="*/ 1956848 h 2591694"/>
                <a:gd name="connsiteX7" fmla="*/ 10768 w 398661"/>
                <a:gd name="connsiteY7" fmla="*/ 2298731 h 2591694"/>
                <a:gd name="connsiteX8" fmla="*/ 1243 w 398661"/>
                <a:gd name="connsiteY8" fmla="*/ 2591694 h 2591694"/>
                <a:gd name="connsiteX0" fmla="*/ 126923 w 516049"/>
                <a:gd name="connsiteY0" fmla="*/ 0 h 2591694"/>
                <a:gd name="connsiteX1" fmla="*/ 3098 w 516049"/>
                <a:gd name="connsiteY1" fmla="*/ 425543 h 2591694"/>
                <a:gd name="connsiteX2" fmla="*/ 284902 w 516049"/>
                <a:gd name="connsiteY2" fmla="*/ 723561 h 2591694"/>
                <a:gd name="connsiteX3" fmla="*/ 432062 w 516049"/>
                <a:gd name="connsiteY3" fmla="*/ 1083323 h 2591694"/>
                <a:gd name="connsiteX4" fmla="*/ 514889 w 516049"/>
                <a:gd name="connsiteY4" fmla="*/ 1378043 h 2591694"/>
                <a:gd name="connsiteX5" fmla="*/ 347909 w 516049"/>
                <a:gd name="connsiteY5" fmla="*/ 1668016 h 2591694"/>
                <a:gd name="connsiteX6" fmla="*/ 132502 w 516049"/>
                <a:gd name="connsiteY6" fmla="*/ 1956848 h 2591694"/>
                <a:gd name="connsiteX7" fmla="*/ 128156 w 516049"/>
                <a:gd name="connsiteY7" fmla="*/ 2298731 h 2591694"/>
                <a:gd name="connsiteX8" fmla="*/ 118631 w 516049"/>
                <a:gd name="connsiteY8" fmla="*/ 2591694 h 2591694"/>
                <a:gd name="connsiteX0" fmla="*/ 123832 w 512958"/>
                <a:gd name="connsiteY0" fmla="*/ 0 h 2591694"/>
                <a:gd name="connsiteX1" fmla="*/ 7 w 512958"/>
                <a:gd name="connsiteY1" fmla="*/ 425543 h 2591694"/>
                <a:gd name="connsiteX2" fmla="*/ 119155 w 512958"/>
                <a:gd name="connsiteY2" fmla="*/ 576744 h 2591694"/>
                <a:gd name="connsiteX3" fmla="*/ 281811 w 512958"/>
                <a:gd name="connsiteY3" fmla="*/ 723561 h 2591694"/>
                <a:gd name="connsiteX4" fmla="*/ 428971 w 512958"/>
                <a:gd name="connsiteY4" fmla="*/ 1083323 h 2591694"/>
                <a:gd name="connsiteX5" fmla="*/ 511798 w 512958"/>
                <a:gd name="connsiteY5" fmla="*/ 1378043 h 2591694"/>
                <a:gd name="connsiteX6" fmla="*/ 344818 w 512958"/>
                <a:gd name="connsiteY6" fmla="*/ 1668016 h 2591694"/>
                <a:gd name="connsiteX7" fmla="*/ 129411 w 512958"/>
                <a:gd name="connsiteY7" fmla="*/ 1956848 h 2591694"/>
                <a:gd name="connsiteX8" fmla="*/ 125065 w 512958"/>
                <a:gd name="connsiteY8" fmla="*/ 2298731 h 2591694"/>
                <a:gd name="connsiteX9" fmla="*/ 115540 w 512958"/>
                <a:gd name="connsiteY9" fmla="*/ 2591694 h 2591694"/>
                <a:gd name="connsiteX0" fmla="*/ 124149 w 513275"/>
                <a:gd name="connsiteY0" fmla="*/ 0 h 2591694"/>
                <a:gd name="connsiteX1" fmla="*/ 324 w 513275"/>
                <a:gd name="connsiteY1" fmla="*/ 425543 h 2591694"/>
                <a:gd name="connsiteX2" fmla="*/ 170272 w 513275"/>
                <a:gd name="connsiteY2" fmla="*/ 522769 h 2591694"/>
                <a:gd name="connsiteX3" fmla="*/ 282128 w 513275"/>
                <a:gd name="connsiteY3" fmla="*/ 723561 h 2591694"/>
                <a:gd name="connsiteX4" fmla="*/ 429288 w 513275"/>
                <a:gd name="connsiteY4" fmla="*/ 1083323 h 2591694"/>
                <a:gd name="connsiteX5" fmla="*/ 512115 w 513275"/>
                <a:gd name="connsiteY5" fmla="*/ 1378043 h 2591694"/>
                <a:gd name="connsiteX6" fmla="*/ 345135 w 513275"/>
                <a:gd name="connsiteY6" fmla="*/ 1668016 h 2591694"/>
                <a:gd name="connsiteX7" fmla="*/ 129728 w 513275"/>
                <a:gd name="connsiteY7" fmla="*/ 1956848 h 2591694"/>
                <a:gd name="connsiteX8" fmla="*/ 125382 w 513275"/>
                <a:gd name="connsiteY8" fmla="*/ 2298731 h 2591694"/>
                <a:gd name="connsiteX9" fmla="*/ 115857 w 513275"/>
                <a:gd name="connsiteY9" fmla="*/ 2591694 h 2591694"/>
                <a:gd name="connsiteX0" fmla="*/ 1413 w 536589"/>
                <a:gd name="connsiteY0" fmla="*/ 0 h 2588519"/>
                <a:gd name="connsiteX1" fmla="*/ 23638 w 536589"/>
                <a:gd name="connsiteY1" fmla="*/ 422368 h 2588519"/>
                <a:gd name="connsiteX2" fmla="*/ 193586 w 536589"/>
                <a:gd name="connsiteY2" fmla="*/ 519594 h 2588519"/>
                <a:gd name="connsiteX3" fmla="*/ 305442 w 536589"/>
                <a:gd name="connsiteY3" fmla="*/ 720386 h 2588519"/>
                <a:gd name="connsiteX4" fmla="*/ 452602 w 536589"/>
                <a:gd name="connsiteY4" fmla="*/ 1080148 h 2588519"/>
                <a:gd name="connsiteX5" fmla="*/ 535429 w 536589"/>
                <a:gd name="connsiteY5" fmla="*/ 1374868 h 2588519"/>
                <a:gd name="connsiteX6" fmla="*/ 368449 w 536589"/>
                <a:gd name="connsiteY6" fmla="*/ 1664841 h 2588519"/>
                <a:gd name="connsiteX7" fmla="*/ 153042 w 536589"/>
                <a:gd name="connsiteY7" fmla="*/ 1953673 h 2588519"/>
                <a:gd name="connsiteX8" fmla="*/ 148696 w 536589"/>
                <a:gd name="connsiteY8" fmla="*/ 2295556 h 2588519"/>
                <a:gd name="connsiteX9" fmla="*/ 139171 w 536589"/>
                <a:gd name="connsiteY9" fmla="*/ 2588519 h 2588519"/>
                <a:gd name="connsiteX0" fmla="*/ 0 w 535176"/>
                <a:gd name="connsiteY0" fmla="*/ 0 h 2588519"/>
                <a:gd name="connsiteX1" fmla="*/ 192173 w 535176"/>
                <a:gd name="connsiteY1" fmla="*/ 519594 h 2588519"/>
                <a:gd name="connsiteX2" fmla="*/ 304029 w 535176"/>
                <a:gd name="connsiteY2" fmla="*/ 720386 h 2588519"/>
                <a:gd name="connsiteX3" fmla="*/ 451189 w 535176"/>
                <a:gd name="connsiteY3" fmla="*/ 1080148 h 2588519"/>
                <a:gd name="connsiteX4" fmla="*/ 534016 w 535176"/>
                <a:gd name="connsiteY4" fmla="*/ 1374868 h 2588519"/>
                <a:gd name="connsiteX5" fmla="*/ 367036 w 535176"/>
                <a:gd name="connsiteY5" fmla="*/ 1664841 h 2588519"/>
                <a:gd name="connsiteX6" fmla="*/ 151629 w 535176"/>
                <a:gd name="connsiteY6" fmla="*/ 1953673 h 2588519"/>
                <a:gd name="connsiteX7" fmla="*/ 147283 w 535176"/>
                <a:gd name="connsiteY7" fmla="*/ 2295556 h 2588519"/>
                <a:gd name="connsiteX8" fmla="*/ 137758 w 535176"/>
                <a:gd name="connsiteY8" fmla="*/ 2588519 h 2588519"/>
                <a:gd name="connsiteX0" fmla="*/ 55658 w 398661"/>
                <a:gd name="connsiteY0" fmla="*/ 0 h 2068925"/>
                <a:gd name="connsiteX1" fmla="*/ 167514 w 398661"/>
                <a:gd name="connsiteY1" fmla="*/ 200792 h 2068925"/>
                <a:gd name="connsiteX2" fmla="*/ 314674 w 398661"/>
                <a:gd name="connsiteY2" fmla="*/ 560554 h 2068925"/>
                <a:gd name="connsiteX3" fmla="*/ 397501 w 398661"/>
                <a:gd name="connsiteY3" fmla="*/ 855274 h 2068925"/>
                <a:gd name="connsiteX4" fmla="*/ 230521 w 398661"/>
                <a:gd name="connsiteY4" fmla="*/ 1145247 h 2068925"/>
                <a:gd name="connsiteX5" fmla="*/ 15114 w 398661"/>
                <a:gd name="connsiteY5" fmla="*/ 1434079 h 2068925"/>
                <a:gd name="connsiteX6" fmla="*/ 10768 w 398661"/>
                <a:gd name="connsiteY6" fmla="*/ 1775962 h 2068925"/>
                <a:gd name="connsiteX7" fmla="*/ 1243 w 398661"/>
                <a:gd name="connsiteY7" fmla="*/ 2068925 h 2068925"/>
                <a:gd name="connsiteX0" fmla="*/ 61139 w 404142"/>
                <a:gd name="connsiteY0" fmla="*/ 0 h 2068925"/>
                <a:gd name="connsiteX1" fmla="*/ 172995 w 404142"/>
                <a:gd name="connsiteY1" fmla="*/ 200792 h 2068925"/>
                <a:gd name="connsiteX2" fmla="*/ 320155 w 404142"/>
                <a:gd name="connsiteY2" fmla="*/ 560554 h 2068925"/>
                <a:gd name="connsiteX3" fmla="*/ 402982 w 404142"/>
                <a:gd name="connsiteY3" fmla="*/ 855274 h 2068925"/>
                <a:gd name="connsiteX4" fmla="*/ 236002 w 404142"/>
                <a:gd name="connsiteY4" fmla="*/ 1145247 h 2068925"/>
                <a:gd name="connsiteX5" fmla="*/ 20595 w 404142"/>
                <a:gd name="connsiteY5" fmla="*/ 1434079 h 2068925"/>
                <a:gd name="connsiteX6" fmla="*/ 6724 w 404142"/>
                <a:gd name="connsiteY6" fmla="*/ 2068925 h 2068925"/>
                <a:gd name="connsiteX0" fmla="*/ 61139 w 404142"/>
                <a:gd name="connsiteY0" fmla="*/ 0 h 2112351"/>
                <a:gd name="connsiteX1" fmla="*/ 172995 w 404142"/>
                <a:gd name="connsiteY1" fmla="*/ 200792 h 2112351"/>
                <a:gd name="connsiteX2" fmla="*/ 320155 w 404142"/>
                <a:gd name="connsiteY2" fmla="*/ 560554 h 2112351"/>
                <a:gd name="connsiteX3" fmla="*/ 402982 w 404142"/>
                <a:gd name="connsiteY3" fmla="*/ 855274 h 2112351"/>
                <a:gd name="connsiteX4" fmla="*/ 236002 w 404142"/>
                <a:gd name="connsiteY4" fmla="*/ 1145247 h 2112351"/>
                <a:gd name="connsiteX5" fmla="*/ 20595 w 404142"/>
                <a:gd name="connsiteY5" fmla="*/ 1434079 h 2112351"/>
                <a:gd name="connsiteX6" fmla="*/ 6724 w 404142"/>
                <a:gd name="connsiteY6" fmla="*/ 2068925 h 2112351"/>
                <a:gd name="connsiteX7" fmla="*/ 3988 w 404142"/>
                <a:gd name="connsiteY7" fmla="*/ 2055813 h 2112351"/>
                <a:gd name="connsiteX0" fmla="*/ 61139 w 404142"/>
                <a:gd name="connsiteY0" fmla="*/ 0 h 2068925"/>
                <a:gd name="connsiteX1" fmla="*/ 172995 w 404142"/>
                <a:gd name="connsiteY1" fmla="*/ 200792 h 2068925"/>
                <a:gd name="connsiteX2" fmla="*/ 320155 w 404142"/>
                <a:gd name="connsiteY2" fmla="*/ 560554 h 2068925"/>
                <a:gd name="connsiteX3" fmla="*/ 402982 w 404142"/>
                <a:gd name="connsiteY3" fmla="*/ 855274 h 2068925"/>
                <a:gd name="connsiteX4" fmla="*/ 236002 w 404142"/>
                <a:gd name="connsiteY4" fmla="*/ 1145247 h 2068925"/>
                <a:gd name="connsiteX5" fmla="*/ 20595 w 404142"/>
                <a:gd name="connsiteY5" fmla="*/ 1434079 h 2068925"/>
                <a:gd name="connsiteX6" fmla="*/ 6724 w 404142"/>
                <a:gd name="connsiteY6" fmla="*/ 2068925 h 2068925"/>
                <a:gd name="connsiteX0" fmla="*/ 40544 w 383547"/>
                <a:gd name="connsiteY0" fmla="*/ 0 h 1434079"/>
                <a:gd name="connsiteX1" fmla="*/ 152400 w 383547"/>
                <a:gd name="connsiteY1" fmla="*/ 200792 h 1434079"/>
                <a:gd name="connsiteX2" fmla="*/ 299560 w 383547"/>
                <a:gd name="connsiteY2" fmla="*/ 560554 h 1434079"/>
                <a:gd name="connsiteX3" fmla="*/ 382387 w 383547"/>
                <a:gd name="connsiteY3" fmla="*/ 855274 h 1434079"/>
                <a:gd name="connsiteX4" fmla="*/ 215407 w 383547"/>
                <a:gd name="connsiteY4" fmla="*/ 1145247 h 1434079"/>
                <a:gd name="connsiteX5" fmla="*/ 0 w 383547"/>
                <a:gd name="connsiteY5" fmla="*/ 1434079 h 1434079"/>
                <a:gd name="connsiteX0" fmla="*/ 0 w 431109"/>
                <a:gd name="connsiteY0" fmla="*/ 0 h 1507898"/>
                <a:gd name="connsiteX1" fmla="*/ 199962 w 431109"/>
                <a:gd name="connsiteY1" fmla="*/ 274611 h 1507898"/>
                <a:gd name="connsiteX2" fmla="*/ 347122 w 431109"/>
                <a:gd name="connsiteY2" fmla="*/ 634373 h 1507898"/>
                <a:gd name="connsiteX3" fmla="*/ 429949 w 431109"/>
                <a:gd name="connsiteY3" fmla="*/ 929093 h 1507898"/>
                <a:gd name="connsiteX4" fmla="*/ 262969 w 431109"/>
                <a:gd name="connsiteY4" fmla="*/ 1219066 h 1507898"/>
                <a:gd name="connsiteX5" fmla="*/ 47562 w 431109"/>
                <a:gd name="connsiteY5" fmla="*/ 1507898 h 1507898"/>
                <a:gd name="connsiteX0" fmla="*/ 0 w 431109"/>
                <a:gd name="connsiteY0" fmla="*/ 0 h 1507898"/>
                <a:gd name="connsiteX1" fmla="*/ 199962 w 431109"/>
                <a:gd name="connsiteY1" fmla="*/ 274611 h 1507898"/>
                <a:gd name="connsiteX2" fmla="*/ 347122 w 431109"/>
                <a:gd name="connsiteY2" fmla="*/ 634373 h 1507898"/>
                <a:gd name="connsiteX3" fmla="*/ 429949 w 431109"/>
                <a:gd name="connsiteY3" fmla="*/ 929093 h 1507898"/>
                <a:gd name="connsiteX4" fmla="*/ 262969 w 431109"/>
                <a:gd name="connsiteY4" fmla="*/ 1219066 h 1507898"/>
                <a:gd name="connsiteX5" fmla="*/ 47562 w 431109"/>
                <a:gd name="connsiteY5" fmla="*/ 1507898 h 1507898"/>
                <a:gd name="connsiteX0" fmla="*/ 88169 w 519278"/>
                <a:gd name="connsiteY0" fmla="*/ 0 h 1517423"/>
                <a:gd name="connsiteX1" fmla="*/ 288131 w 519278"/>
                <a:gd name="connsiteY1" fmla="*/ 274611 h 1517423"/>
                <a:gd name="connsiteX2" fmla="*/ 435291 w 519278"/>
                <a:gd name="connsiteY2" fmla="*/ 634373 h 1517423"/>
                <a:gd name="connsiteX3" fmla="*/ 518118 w 519278"/>
                <a:gd name="connsiteY3" fmla="*/ 929093 h 1517423"/>
                <a:gd name="connsiteX4" fmla="*/ 351138 w 519278"/>
                <a:gd name="connsiteY4" fmla="*/ 1219066 h 1517423"/>
                <a:gd name="connsiteX5" fmla="*/ 0 w 519278"/>
                <a:gd name="connsiteY5" fmla="*/ 1517423 h 1517423"/>
                <a:gd name="connsiteX0" fmla="*/ 88169 w 519278"/>
                <a:gd name="connsiteY0" fmla="*/ 0 h 1517423"/>
                <a:gd name="connsiteX1" fmla="*/ 288131 w 519278"/>
                <a:gd name="connsiteY1" fmla="*/ 274611 h 1517423"/>
                <a:gd name="connsiteX2" fmla="*/ 435291 w 519278"/>
                <a:gd name="connsiteY2" fmla="*/ 634373 h 1517423"/>
                <a:gd name="connsiteX3" fmla="*/ 518118 w 519278"/>
                <a:gd name="connsiteY3" fmla="*/ 929093 h 1517423"/>
                <a:gd name="connsiteX4" fmla="*/ 351138 w 519278"/>
                <a:gd name="connsiteY4" fmla="*/ 1219066 h 1517423"/>
                <a:gd name="connsiteX5" fmla="*/ 0 w 519278"/>
                <a:gd name="connsiteY5" fmla="*/ 1517423 h 1517423"/>
                <a:gd name="connsiteX0" fmla="*/ 0 w 431109"/>
                <a:gd name="connsiteY0" fmla="*/ 0 h 1514248"/>
                <a:gd name="connsiteX1" fmla="*/ 199962 w 431109"/>
                <a:gd name="connsiteY1" fmla="*/ 274611 h 1514248"/>
                <a:gd name="connsiteX2" fmla="*/ 347122 w 431109"/>
                <a:gd name="connsiteY2" fmla="*/ 634373 h 1514248"/>
                <a:gd name="connsiteX3" fmla="*/ 429949 w 431109"/>
                <a:gd name="connsiteY3" fmla="*/ 929093 h 1514248"/>
                <a:gd name="connsiteX4" fmla="*/ 262969 w 431109"/>
                <a:gd name="connsiteY4" fmla="*/ 1219066 h 1514248"/>
                <a:gd name="connsiteX5" fmla="*/ 29306 w 431109"/>
                <a:gd name="connsiteY5" fmla="*/ 1514248 h 1514248"/>
                <a:gd name="connsiteX0" fmla="*/ 0 w 431109"/>
                <a:gd name="connsiteY0" fmla="*/ 0 h 1514248"/>
                <a:gd name="connsiteX1" fmla="*/ 199962 w 431109"/>
                <a:gd name="connsiteY1" fmla="*/ 274611 h 1514248"/>
                <a:gd name="connsiteX2" fmla="*/ 347122 w 431109"/>
                <a:gd name="connsiteY2" fmla="*/ 634373 h 1514248"/>
                <a:gd name="connsiteX3" fmla="*/ 429949 w 431109"/>
                <a:gd name="connsiteY3" fmla="*/ 929093 h 1514248"/>
                <a:gd name="connsiteX4" fmla="*/ 262969 w 431109"/>
                <a:gd name="connsiteY4" fmla="*/ 1219066 h 1514248"/>
                <a:gd name="connsiteX5" fmla="*/ 29306 w 431109"/>
                <a:gd name="connsiteY5" fmla="*/ 1514248 h 1514248"/>
                <a:gd name="connsiteX0" fmla="*/ 0 w 432038"/>
                <a:gd name="connsiteY0" fmla="*/ 0 h 1514248"/>
                <a:gd name="connsiteX1" fmla="*/ 199962 w 432038"/>
                <a:gd name="connsiteY1" fmla="*/ 274611 h 1514248"/>
                <a:gd name="connsiteX2" fmla="*/ 375697 w 432038"/>
                <a:gd name="connsiteY2" fmla="*/ 703429 h 1514248"/>
                <a:gd name="connsiteX3" fmla="*/ 429949 w 432038"/>
                <a:gd name="connsiteY3" fmla="*/ 929093 h 1514248"/>
                <a:gd name="connsiteX4" fmla="*/ 262969 w 432038"/>
                <a:gd name="connsiteY4" fmla="*/ 1219066 h 1514248"/>
                <a:gd name="connsiteX5" fmla="*/ 29306 w 432038"/>
                <a:gd name="connsiteY5" fmla="*/ 1514248 h 1514248"/>
                <a:gd name="connsiteX0" fmla="*/ 0 w 406530"/>
                <a:gd name="connsiteY0" fmla="*/ 0 h 1514248"/>
                <a:gd name="connsiteX1" fmla="*/ 199962 w 406530"/>
                <a:gd name="connsiteY1" fmla="*/ 274611 h 1514248"/>
                <a:gd name="connsiteX2" fmla="*/ 375697 w 406530"/>
                <a:gd name="connsiteY2" fmla="*/ 703429 h 1514248"/>
                <a:gd name="connsiteX3" fmla="*/ 401374 w 406530"/>
                <a:gd name="connsiteY3" fmla="*/ 1045775 h 1514248"/>
                <a:gd name="connsiteX4" fmla="*/ 262969 w 406530"/>
                <a:gd name="connsiteY4" fmla="*/ 1219066 h 1514248"/>
                <a:gd name="connsiteX5" fmla="*/ 29306 w 406530"/>
                <a:gd name="connsiteY5" fmla="*/ 1514248 h 1514248"/>
                <a:gd name="connsiteX0" fmla="*/ 0 w 424521"/>
                <a:gd name="connsiteY0" fmla="*/ 0 h 1514248"/>
                <a:gd name="connsiteX1" fmla="*/ 199962 w 424521"/>
                <a:gd name="connsiteY1" fmla="*/ 274611 h 1514248"/>
                <a:gd name="connsiteX2" fmla="*/ 375697 w 424521"/>
                <a:gd name="connsiteY2" fmla="*/ 703429 h 1514248"/>
                <a:gd name="connsiteX3" fmla="*/ 401374 w 424521"/>
                <a:gd name="connsiteY3" fmla="*/ 1045775 h 1514248"/>
                <a:gd name="connsiteX4" fmla="*/ 262969 w 424521"/>
                <a:gd name="connsiteY4" fmla="*/ 1219066 h 1514248"/>
                <a:gd name="connsiteX5" fmla="*/ 29306 w 424521"/>
                <a:gd name="connsiteY5" fmla="*/ 1514248 h 1514248"/>
                <a:gd name="connsiteX0" fmla="*/ 0 w 424521"/>
                <a:gd name="connsiteY0" fmla="*/ 0 h 1514248"/>
                <a:gd name="connsiteX1" fmla="*/ 199962 w 424521"/>
                <a:gd name="connsiteY1" fmla="*/ 274611 h 1514248"/>
                <a:gd name="connsiteX2" fmla="*/ 375697 w 424521"/>
                <a:gd name="connsiteY2" fmla="*/ 703429 h 1514248"/>
                <a:gd name="connsiteX3" fmla="*/ 401374 w 424521"/>
                <a:gd name="connsiteY3" fmla="*/ 1045775 h 1514248"/>
                <a:gd name="connsiteX4" fmla="*/ 262969 w 424521"/>
                <a:gd name="connsiteY4" fmla="*/ 1219066 h 1514248"/>
                <a:gd name="connsiteX5" fmla="*/ 29306 w 424521"/>
                <a:gd name="connsiteY5" fmla="*/ 1514248 h 1514248"/>
                <a:gd name="connsiteX0" fmla="*/ 0 w 417113"/>
                <a:gd name="connsiteY0" fmla="*/ 0 h 1514248"/>
                <a:gd name="connsiteX1" fmla="*/ 199962 w 417113"/>
                <a:gd name="connsiteY1" fmla="*/ 274611 h 1514248"/>
                <a:gd name="connsiteX2" fmla="*/ 375697 w 417113"/>
                <a:gd name="connsiteY2" fmla="*/ 703429 h 1514248"/>
                <a:gd name="connsiteX3" fmla="*/ 401374 w 417113"/>
                <a:gd name="connsiteY3" fmla="*/ 1045775 h 1514248"/>
                <a:gd name="connsiteX4" fmla="*/ 262969 w 417113"/>
                <a:gd name="connsiteY4" fmla="*/ 1219066 h 1514248"/>
                <a:gd name="connsiteX5" fmla="*/ 29306 w 417113"/>
                <a:gd name="connsiteY5" fmla="*/ 1514248 h 1514248"/>
                <a:gd name="connsiteX0" fmla="*/ 0 w 417113"/>
                <a:gd name="connsiteY0" fmla="*/ 0 h 1514248"/>
                <a:gd name="connsiteX1" fmla="*/ 199962 w 417113"/>
                <a:gd name="connsiteY1" fmla="*/ 274611 h 1514248"/>
                <a:gd name="connsiteX2" fmla="*/ 375697 w 417113"/>
                <a:gd name="connsiteY2" fmla="*/ 703429 h 1514248"/>
                <a:gd name="connsiteX3" fmla="*/ 401374 w 417113"/>
                <a:gd name="connsiteY3" fmla="*/ 1045775 h 1514248"/>
                <a:gd name="connsiteX4" fmla="*/ 146287 w 417113"/>
                <a:gd name="connsiteY4" fmla="*/ 1371466 h 1514248"/>
                <a:gd name="connsiteX5" fmla="*/ 29306 w 417113"/>
                <a:gd name="connsiteY5" fmla="*/ 1514248 h 1514248"/>
                <a:gd name="connsiteX0" fmla="*/ 0 w 417113"/>
                <a:gd name="connsiteY0" fmla="*/ 0 h 1514248"/>
                <a:gd name="connsiteX1" fmla="*/ 199962 w 417113"/>
                <a:gd name="connsiteY1" fmla="*/ 274611 h 1514248"/>
                <a:gd name="connsiteX2" fmla="*/ 375697 w 417113"/>
                <a:gd name="connsiteY2" fmla="*/ 703429 h 1514248"/>
                <a:gd name="connsiteX3" fmla="*/ 401374 w 417113"/>
                <a:gd name="connsiteY3" fmla="*/ 1045775 h 1514248"/>
                <a:gd name="connsiteX4" fmla="*/ 146287 w 417113"/>
                <a:gd name="connsiteY4" fmla="*/ 1371466 h 1514248"/>
                <a:gd name="connsiteX5" fmla="*/ 29306 w 417113"/>
                <a:gd name="connsiteY5" fmla="*/ 1514248 h 1514248"/>
                <a:gd name="connsiteX0" fmla="*/ 0 w 417113"/>
                <a:gd name="connsiteY0" fmla="*/ 0 h 1514248"/>
                <a:gd name="connsiteX1" fmla="*/ 199962 w 417113"/>
                <a:gd name="connsiteY1" fmla="*/ 274611 h 1514248"/>
                <a:gd name="connsiteX2" fmla="*/ 375697 w 417113"/>
                <a:gd name="connsiteY2" fmla="*/ 703429 h 1514248"/>
                <a:gd name="connsiteX3" fmla="*/ 401374 w 417113"/>
                <a:gd name="connsiteY3" fmla="*/ 1045775 h 1514248"/>
                <a:gd name="connsiteX4" fmla="*/ 146287 w 417113"/>
                <a:gd name="connsiteY4" fmla="*/ 1371466 h 1514248"/>
                <a:gd name="connsiteX5" fmla="*/ 29306 w 417113"/>
                <a:gd name="connsiteY5" fmla="*/ 1514248 h 1514248"/>
                <a:gd name="connsiteX0" fmla="*/ 0 w 419385"/>
                <a:gd name="connsiteY0" fmla="*/ 0 h 1514248"/>
                <a:gd name="connsiteX1" fmla="*/ 142812 w 419385"/>
                <a:gd name="connsiteY1" fmla="*/ 160311 h 1514248"/>
                <a:gd name="connsiteX2" fmla="*/ 375697 w 419385"/>
                <a:gd name="connsiteY2" fmla="*/ 703429 h 1514248"/>
                <a:gd name="connsiteX3" fmla="*/ 401374 w 419385"/>
                <a:gd name="connsiteY3" fmla="*/ 1045775 h 1514248"/>
                <a:gd name="connsiteX4" fmla="*/ 146287 w 419385"/>
                <a:gd name="connsiteY4" fmla="*/ 1371466 h 1514248"/>
                <a:gd name="connsiteX5" fmla="*/ 29306 w 419385"/>
                <a:gd name="connsiteY5" fmla="*/ 1514248 h 1514248"/>
                <a:gd name="connsiteX0" fmla="*/ 0 w 429244"/>
                <a:gd name="connsiteY0" fmla="*/ 0 h 1514248"/>
                <a:gd name="connsiteX1" fmla="*/ 142812 w 429244"/>
                <a:gd name="connsiteY1" fmla="*/ 160311 h 1514248"/>
                <a:gd name="connsiteX2" fmla="*/ 399509 w 429244"/>
                <a:gd name="connsiteY2" fmla="*/ 724860 h 1514248"/>
                <a:gd name="connsiteX3" fmla="*/ 401374 w 429244"/>
                <a:gd name="connsiteY3" fmla="*/ 1045775 h 1514248"/>
                <a:gd name="connsiteX4" fmla="*/ 146287 w 429244"/>
                <a:gd name="connsiteY4" fmla="*/ 1371466 h 1514248"/>
                <a:gd name="connsiteX5" fmla="*/ 29306 w 429244"/>
                <a:gd name="connsiteY5" fmla="*/ 1514248 h 1514248"/>
                <a:gd name="connsiteX0" fmla="*/ 0 w 425651"/>
                <a:gd name="connsiteY0" fmla="*/ 0 h 1514248"/>
                <a:gd name="connsiteX1" fmla="*/ 142812 w 425651"/>
                <a:gd name="connsiteY1" fmla="*/ 160311 h 1514248"/>
                <a:gd name="connsiteX2" fmla="*/ 399509 w 425651"/>
                <a:gd name="connsiteY2" fmla="*/ 724860 h 1514248"/>
                <a:gd name="connsiteX3" fmla="*/ 401374 w 425651"/>
                <a:gd name="connsiteY3" fmla="*/ 1045775 h 1514248"/>
                <a:gd name="connsiteX4" fmla="*/ 146287 w 425651"/>
                <a:gd name="connsiteY4" fmla="*/ 1371466 h 1514248"/>
                <a:gd name="connsiteX5" fmla="*/ 29306 w 425651"/>
                <a:gd name="connsiteY5" fmla="*/ 1514248 h 1514248"/>
                <a:gd name="connsiteX0" fmla="*/ 0 w 423430"/>
                <a:gd name="connsiteY0" fmla="*/ 0 h 1514248"/>
                <a:gd name="connsiteX1" fmla="*/ 142812 w 423430"/>
                <a:gd name="connsiteY1" fmla="*/ 160311 h 1514248"/>
                <a:gd name="connsiteX2" fmla="*/ 399509 w 423430"/>
                <a:gd name="connsiteY2" fmla="*/ 724860 h 1514248"/>
                <a:gd name="connsiteX3" fmla="*/ 389468 w 423430"/>
                <a:gd name="connsiteY3" fmla="*/ 1045775 h 1514248"/>
                <a:gd name="connsiteX4" fmla="*/ 146287 w 423430"/>
                <a:gd name="connsiteY4" fmla="*/ 1371466 h 1514248"/>
                <a:gd name="connsiteX5" fmla="*/ 29306 w 423430"/>
                <a:gd name="connsiteY5" fmla="*/ 1514248 h 1514248"/>
                <a:gd name="connsiteX0" fmla="*/ 0 w 420130"/>
                <a:gd name="connsiteY0" fmla="*/ 0 h 1514248"/>
                <a:gd name="connsiteX1" fmla="*/ 142812 w 420130"/>
                <a:gd name="connsiteY1" fmla="*/ 160311 h 1514248"/>
                <a:gd name="connsiteX2" fmla="*/ 399509 w 420130"/>
                <a:gd name="connsiteY2" fmla="*/ 724860 h 1514248"/>
                <a:gd name="connsiteX3" fmla="*/ 389468 w 420130"/>
                <a:gd name="connsiteY3" fmla="*/ 1045775 h 1514248"/>
                <a:gd name="connsiteX4" fmla="*/ 146287 w 420130"/>
                <a:gd name="connsiteY4" fmla="*/ 1371466 h 1514248"/>
                <a:gd name="connsiteX5" fmla="*/ 29306 w 420130"/>
                <a:gd name="connsiteY5" fmla="*/ 1514248 h 1514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0130" h="1514248">
                  <a:moveTo>
                    <a:pt x="0" y="0"/>
                  </a:moveTo>
                  <a:cubicBezTo>
                    <a:pt x="103059" y="84345"/>
                    <a:pt x="76227" y="39501"/>
                    <a:pt x="142812" y="160311"/>
                  </a:cubicBezTo>
                  <a:cubicBezTo>
                    <a:pt x="209397" y="281121"/>
                    <a:pt x="358400" y="577283"/>
                    <a:pt x="399509" y="724860"/>
                  </a:cubicBezTo>
                  <a:cubicBezTo>
                    <a:pt x="440618" y="872437"/>
                    <a:pt x="411167" y="963142"/>
                    <a:pt x="389468" y="1045775"/>
                  </a:cubicBezTo>
                  <a:cubicBezTo>
                    <a:pt x="332051" y="1142695"/>
                    <a:pt x="206314" y="1293387"/>
                    <a:pt x="146287" y="1371466"/>
                  </a:cubicBezTo>
                  <a:cubicBezTo>
                    <a:pt x="86260" y="1449545"/>
                    <a:pt x="99532" y="1410453"/>
                    <a:pt x="29306" y="1514248"/>
                  </a:cubicBezTo>
                </a:path>
              </a:pathLst>
            </a:custGeom>
            <a:noFill/>
            <a:ln w="28575">
              <a:solidFill>
                <a:schemeClr val="accent5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思想气泡: 云 201">
              <a:extLst>
                <a:ext uri="{FF2B5EF4-FFF2-40B4-BE49-F238E27FC236}">
                  <a16:creationId xmlns:a16="http://schemas.microsoft.com/office/drawing/2014/main" id="{9CC4947E-581B-4954-B4F1-88B542F2D769}"/>
                </a:ext>
              </a:extLst>
            </p:cNvPr>
            <p:cNvSpPr/>
            <p:nvPr/>
          </p:nvSpPr>
          <p:spPr>
            <a:xfrm>
              <a:off x="6613355" y="4142006"/>
              <a:ext cx="806665" cy="371475"/>
            </a:xfrm>
            <a:prstGeom prst="cloudCallout">
              <a:avLst>
                <a:gd name="adj1" fmla="val -59555"/>
                <a:gd name="adj2" fmla="val 67864"/>
              </a:avLst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4" name="思想气泡: 云 203">
              <a:extLst>
                <a:ext uri="{FF2B5EF4-FFF2-40B4-BE49-F238E27FC236}">
                  <a16:creationId xmlns:a16="http://schemas.microsoft.com/office/drawing/2014/main" id="{608D6438-7B05-4C58-8E29-07921CE97EFB}"/>
                </a:ext>
              </a:extLst>
            </p:cNvPr>
            <p:cNvSpPr/>
            <p:nvPr/>
          </p:nvSpPr>
          <p:spPr>
            <a:xfrm>
              <a:off x="5045079" y="5658271"/>
              <a:ext cx="815515" cy="371475"/>
            </a:xfrm>
            <a:prstGeom prst="cloudCallout">
              <a:avLst>
                <a:gd name="adj1" fmla="val 71375"/>
                <a:gd name="adj2" fmla="val 43741"/>
              </a:avLst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" name="任意多边形: 形状 205">
              <a:extLst>
                <a:ext uri="{FF2B5EF4-FFF2-40B4-BE49-F238E27FC236}">
                  <a16:creationId xmlns:a16="http://schemas.microsoft.com/office/drawing/2014/main" id="{EE3D2501-41BF-4A87-9FFB-5EBED9B35C72}"/>
                </a:ext>
              </a:extLst>
            </p:cNvPr>
            <p:cNvSpPr/>
            <p:nvPr/>
          </p:nvSpPr>
          <p:spPr>
            <a:xfrm>
              <a:off x="6318272" y="4131910"/>
              <a:ext cx="1770" cy="436808"/>
            </a:xfrm>
            <a:custGeom>
              <a:avLst/>
              <a:gdLst>
                <a:gd name="connsiteX0" fmla="*/ 17763 w 488279"/>
                <a:gd name="connsiteY0" fmla="*/ 0 h 2556769"/>
                <a:gd name="connsiteX1" fmla="*/ 8885 w 488279"/>
                <a:gd name="connsiteY1" fmla="*/ 44389 h 2556769"/>
                <a:gd name="connsiteX2" fmla="*/ 7 w 488279"/>
                <a:gd name="connsiteY2" fmla="*/ 71022 h 2556769"/>
                <a:gd name="connsiteX3" fmla="*/ 17763 w 488279"/>
                <a:gd name="connsiteY3" fmla="*/ 390618 h 2556769"/>
                <a:gd name="connsiteX4" fmla="*/ 35518 w 488279"/>
                <a:gd name="connsiteY4" fmla="*/ 506028 h 2556769"/>
                <a:gd name="connsiteX5" fmla="*/ 62151 w 488279"/>
                <a:gd name="connsiteY5" fmla="*/ 585927 h 2556769"/>
                <a:gd name="connsiteX6" fmla="*/ 115417 w 488279"/>
                <a:gd name="connsiteY6" fmla="*/ 701336 h 2556769"/>
                <a:gd name="connsiteX7" fmla="*/ 133172 w 488279"/>
                <a:gd name="connsiteY7" fmla="*/ 754602 h 2556769"/>
                <a:gd name="connsiteX8" fmla="*/ 159805 w 488279"/>
                <a:gd name="connsiteY8" fmla="*/ 790113 h 2556769"/>
                <a:gd name="connsiteX9" fmla="*/ 177561 w 488279"/>
                <a:gd name="connsiteY9" fmla="*/ 816746 h 2556769"/>
                <a:gd name="connsiteX10" fmla="*/ 230827 w 488279"/>
                <a:gd name="connsiteY10" fmla="*/ 905523 h 2556769"/>
                <a:gd name="connsiteX11" fmla="*/ 266337 w 488279"/>
                <a:gd name="connsiteY11" fmla="*/ 958789 h 2556769"/>
                <a:gd name="connsiteX12" fmla="*/ 337359 w 488279"/>
                <a:gd name="connsiteY12" fmla="*/ 1065321 h 2556769"/>
                <a:gd name="connsiteX13" fmla="*/ 399502 w 488279"/>
                <a:gd name="connsiteY13" fmla="*/ 1145220 h 2556769"/>
                <a:gd name="connsiteX14" fmla="*/ 417258 w 488279"/>
                <a:gd name="connsiteY14" fmla="*/ 1171853 h 2556769"/>
                <a:gd name="connsiteX15" fmla="*/ 426135 w 488279"/>
                <a:gd name="connsiteY15" fmla="*/ 1198486 h 2556769"/>
                <a:gd name="connsiteX16" fmla="*/ 443891 w 488279"/>
                <a:gd name="connsiteY16" fmla="*/ 1216241 h 2556769"/>
                <a:gd name="connsiteX17" fmla="*/ 461646 w 488279"/>
                <a:gd name="connsiteY17" fmla="*/ 1242874 h 2556769"/>
                <a:gd name="connsiteX18" fmla="*/ 488279 w 488279"/>
                <a:gd name="connsiteY18" fmla="*/ 1305018 h 2556769"/>
                <a:gd name="connsiteX19" fmla="*/ 479401 w 488279"/>
                <a:gd name="connsiteY19" fmla="*/ 1438183 h 2556769"/>
                <a:gd name="connsiteX20" fmla="*/ 470524 w 488279"/>
                <a:gd name="connsiteY20" fmla="*/ 1464816 h 2556769"/>
                <a:gd name="connsiteX21" fmla="*/ 461646 w 488279"/>
                <a:gd name="connsiteY21" fmla="*/ 1500327 h 2556769"/>
                <a:gd name="connsiteX22" fmla="*/ 443891 w 488279"/>
                <a:gd name="connsiteY22" fmla="*/ 1571348 h 2556769"/>
                <a:gd name="connsiteX23" fmla="*/ 408380 w 488279"/>
                <a:gd name="connsiteY23" fmla="*/ 1606859 h 2556769"/>
                <a:gd name="connsiteX24" fmla="*/ 381747 w 488279"/>
                <a:gd name="connsiteY24" fmla="*/ 1669002 h 2556769"/>
                <a:gd name="connsiteX25" fmla="*/ 337359 w 488279"/>
                <a:gd name="connsiteY25" fmla="*/ 1713391 h 2556769"/>
                <a:gd name="connsiteX26" fmla="*/ 266337 w 488279"/>
                <a:gd name="connsiteY26" fmla="*/ 1819923 h 2556769"/>
                <a:gd name="connsiteX27" fmla="*/ 239704 w 488279"/>
                <a:gd name="connsiteY27" fmla="*/ 1846556 h 2556769"/>
                <a:gd name="connsiteX28" fmla="*/ 195316 w 488279"/>
                <a:gd name="connsiteY28" fmla="*/ 1890944 h 2556769"/>
                <a:gd name="connsiteX29" fmla="*/ 159805 w 488279"/>
                <a:gd name="connsiteY29" fmla="*/ 1944210 h 2556769"/>
                <a:gd name="connsiteX30" fmla="*/ 142050 w 488279"/>
                <a:gd name="connsiteY30" fmla="*/ 1970843 h 2556769"/>
                <a:gd name="connsiteX31" fmla="*/ 115417 w 488279"/>
                <a:gd name="connsiteY31" fmla="*/ 1988598 h 2556769"/>
                <a:gd name="connsiteX32" fmla="*/ 88784 w 488279"/>
                <a:gd name="connsiteY32" fmla="*/ 2041864 h 2556769"/>
                <a:gd name="connsiteX33" fmla="*/ 62151 w 488279"/>
                <a:gd name="connsiteY33" fmla="*/ 2086253 h 2556769"/>
                <a:gd name="connsiteX34" fmla="*/ 44396 w 488279"/>
                <a:gd name="connsiteY34" fmla="*/ 2263806 h 2556769"/>
                <a:gd name="connsiteX35" fmla="*/ 44396 w 488279"/>
                <a:gd name="connsiteY35" fmla="*/ 2556769 h 2556769"/>
                <a:gd name="connsiteX0" fmla="*/ 17763 w 488279"/>
                <a:gd name="connsiteY0" fmla="*/ 0 h 2556769"/>
                <a:gd name="connsiteX1" fmla="*/ 8885 w 488279"/>
                <a:gd name="connsiteY1" fmla="*/ 44389 h 2556769"/>
                <a:gd name="connsiteX2" fmla="*/ 7 w 488279"/>
                <a:gd name="connsiteY2" fmla="*/ 71022 h 2556769"/>
                <a:gd name="connsiteX3" fmla="*/ 17763 w 488279"/>
                <a:gd name="connsiteY3" fmla="*/ 390618 h 2556769"/>
                <a:gd name="connsiteX4" fmla="*/ 35518 w 488279"/>
                <a:gd name="connsiteY4" fmla="*/ 506028 h 2556769"/>
                <a:gd name="connsiteX5" fmla="*/ 62151 w 488279"/>
                <a:gd name="connsiteY5" fmla="*/ 585927 h 2556769"/>
                <a:gd name="connsiteX6" fmla="*/ 115417 w 488279"/>
                <a:gd name="connsiteY6" fmla="*/ 701336 h 2556769"/>
                <a:gd name="connsiteX7" fmla="*/ 133172 w 488279"/>
                <a:gd name="connsiteY7" fmla="*/ 754602 h 2556769"/>
                <a:gd name="connsiteX8" fmla="*/ 159805 w 488279"/>
                <a:gd name="connsiteY8" fmla="*/ 790113 h 2556769"/>
                <a:gd name="connsiteX9" fmla="*/ 177561 w 488279"/>
                <a:gd name="connsiteY9" fmla="*/ 816746 h 2556769"/>
                <a:gd name="connsiteX10" fmla="*/ 230827 w 488279"/>
                <a:gd name="connsiteY10" fmla="*/ 905523 h 2556769"/>
                <a:gd name="connsiteX11" fmla="*/ 266337 w 488279"/>
                <a:gd name="connsiteY11" fmla="*/ 958789 h 2556769"/>
                <a:gd name="connsiteX12" fmla="*/ 391334 w 488279"/>
                <a:gd name="connsiteY12" fmla="*/ 1074846 h 2556769"/>
                <a:gd name="connsiteX13" fmla="*/ 399502 w 488279"/>
                <a:gd name="connsiteY13" fmla="*/ 1145220 h 2556769"/>
                <a:gd name="connsiteX14" fmla="*/ 417258 w 488279"/>
                <a:gd name="connsiteY14" fmla="*/ 1171853 h 2556769"/>
                <a:gd name="connsiteX15" fmla="*/ 426135 w 488279"/>
                <a:gd name="connsiteY15" fmla="*/ 1198486 h 2556769"/>
                <a:gd name="connsiteX16" fmla="*/ 443891 w 488279"/>
                <a:gd name="connsiteY16" fmla="*/ 1216241 h 2556769"/>
                <a:gd name="connsiteX17" fmla="*/ 461646 w 488279"/>
                <a:gd name="connsiteY17" fmla="*/ 1242874 h 2556769"/>
                <a:gd name="connsiteX18" fmla="*/ 488279 w 488279"/>
                <a:gd name="connsiteY18" fmla="*/ 1305018 h 2556769"/>
                <a:gd name="connsiteX19" fmla="*/ 479401 w 488279"/>
                <a:gd name="connsiteY19" fmla="*/ 1438183 h 2556769"/>
                <a:gd name="connsiteX20" fmla="*/ 470524 w 488279"/>
                <a:gd name="connsiteY20" fmla="*/ 1464816 h 2556769"/>
                <a:gd name="connsiteX21" fmla="*/ 461646 w 488279"/>
                <a:gd name="connsiteY21" fmla="*/ 1500327 h 2556769"/>
                <a:gd name="connsiteX22" fmla="*/ 443891 w 488279"/>
                <a:gd name="connsiteY22" fmla="*/ 1571348 h 2556769"/>
                <a:gd name="connsiteX23" fmla="*/ 408380 w 488279"/>
                <a:gd name="connsiteY23" fmla="*/ 1606859 h 2556769"/>
                <a:gd name="connsiteX24" fmla="*/ 381747 w 488279"/>
                <a:gd name="connsiteY24" fmla="*/ 1669002 h 2556769"/>
                <a:gd name="connsiteX25" fmla="*/ 337359 w 488279"/>
                <a:gd name="connsiteY25" fmla="*/ 1713391 h 2556769"/>
                <a:gd name="connsiteX26" fmla="*/ 266337 w 488279"/>
                <a:gd name="connsiteY26" fmla="*/ 1819923 h 2556769"/>
                <a:gd name="connsiteX27" fmla="*/ 239704 w 488279"/>
                <a:gd name="connsiteY27" fmla="*/ 1846556 h 2556769"/>
                <a:gd name="connsiteX28" fmla="*/ 195316 w 488279"/>
                <a:gd name="connsiteY28" fmla="*/ 1890944 h 2556769"/>
                <a:gd name="connsiteX29" fmla="*/ 159805 w 488279"/>
                <a:gd name="connsiteY29" fmla="*/ 1944210 h 2556769"/>
                <a:gd name="connsiteX30" fmla="*/ 142050 w 488279"/>
                <a:gd name="connsiteY30" fmla="*/ 1970843 h 2556769"/>
                <a:gd name="connsiteX31" fmla="*/ 115417 w 488279"/>
                <a:gd name="connsiteY31" fmla="*/ 1988598 h 2556769"/>
                <a:gd name="connsiteX32" fmla="*/ 88784 w 488279"/>
                <a:gd name="connsiteY32" fmla="*/ 2041864 h 2556769"/>
                <a:gd name="connsiteX33" fmla="*/ 62151 w 488279"/>
                <a:gd name="connsiteY33" fmla="*/ 2086253 h 2556769"/>
                <a:gd name="connsiteX34" fmla="*/ 44396 w 488279"/>
                <a:gd name="connsiteY34" fmla="*/ 2263806 h 2556769"/>
                <a:gd name="connsiteX35" fmla="*/ 44396 w 488279"/>
                <a:gd name="connsiteY35" fmla="*/ 2556769 h 2556769"/>
                <a:gd name="connsiteX0" fmla="*/ 8878 w 479394"/>
                <a:gd name="connsiteY0" fmla="*/ 0 h 2556769"/>
                <a:gd name="connsiteX1" fmla="*/ 0 w 479394"/>
                <a:gd name="connsiteY1" fmla="*/ 44389 h 2556769"/>
                <a:gd name="connsiteX2" fmla="*/ 8878 w 479394"/>
                <a:gd name="connsiteY2" fmla="*/ 390618 h 2556769"/>
                <a:gd name="connsiteX3" fmla="*/ 26633 w 479394"/>
                <a:gd name="connsiteY3" fmla="*/ 506028 h 2556769"/>
                <a:gd name="connsiteX4" fmla="*/ 53266 w 479394"/>
                <a:gd name="connsiteY4" fmla="*/ 585927 h 2556769"/>
                <a:gd name="connsiteX5" fmla="*/ 106532 w 479394"/>
                <a:gd name="connsiteY5" fmla="*/ 701336 h 2556769"/>
                <a:gd name="connsiteX6" fmla="*/ 124287 w 479394"/>
                <a:gd name="connsiteY6" fmla="*/ 754602 h 2556769"/>
                <a:gd name="connsiteX7" fmla="*/ 150920 w 479394"/>
                <a:gd name="connsiteY7" fmla="*/ 790113 h 2556769"/>
                <a:gd name="connsiteX8" fmla="*/ 168676 w 479394"/>
                <a:gd name="connsiteY8" fmla="*/ 816746 h 2556769"/>
                <a:gd name="connsiteX9" fmla="*/ 221942 w 479394"/>
                <a:gd name="connsiteY9" fmla="*/ 905523 h 2556769"/>
                <a:gd name="connsiteX10" fmla="*/ 257452 w 479394"/>
                <a:gd name="connsiteY10" fmla="*/ 958789 h 2556769"/>
                <a:gd name="connsiteX11" fmla="*/ 382449 w 479394"/>
                <a:gd name="connsiteY11" fmla="*/ 1074846 h 2556769"/>
                <a:gd name="connsiteX12" fmla="*/ 390617 w 479394"/>
                <a:gd name="connsiteY12" fmla="*/ 1145220 h 2556769"/>
                <a:gd name="connsiteX13" fmla="*/ 408373 w 479394"/>
                <a:gd name="connsiteY13" fmla="*/ 1171853 h 2556769"/>
                <a:gd name="connsiteX14" fmla="*/ 417250 w 479394"/>
                <a:gd name="connsiteY14" fmla="*/ 1198486 h 2556769"/>
                <a:gd name="connsiteX15" fmla="*/ 435006 w 479394"/>
                <a:gd name="connsiteY15" fmla="*/ 1216241 h 2556769"/>
                <a:gd name="connsiteX16" fmla="*/ 452761 w 479394"/>
                <a:gd name="connsiteY16" fmla="*/ 1242874 h 2556769"/>
                <a:gd name="connsiteX17" fmla="*/ 479394 w 479394"/>
                <a:gd name="connsiteY17" fmla="*/ 1305018 h 2556769"/>
                <a:gd name="connsiteX18" fmla="*/ 470516 w 479394"/>
                <a:gd name="connsiteY18" fmla="*/ 1438183 h 2556769"/>
                <a:gd name="connsiteX19" fmla="*/ 461639 w 479394"/>
                <a:gd name="connsiteY19" fmla="*/ 1464816 h 2556769"/>
                <a:gd name="connsiteX20" fmla="*/ 452761 w 479394"/>
                <a:gd name="connsiteY20" fmla="*/ 1500327 h 2556769"/>
                <a:gd name="connsiteX21" fmla="*/ 435006 w 479394"/>
                <a:gd name="connsiteY21" fmla="*/ 1571348 h 2556769"/>
                <a:gd name="connsiteX22" fmla="*/ 399495 w 479394"/>
                <a:gd name="connsiteY22" fmla="*/ 1606859 h 2556769"/>
                <a:gd name="connsiteX23" fmla="*/ 372862 w 479394"/>
                <a:gd name="connsiteY23" fmla="*/ 1669002 h 2556769"/>
                <a:gd name="connsiteX24" fmla="*/ 328474 w 479394"/>
                <a:gd name="connsiteY24" fmla="*/ 1713391 h 2556769"/>
                <a:gd name="connsiteX25" fmla="*/ 257452 w 479394"/>
                <a:gd name="connsiteY25" fmla="*/ 1819923 h 2556769"/>
                <a:gd name="connsiteX26" fmla="*/ 230819 w 479394"/>
                <a:gd name="connsiteY26" fmla="*/ 1846556 h 2556769"/>
                <a:gd name="connsiteX27" fmla="*/ 186431 w 479394"/>
                <a:gd name="connsiteY27" fmla="*/ 1890944 h 2556769"/>
                <a:gd name="connsiteX28" fmla="*/ 150920 w 479394"/>
                <a:gd name="connsiteY28" fmla="*/ 1944210 h 2556769"/>
                <a:gd name="connsiteX29" fmla="*/ 133165 w 479394"/>
                <a:gd name="connsiteY29" fmla="*/ 1970843 h 2556769"/>
                <a:gd name="connsiteX30" fmla="*/ 106532 w 479394"/>
                <a:gd name="connsiteY30" fmla="*/ 1988598 h 2556769"/>
                <a:gd name="connsiteX31" fmla="*/ 79899 w 479394"/>
                <a:gd name="connsiteY31" fmla="*/ 2041864 h 2556769"/>
                <a:gd name="connsiteX32" fmla="*/ 53266 w 479394"/>
                <a:gd name="connsiteY32" fmla="*/ 2086253 h 2556769"/>
                <a:gd name="connsiteX33" fmla="*/ 35511 w 479394"/>
                <a:gd name="connsiteY33" fmla="*/ 2263806 h 2556769"/>
                <a:gd name="connsiteX34" fmla="*/ 35511 w 479394"/>
                <a:gd name="connsiteY34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116725 w 471832"/>
                <a:gd name="connsiteY5" fmla="*/ 754602 h 2556769"/>
                <a:gd name="connsiteX6" fmla="*/ 143358 w 471832"/>
                <a:gd name="connsiteY6" fmla="*/ 790113 h 2556769"/>
                <a:gd name="connsiteX7" fmla="*/ 161114 w 471832"/>
                <a:gd name="connsiteY7" fmla="*/ 816746 h 2556769"/>
                <a:gd name="connsiteX8" fmla="*/ 214380 w 471832"/>
                <a:gd name="connsiteY8" fmla="*/ 905523 h 2556769"/>
                <a:gd name="connsiteX9" fmla="*/ 249890 w 471832"/>
                <a:gd name="connsiteY9" fmla="*/ 958789 h 2556769"/>
                <a:gd name="connsiteX10" fmla="*/ 374887 w 471832"/>
                <a:gd name="connsiteY10" fmla="*/ 1074846 h 2556769"/>
                <a:gd name="connsiteX11" fmla="*/ 383055 w 471832"/>
                <a:gd name="connsiteY11" fmla="*/ 1145220 h 2556769"/>
                <a:gd name="connsiteX12" fmla="*/ 400811 w 471832"/>
                <a:gd name="connsiteY12" fmla="*/ 1171853 h 2556769"/>
                <a:gd name="connsiteX13" fmla="*/ 409688 w 471832"/>
                <a:gd name="connsiteY13" fmla="*/ 1198486 h 2556769"/>
                <a:gd name="connsiteX14" fmla="*/ 427444 w 471832"/>
                <a:gd name="connsiteY14" fmla="*/ 1216241 h 2556769"/>
                <a:gd name="connsiteX15" fmla="*/ 445199 w 471832"/>
                <a:gd name="connsiteY15" fmla="*/ 1242874 h 2556769"/>
                <a:gd name="connsiteX16" fmla="*/ 471832 w 471832"/>
                <a:gd name="connsiteY16" fmla="*/ 1305018 h 2556769"/>
                <a:gd name="connsiteX17" fmla="*/ 462954 w 471832"/>
                <a:gd name="connsiteY17" fmla="*/ 1438183 h 2556769"/>
                <a:gd name="connsiteX18" fmla="*/ 454077 w 471832"/>
                <a:gd name="connsiteY18" fmla="*/ 1464816 h 2556769"/>
                <a:gd name="connsiteX19" fmla="*/ 445199 w 471832"/>
                <a:gd name="connsiteY19" fmla="*/ 1500327 h 2556769"/>
                <a:gd name="connsiteX20" fmla="*/ 427444 w 471832"/>
                <a:gd name="connsiteY20" fmla="*/ 1571348 h 2556769"/>
                <a:gd name="connsiteX21" fmla="*/ 391933 w 471832"/>
                <a:gd name="connsiteY21" fmla="*/ 1606859 h 2556769"/>
                <a:gd name="connsiteX22" fmla="*/ 365300 w 471832"/>
                <a:gd name="connsiteY22" fmla="*/ 1669002 h 2556769"/>
                <a:gd name="connsiteX23" fmla="*/ 320912 w 471832"/>
                <a:gd name="connsiteY23" fmla="*/ 1713391 h 2556769"/>
                <a:gd name="connsiteX24" fmla="*/ 249890 w 471832"/>
                <a:gd name="connsiteY24" fmla="*/ 1819923 h 2556769"/>
                <a:gd name="connsiteX25" fmla="*/ 223257 w 471832"/>
                <a:gd name="connsiteY25" fmla="*/ 1846556 h 2556769"/>
                <a:gd name="connsiteX26" fmla="*/ 178869 w 471832"/>
                <a:gd name="connsiteY26" fmla="*/ 1890944 h 2556769"/>
                <a:gd name="connsiteX27" fmla="*/ 143358 w 471832"/>
                <a:gd name="connsiteY27" fmla="*/ 1944210 h 2556769"/>
                <a:gd name="connsiteX28" fmla="*/ 125603 w 471832"/>
                <a:gd name="connsiteY28" fmla="*/ 1970843 h 2556769"/>
                <a:gd name="connsiteX29" fmla="*/ 98970 w 471832"/>
                <a:gd name="connsiteY29" fmla="*/ 1988598 h 2556769"/>
                <a:gd name="connsiteX30" fmla="*/ 72337 w 471832"/>
                <a:gd name="connsiteY30" fmla="*/ 2041864 h 2556769"/>
                <a:gd name="connsiteX31" fmla="*/ 45704 w 471832"/>
                <a:gd name="connsiteY31" fmla="*/ 2086253 h 2556769"/>
                <a:gd name="connsiteX32" fmla="*/ 27949 w 471832"/>
                <a:gd name="connsiteY32" fmla="*/ 2263806 h 2556769"/>
                <a:gd name="connsiteX33" fmla="*/ 27949 w 471832"/>
                <a:gd name="connsiteY33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116725 w 471832"/>
                <a:gd name="connsiteY5" fmla="*/ 754602 h 2556769"/>
                <a:gd name="connsiteX6" fmla="*/ 143358 w 471832"/>
                <a:gd name="connsiteY6" fmla="*/ 790113 h 2556769"/>
                <a:gd name="connsiteX7" fmla="*/ 161114 w 471832"/>
                <a:gd name="connsiteY7" fmla="*/ 816746 h 2556769"/>
                <a:gd name="connsiteX8" fmla="*/ 214380 w 471832"/>
                <a:gd name="connsiteY8" fmla="*/ 905523 h 2556769"/>
                <a:gd name="connsiteX9" fmla="*/ 374887 w 471832"/>
                <a:gd name="connsiteY9" fmla="*/ 1074846 h 2556769"/>
                <a:gd name="connsiteX10" fmla="*/ 383055 w 471832"/>
                <a:gd name="connsiteY10" fmla="*/ 1145220 h 2556769"/>
                <a:gd name="connsiteX11" fmla="*/ 400811 w 471832"/>
                <a:gd name="connsiteY11" fmla="*/ 1171853 h 2556769"/>
                <a:gd name="connsiteX12" fmla="*/ 409688 w 471832"/>
                <a:gd name="connsiteY12" fmla="*/ 1198486 h 2556769"/>
                <a:gd name="connsiteX13" fmla="*/ 427444 w 471832"/>
                <a:gd name="connsiteY13" fmla="*/ 1216241 h 2556769"/>
                <a:gd name="connsiteX14" fmla="*/ 445199 w 471832"/>
                <a:gd name="connsiteY14" fmla="*/ 1242874 h 2556769"/>
                <a:gd name="connsiteX15" fmla="*/ 471832 w 471832"/>
                <a:gd name="connsiteY15" fmla="*/ 1305018 h 2556769"/>
                <a:gd name="connsiteX16" fmla="*/ 462954 w 471832"/>
                <a:gd name="connsiteY16" fmla="*/ 1438183 h 2556769"/>
                <a:gd name="connsiteX17" fmla="*/ 454077 w 471832"/>
                <a:gd name="connsiteY17" fmla="*/ 1464816 h 2556769"/>
                <a:gd name="connsiteX18" fmla="*/ 445199 w 471832"/>
                <a:gd name="connsiteY18" fmla="*/ 1500327 h 2556769"/>
                <a:gd name="connsiteX19" fmla="*/ 427444 w 471832"/>
                <a:gd name="connsiteY19" fmla="*/ 1571348 h 2556769"/>
                <a:gd name="connsiteX20" fmla="*/ 391933 w 471832"/>
                <a:gd name="connsiteY20" fmla="*/ 1606859 h 2556769"/>
                <a:gd name="connsiteX21" fmla="*/ 365300 w 471832"/>
                <a:gd name="connsiteY21" fmla="*/ 1669002 h 2556769"/>
                <a:gd name="connsiteX22" fmla="*/ 320912 w 471832"/>
                <a:gd name="connsiteY22" fmla="*/ 1713391 h 2556769"/>
                <a:gd name="connsiteX23" fmla="*/ 249890 w 471832"/>
                <a:gd name="connsiteY23" fmla="*/ 1819923 h 2556769"/>
                <a:gd name="connsiteX24" fmla="*/ 223257 w 471832"/>
                <a:gd name="connsiteY24" fmla="*/ 1846556 h 2556769"/>
                <a:gd name="connsiteX25" fmla="*/ 178869 w 471832"/>
                <a:gd name="connsiteY25" fmla="*/ 1890944 h 2556769"/>
                <a:gd name="connsiteX26" fmla="*/ 143358 w 471832"/>
                <a:gd name="connsiteY26" fmla="*/ 1944210 h 2556769"/>
                <a:gd name="connsiteX27" fmla="*/ 125603 w 471832"/>
                <a:gd name="connsiteY27" fmla="*/ 1970843 h 2556769"/>
                <a:gd name="connsiteX28" fmla="*/ 98970 w 471832"/>
                <a:gd name="connsiteY28" fmla="*/ 1988598 h 2556769"/>
                <a:gd name="connsiteX29" fmla="*/ 72337 w 471832"/>
                <a:gd name="connsiteY29" fmla="*/ 2041864 h 2556769"/>
                <a:gd name="connsiteX30" fmla="*/ 45704 w 471832"/>
                <a:gd name="connsiteY30" fmla="*/ 2086253 h 2556769"/>
                <a:gd name="connsiteX31" fmla="*/ 27949 w 471832"/>
                <a:gd name="connsiteY31" fmla="*/ 2263806 h 2556769"/>
                <a:gd name="connsiteX32" fmla="*/ 27949 w 471832"/>
                <a:gd name="connsiteY32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116725 w 471832"/>
                <a:gd name="connsiteY5" fmla="*/ 754602 h 2556769"/>
                <a:gd name="connsiteX6" fmla="*/ 161114 w 471832"/>
                <a:gd name="connsiteY6" fmla="*/ 816746 h 2556769"/>
                <a:gd name="connsiteX7" fmla="*/ 214380 w 471832"/>
                <a:gd name="connsiteY7" fmla="*/ 905523 h 2556769"/>
                <a:gd name="connsiteX8" fmla="*/ 374887 w 471832"/>
                <a:gd name="connsiteY8" fmla="*/ 1074846 h 2556769"/>
                <a:gd name="connsiteX9" fmla="*/ 383055 w 471832"/>
                <a:gd name="connsiteY9" fmla="*/ 1145220 h 2556769"/>
                <a:gd name="connsiteX10" fmla="*/ 400811 w 471832"/>
                <a:gd name="connsiteY10" fmla="*/ 1171853 h 2556769"/>
                <a:gd name="connsiteX11" fmla="*/ 409688 w 471832"/>
                <a:gd name="connsiteY11" fmla="*/ 1198486 h 2556769"/>
                <a:gd name="connsiteX12" fmla="*/ 427444 w 471832"/>
                <a:gd name="connsiteY12" fmla="*/ 1216241 h 2556769"/>
                <a:gd name="connsiteX13" fmla="*/ 445199 w 471832"/>
                <a:gd name="connsiteY13" fmla="*/ 1242874 h 2556769"/>
                <a:gd name="connsiteX14" fmla="*/ 471832 w 471832"/>
                <a:gd name="connsiteY14" fmla="*/ 1305018 h 2556769"/>
                <a:gd name="connsiteX15" fmla="*/ 462954 w 471832"/>
                <a:gd name="connsiteY15" fmla="*/ 1438183 h 2556769"/>
                <a:gd name="connsiteX16" fmla="*/ 454077 w 471832"/>
                <a:gd name="connsiteY16" fmla="*/ 1464816 h 2556769"/>
                <a:gd name="connsiteX17" fmla="*/ 445199 w 471832"/>
                <a:gd name="connsiteY17" fmla="*/ 1500327 h 2556769"/>
                <a:gd name="connsiteX18" fmla="*/ 427444 w 471832"/>
                <a:gd name="connsiteY18" fmla="*/ 1571348 h 2556769"/>
                <a:gd name="connsiteX19" fmla="*/ 391933 w 471832"/>
                <a:gd name="connsiteY19" fmla="*/ 1606859 h 2556769"/>
                <a:gd name="connsiteX20" fmla="*/ 365300 w 471832"/>
                <a:gd name="connsiteY20" fmla="*/ 1669002 h 2556769"/>
                <a:gd name="connsiteX21" fmla="*/ 320912 w 471832"/>
                <a:gd name="connsiteY21" fmla="*/ 1713391 h 2556769"/>
                <a:gd name="connsiteX22" fmla="*/ 249890 w 471832"/>
                <a:gd name="connsiteY22" fmla="*/ 1819923 h 2556769"/>
                <a:gd name="connsiteX23" fmla="*/ 223257 w 471832"/>
                <a:gd name="connsiteY23" fmla="*/ 1846556 h 2556769"/>
                <a:gd name="connsiteX24" fmla="*/ 178869 w 471832"/>
                <a:gd name="connsiteY24" fmla="*/ 1890944 h 2556769"/>
                <a:gd name="connsiteX25" fmla="*/ 143358 w 471832"/>
                <a:gd name="connsiteY25" fmla="*/ 1944210 h 2556769"/>
                <a:gd name="connsiteX26" fmla="*/ 125603 w 471832"/>
                <a:gd name="connsiteY26" fmla="*/ 1970843 h 2556769"/>
                <a:gd name="connsiteX27" fmla="*/ 98970 w 471832"/>
                <a:gd name="connsiteY27" fmla="*/ 1988598 h 2556769"/>
                <a:gd name="connsiteX28" fmla="*/ 72337 w 471832"/>
                <a:gd name="connsiteY28" fmla="*/ 2041864 h 2556769"/>
                <a:gd name="connsiteX29" fmla="*/ 45704 w 471832"/>
                <a:gd name="connsiteY29" fmla="*/ 2086253 h 2556769"/>
                <a:gd name="connsiteX30" fmla="*/ 27949 w 471832"/>
                <a:gd name="connsiteY30" fmla="*/ 2263806 h 2556769"/>
                <a:gd name="connsiteX31" fmla="*/ 27949 w 471832"/>
                <a:gd name="connsiteY31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116725 w 471832"/>
                <a:gd name="connsiteY5" fmla="*/ 754602 h 2556769"/>
                <a:gd name="connsiteX6" fmla="*/ 214380 w 471832"/>
                <a:gd name="connsiteY6" fmla="*/ 905523 h 2556769"/>
                <a:gd name="connsiteX7" fmla="*/ 374887 w 471832"/>
                <a:gd name="connsiteY7" fmla="*/ 1074846 h 2556769"/>
                <a:gd name="connsiteX8" fmla="*/ 383055 w 471832"/>
                <a:gd name="connsiteY8" fmla="*/ 1145220 h 2556769"/>
                <a:gd name="connsiteX9" fmla="*/ 400811 w 471832"/>
                <a:gd name="connsiteY9" fmla="*/ 1171853 h 2556769"/>
                <a:gd name="connsiteX10" fmla="*/ 409688 w 471832"/>
                <a:gd name="connsiteY10" fmla="*/ 1198486 h 2556769"/>
                <a:gd name="connsiteX11" fmla="*/ 427444 w 471832"/>
                <a:gd name="connsiteY11" fmla="*/ 1216241 h 2556769"/>
                <a:gd name="connsiteX12" fmla="*/ 445199 w 471832"/>
                <a:gd name="connsiteY12" fmla="*/ 1242874 h 2556769"/>
                <a:gd name="connsiteX13" fmla="*/ 471832 w 471832"/>
                <a:gd name="connsiteY13" fmla="*/ 1305018 h 2556769"/>
                <a:gd name="connsiteX14" fmla="*/ 462954 w 471832"/>
                <a:gd name="connsiteY14" fmla="*/ 1438183 h 2556769"/>
                <a:gd name="connsiteX15" fmla="*/ 454077 w 471832"/>
                <a:gd name="connsiteY15" fmla="*/ 1464816 h 2556769"/>
                <a:gd name="connsiteX16" fmla="*/ 445199 w 471832"/>
                <a:gd name="connsiteY16" fmla="*/ 1500327 h 2556769"/>
                <a:gd name="connsiteX17" fmla="*/ 427444 w 471832"/>
                <a:gd name="connsiteY17" fmla="*/ 1571348 h 2556769"/>
                <a:gd name="connsiteX18" fmla="*/ 391933 w 471832"/>
                <a:gd name="connsiteY18" fmla="*/ 1606859 h 2556769"/>
                <a:gd name="connsiteX19" fmla="*/ 365300 w 471832"/>
                <a:gd name="connsiteY19" fmla="*/ 1669002 h 2556769"/>
                <a:gd name="connsiteX20" fmla="*/ 320912 w 471832"/>
                <a:gd name="connsiteY20" fmla="*/ 1713391 h 2556769"/>
                <a:gd name="connsiteX21" fmla="*/ 249890 w 471832"/>
                <a:gd name="connsiteY21" fmla="*/ 1819923 h 2556769"/>
                <a:gd name="connsiteX22" fmla="*/ 223257 w 471832"/>
                <a:gd name="connsiteY22" fmla="*/ 1846556 h 2556769"/>
                <a:gd name="connsiteX23" fmla="*/ 178869 w 471832"/>
                <a:gd name="connsiteY23" fmla="*/ 1890944 h 2556769"/>
                <a:gd name="connsiteX24" fmla="*/ 143358 w 471832"/>
                <a:gd name="connsiteY24" fmla="*/ 1944210 h 2556769"/>
                <a:gd name="connsiteX25" fmla="*/ 125603 w 471832"/>
                <a:gd name="connsiteY25" fmla="*/ 1970843 h 2556769"/>
                <a:gd name="connsiteX26" fmla="*/ 98970 w 471832"/>
                <a:gd name="connsiteY26" fmla="*/ 1988598 h 2556769"/>
                <a:gd name="connsiteX27" fmla="*/ 72337 w 471832"/>
                <a:gd name="connsiteY27" fmla="*/ 2041864 h 2556769"/>
                <a:gd name="connsiteX28" fmla="*/ 45704 w 471832"/>
                <a:gd name="connsiteY28" fmla="*/ 2086253 h 2556769"/>
                <a:gd name="connsiteX29" fmla="*/ 27949 w 471832"/>
                <a:gd name="connsiteY29" fmla="*/ 2263806 h 2556769"/>
                <a:gd name="connsiteX30" fmla="*/ 27949 w 471832"/>
                <a:gd name="connsiteY30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214380 w 471832"/>
                <a:gd name="connsiteY5" fmla="*/ 905523 h 2556769"/>
                <a:gd name="connsiteX6" fmla="*/ 374887 w 471832"/>
                <a:gd name="connsiteY6" fmla="*/ 1074846 h 2556769"/>
                <a:gd name="connsiteX7" fmla="*/ 383055 w 471832"/>
                <a:gd name="connsiteY7" fmla="*/ 1145220 h 2556769"/>
                <a:gd name="connsiteX8" fmla="*/ 400811 w 471832"/>
                <a:gd name="connsiteY8" fmla="*/ 1171853 h 2556769"/>
                <a:gd name="connsiteX9" fmla="*/ 409688 w 471832"/>
                <a:gd name="connsiteY9" fmla="*/ 1198486 h 2556769"/>
                <a:gd name="connsiteX10" fmla="*/ 427444 w 471832"/>
                <a:gd name="connsiteY10" fmla="*/ 1216241 h 2556769"/>
                <a:gd name="connsiteX11" fmla="*/ 445199 w 471832"/>
                <a:gd name="connsiteY11" fmla="*/ 1242874 h 2556769"/>
                <a:gd name="connsiteX12" fmla="*/ 471832 w 471832"/>
                <a:gd name="connsiteY12" fmla="*/ 1305018 h 2556769"/>
                <a:gd name="connsiteX13" fmla="*/ 462954 w 471832"/>
                <a:gd name="connsiteY13" fmla="*/ 1438183 h 2556769"/>
                <a:gd name="connsiteX14" fmla="*/ 454077 w 471832"/>
                <a:gd name="connsiteY14" fmla="*/ 1464816 h 2556769"/>
                <a:gd name="connsiteX15" fmla="*/ 445199 w 471832"/>
                <a:gd name="connsiteY15" fmla="*/ 1500327 h 2556769"/>
                <a:gd name="connsiteX16" fmla="*/ 427444 w 471832"/>
                <a:gd name="connsiteY16" fmla="*/ 1571348 h 2556769"/>
                <a:gd name="connsiteX17" fmla="*/ 391933 w 471832"/>
                <a:gd name="connsiteY17" fmla="*/ 1606859 h 2556769"/>
                <a:gd name="connsiteX18" fmla="*/ 365300 w 471832"/>
                <a:gd name="connsiteY18" fmla="*/ 1669002 h 2556769"/>
                <a:gd name="connsiteX19" fmla="*/ 320912 w 471832"/>
                <a:gd name="connsiteY19" fmla="*/ 1713391 h 2556769"/>
                <a:gd name="connsiteX20" fmla="*/ 249890 w 471832"/>
                <a:gd name="connsiteY20" fmla="*/ 1819923 h 2556769"/>
                <a:gd name="connsiteX21" fmla="*/ 223257 w 471832"/>
                <a:gd name="connsiteY21" fmla="*/ 1846556 h 2556769"/>
                <a:gd name="connsiteX22" fmla="*/ 178869 w 471832"/>
                <a:gd name="connsiteY22" fmla="*/ 1890944 h 2556769"/>
                <a:gd name="connsiteX23" fmla="*/ 143358 w 471832"/>
                <a:gd name="connsiteY23" fmla="*/ 1944210 h 2556769"/>
                <a:gd name="connsiteX24" fmla="*/ 125603 w 471832"/>
                <a:gd name="connsiteY24" fmla="*/ 1970843 h 2556769"/>
                <a:gd name="connsiteX25" fmla="*/ 98970 w 471832"/>
                <a:gd name="connsiteY25" fmla="*/ 1988598 h 2556769"/>
                <a:gd name="connsiteX26" fmla="*/ 72337 w 471832"/>
                <a:gd name="connsiteY26" fmla="*/ 2041864 h 2556769"/>
                <a:gd name="connsiteX27" fmla="*/ 45704 w 471832"/>
                <a:gd name="connsiteY27" fmla="*/ 2086253 h 2556769"/>
                <a:gd name="connsiteX28" fmla="*/ 27949 w 471832"/>
                <a:gd name="connsiteY28" fmla="*/ 2263806 h 2556769"/>
                <a:gd name="connsiteX29" fmla="*/ 27949 w 471832"/>
                <a:gd name="connsiteY29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0811 w 471832"/>
                <a:gd name="connsiteY7" fmla="*/ 1171853 h 2556769"/>
                <a:gd name="connsiteX8" fmla="*/ 409688 w 471832"/>
                <a:gd name="connsiteY8" fmla="*/ 1198486 h 2556769"/>
                <a:gd name="connsiteX9" fmla="*/ 427444 w 471832"/>
                <a:gd name="connsiteY9" fmla="*/ 1216241 h 2556769"/>
                <a:gd name="connsiteX10" fmla="*/ 445199 w 471832"/>
                <a:gd name="connsiteY10" fmla="*/ 1242874 h 2556769"/>
                <a:gd name="connsiteX11" fmla="*/ 471832 w 471832"/>
                <a:gd name="connsiteY11" fmla="*/ 1305018 h 2556769"/>
                <a:gd name="connsiteX12" fmla="*/ 462954 w 471832"/>
                <a:gd name="connsiteY12" fmla="*/ 1438183 h 2556769"/>
                <a:gd name="connsiteX13" fmla="*/ 454077 w 471832"/>
                <a:gd name="connsiteY13" fmla="*/ 1464816 h 2556769"/>
                <a:gd name="connsiteX14" fmla="*/ 445199 w 471832"/>
                <a:gd name="connsiteY14" fmla="*/ 1500327 h 2556769"/>
                <a:gd name="connsiteX15" fmla="*/ 427444 w 471832"/>
                <a:gd name="connsiteY15" fmla="*/ 1571348 h 2556769"/>
                <a:gd name="connsiteX16" fmla="*/ 391933 w 471832"/>
                <a:gd name="connsiteY16" fmla="*/ 1606859 h 2556769"/>
                <a:gd name="connsiteX17" fmla="*/ 365300 w 471832"/>
                <a:gd name="connsiteY17" fmla="*/ 1669002 h 2556769"/>
                <a:gd name="connsiteX18" fmla="*/ 320912 w 471832"/>
                <a:gd name="connsiteY18" fmla="*/ 1713391 h 2556769"/>
                <a:gd name="connsiteX19" fmla="*/ 249890 w 471832"/>
                <a:gd name="connsiteY19" fmla="*/ 1819923 h 2556769"/>
                <a:gd name="connsiteX20" fmla="*/ 223257 w 471832"/>
                <a:gd name="connsiteY20" fmla="*/ 1846556 h 2556769"/>
                <a:gd name="connsiteX21" fmla="*/ 178869 w 471832"/>
                <a:gd name="connsiteY21" fmla="*/ 1890944 h 2556769"/>
                <a:gd name="connsiteX22" fmla="*/ 143358 w 471832"/>
                <a:gd name="connsiteY22" fmla="*/ 1944210 h 2556769"/>
                <a:gd name="connsiteX23" fmla="*/ 125603 w 471832"/>
                <a:gd name="connsiteY23" fmla="*/ 1970843 h 2556769"/>
                <a:gd name="connsiteX24" fmla="*/ 98970 w 471832"/>
                <a:gd name="connsiteY24" fmla="*/ 1988598 h 2556769"/>
                <a:gd name="connsiteX25" fmla="*/ 72337 w 471832"/>
                <a:gd name="connsiteY25" fmla="*/ 2041864 h 2556769"/>
                <a:gd name="connsiteX26" fmla="*/ 45704 w 471832"/>
                <a:gd name="connsiteY26" fmla="*/ 2086253 h 2556769"/>
                <a:gd name="connsiteX27" fmla="*/ 27949 w 471832"/>
                <a:gd name="connsiteY27" fmla="*/ 2263806 h 2556769"/>
                <a:gd name="connsiteX28" fmla="*/ 27949 w 471832"/>
                <a:gd name="connsiteY28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9688 w 471832"/>
                <a:gd name="connsiteY7" fmla="*/ 1198486 h 2556769"/>
                <a:gd name="connsiteX8" fmla="*/ 427444 w 471832"/>
                <a:gd name="connsiteY8" fmla="*/ 1216241 h 2556769"/>
                <a:gd name="connsiteX9" fmla="*/ 445199 w 471832"/>
                <a:gd name="connsiteY9" fmla="*/ 1242874 h 2556769"/>
                <a:gd name="connsiteX10" fmla="*/ 471832 w 471832"/>
                <a:gd name="connsiteY10" fmla="*/ 1305018 h 2556769"/>
                <a:gd name="connsiteX11" fmla="*/ 462954 w 471832"/>
                <a:gd name="connsiteY11" fmla="*/ 1438183 h 2556769"/>
                <a:gd name="connsiteX12" fmla="*/ 454077 w 471832"/>
                <a:gd name="connsiteY12" fmla="*/ 1464816 h 2556769"/>
                <a:gd name="connsiteX13" fmla="*/ 445199 w 471832"/>
                <a:gd name="connsiteY13" fmla="*/ 1500327 h 2556769"/>
                <a:gd name="connsiteX14" fmla="*/ 427444 w 471832"/>
                <a:gd name="connsiteY14" fmla="*/ 1571348 h 2556769"/>
                <a:gd name="connsiteX15" fmla="*/ 391933 w 471832"/>
                <a:gd name="connsiteY15" fmla="*/ 1606859 h 2556769"/>
                <a:gd name="connsiteX16" fmla="*/ 365300 w 471832"/>
                <a:gd name="connsiteY16" fmla="*/ 1669002 h 2556769"/>
                <a:gd name="connsiteX17" fmla="*/ 320912 w 471832"/>
                <a:gd name="connsiteY17" fmla="*/ 1713391 h 2556769"/>
                <a:gd name="connsiteX18" fmla="*/ 249890 w 471832"/>
                <a:gd name="connsiteY18" fmla="*/ 1819923 h 2556769"/>
                <a:gd name="connsiteX19" fmla="*/ 223257 w 471832"/>
                <a:gd name="connsiteY19" fmla="*/ 1846556 h 2556769"/>
                <a:gd name="connsiteX20" fmla="*/ 178869 w 471832"/>
                <a:gd name="connsiteY20" fmla="*/ 1890944 h 2556769"/>
                <a:gd name="connsiteX21" fmla="*/ 143358 w 471832"/>
                <a:gd name="connsiteY21" fmla="*/ 1944210 h 2556769"/>
                <a:gd name="connsiteX22" fmla="*/ 125603 w 471832"/>
                <a:gd name="connsiteY22" fmla="*/ 1970843 h 2556769"/>
                <a:gd name="connsiteX23" fmla="*/ 98970 w 471832"/>
                <a:gd name="connsiteY23" fmla="*/ 1988598 h 2556769"/>
                <a:gd name="connsiteX24" fmla="*/ 72337 w 471832"/>
                <a:gd name="connsiteY24" fmla="*/ 2041864 h 2556769"/>
                <a:gd name="connsiteX25" fmla="*/ 45704 w 471832"/>
                <a:gd name="connsiteY25" fmla="*/ 2086253 h 2556769"/>
                <a:gd name="connsiteX26" fmla="*/ 27949 w 471832"/>
                <a:gd name="connsiteY26" fmla="*/ 2263806 h 2556769"/>
                <a:gd name="connsiteX27" fmla="*/ 27949 w 471832"/>
                <a:gd name="connsiteY27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9688 w 471832"/>
                <a:gd name="connsiteY7" fmla="*/ 1198486 h 2556769"/>
                <a:gd name="connsiteX8" fmla="*/ 422819 w 471832"/>
                <a:gd name="connsiteY8" fmla="*/ 1181871 h 2556769"/>
                <a:gd name="connsiteX9" fmla="*/ 427444 w 471832"/>
                <a:gd name="connsiteY9" fmla="*/ 1216241 h 2556769"/>
                <a:gd name="connsiteX10" fmla="*/ 445199 w 471832"/>
                <a:gd name="connsiteY10" fmla="*/ 1242874 h 2556769"/>
                <a:gd name="connsiteX11" fmla="*/ 471832 w 471832"/>
                <a:gd name="connsiteY11" fmla="*/ 1305018 h 2556769"/>
                <a:gd name="connsiteX12" fmla="*/ 462954 w 471832"/>
                <a:gd name="connsiteY12" fmla="*/ 1438183 h 2556769"/>
                <a:gd name="connsiteX13" fmla="*/ 454077 w 471832"/>
                <a:gd name="connsiteY13" fmla="*/ 1464816 h 2556769"/>
                <a:gd name="connsiteX14" fmla="*/ 445199 w 471832"/>
                <a:gd name="connsiteY14" fmla="*/ 1500327 h 2556769"/>
                <a:gd name="connsiteX15" fmla="*/ 427444 w 471832"/>
                <a:gd name="connsiteY15" fmla="*/ 1571348 h 2556769"/>
                <a:gd name="connsiteX16" fmla="*/ 391933 w 471832"/>
                <a:gd name="connsiteY16" fmla="*/ 1606859 h 2556769"/>
                <a:gd name="connsiteX17" fmla="*/ 365300 w 471832"/>
                <a:gd name="connsiteY17" fmla="*/ 1669002 h 2556769"/>
                <a:gd name="connsiteX18" fmla="*/ 320912 w 471832"/>
                <a:gd name="connsiteY18" fmla="*/ 1713391 h 2556769"/>
                <a:gd name="connsiteX19" fmla="*/ 249890 w 471832"/>
                <a:gd name="connsiteY19" fmla="*/ 1819923 h 2556769"/>
                <a:gd name="connsiteX20" fmla="*/ 223257 w 471832"/>
                <a:gd name="connsiteY20" fmla="*/ 1846556 h 2556769"/>
                <a:gd name="connsiteX21" fmla="*/ 178869 w 471832"/>
                <a:gd name="connsiteY21" fmla="*/ 1890944 h 2556769"/>
                <a:gd name="connsiteX22" fmla="*/ 143358 w 471832"/>
                <a:gd name="connsiteY22" fmla="*/ 1944210 h 2556769"/>
                <a:gd name="connsiteX23" fmla="*/ 125603 w 471832"/>
                <a:gd name="connsiteY23" fmla="*/ 1970843 h 2556769"/>
                <a:gd name="connsiteX24" fmla="*/ 98970 w 471832"/>
                <a:gd name="connsiteY24" fmla="*/ 1988598 h 2556769"/>
                <a:gd name="connsiteX25" fmla="*/ 72337 w 471832"/>
                <a:gd name="connsiteY25" fmla="*/ 2041864 h 2556769"/>
                <a:gd name="connsiteX26" fmla="*/ 45704 w 471832"/>
                <a:gd name="connsiteY26" fmla="*/ 2086253 h 2556769"/>
                <a:gd name="connsiteX27" fmla="*/ 27949 w 471832"/>
                <a:gd name="connsiteY27" fmla="*/ 2263806 h 2556769"/>
                <a:gd name="connsiteX28" fmla="*/ 27949 w 471832"/>
                <a:gd name="connsiteY28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9688 w 471832"/>
                <a:gd name="connsiteY7" fmla="*/ 1198486 h 2556769"/>
                <a:gd name="connsiteX8" fmla="*/ 422819 w 471832"/>
                <a:gd name="connsiteY8" fmla="*/ 1181871 h 2556769"/>
                <a:gd name="connsiteX9" fmla="*/ 445199 w 471832"/>
                <a:gd name="connsiteY9" fmla="*/ 1242874 h 2556769"/>
                <a:gd name="connsiteX10" fmla="*/ 471832 w 471832"/>
                <a:gd name="connsiteY10" fmla="*/ 1305018 h 2556769"/>
                <a:gd name="connsiteX11" fmla="*/ 462954 w 471832"/>
                <a:gd name="connsiteY11" fmla="*/ 1438183 h 2556769"/>
                <a:gd name="connsiteX12" fmla="*/ 454077 w 471832"/>
                <a:gd name="connsiteY12" fmla="*/ 1464816 h 2556769"/>
                <a:gd name="connsiteX13" fmla="*/ 445199 w 471832"/>
                <a:gd name="connsiteY13" fmla="*/ 1500327 h 2556769"/>
                <a:gd name="connsiteX14" fmla="*/ 427444 w 471832"/>
                <a:gd name="connsiteY14" fmla="*/ 1571348 h 2556769"/>
                <a:gd name="connsiteX15" fmla="*/ 391933 w 471832"/>
                <a:gd name="connsiteY15" fmla="*/ 1606859 h 2556769"/>
                <a:gd name="connsiteX16" fmla="*/ 365300 w 471832"/>
                <a:gd name="connsiteY16" fmla="*/ 1669002 h 2556769"/>
                <a:gd name="connsiteX17" fmla="*/ 320912 w 471832"/>
                <a:gd name="connsiteY17" fmla="*/ 1713391 h 2556769"/>
                <a:gd name="connsiteX18" fmla="*/ 249890 w 471832"/>
                <a:gd name="connsiteY18" fmla="*/ 1819923 h 2556769"/>
                <a:gd name="connsiteX19" fmla="*/ 223257 w 471832"/>
                <a:gd name="connsiteY19" fmla="*/ 1846556 h 2556769"/>
                <a:gd name="connsiteX20" fmla="*/ 178869 w 471832"/>
                <a:gd name="connsiteY20" fmla="*/ 1890944 h 2556769"/>
                <a:gd name="connsiteX21" fmla="*/ 143358 w 471832"/>
                <a:gd name="connsiteY21" fmla="*/ 1944210 h 2556769"/>
                <a:gd name="connsiteX22" fmla="*/ 125603 w 471832"/>
                <a:gd name="connsiteY22" fmla="*/ 1970843 h 2556769"/>
                <a:gd name="connsiteX23" fmla="*/ 98970 w 471832"/>
                <a:gd name="connsiteY23" fmla="*/ 1988598 h 2556769"/>
                <a:gd name="connsiteX24" fmla="*/ 72337 w 471832"/>
                <a:gd name="connsiteY24" fmla="*/ 2041864 h 2556769"/>
                <a:gd name="connsiteX25" fmla="*/ 45704 w 471832"/>
                <a:gd name="connsiteY25" fmla="*/ 2086253 h 2556769"/>
                <a:gd name="connsiteX26" fmla="*/ 27949 w 471832"/>
                <a:gd name="connsiteY26" fmla="*/ 2263806 h 2556769"/>
                <a:gd name="connsiteX27" fmla="*/ 27949 w 471832"/>
                <a:gd name="connsiteY27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9688 w 471832"/>
                <a:gd name="connsiteY7" fmla="*/ 1198486 h 2556769"/>
                <a:gd name="connsiteX8" fmla="*/ 445199 w 471832"/>
                <a:gd name="connsiteY8" fmla="*/ 1242874 h 2556769"/>
                <a:gd name="connsiteX9" fmla="*/ 471832 w 471832"/>
                <a:gd name="connsiteY9" fmla="*/ 1305018 h 2556769"/>
                <a:gd name="connsiteX10" fmla="*/ 462954 w 471832"/>
                <a:gd name="connsiteY10" fmla="*/ 1438183 h 2556769"/>
                <a:gd name="connsiteX11" fmla="*/ 454077 w 471832"/>
                <a:gd name="connsiteY11" fmla="*/ 1464816 h 2556769"/>
                <a:gd name="connsiteX12" fmla="*/ 445199 w 471832"/>
                <a:gd name="connsiteY12" fmla="*/ 1500327 h 2556769"/>
                <a:gd name="connsiteX13" fmla="*/ 427444 w 471832"/>
                <a:gd name="connsiteY13" fmla="*/ 1571348 h 2556769"/>
                <a:gd name="connsiteX14" fmla="*/ 391933 w 471832"/>
                <a:gd name="connsiteY14" fmla="*/ 1606859 h 2556769"/>
                <a:gd name="connsiteX15" fmla="*/ 365300 w 471832"/>
                <a:gd name="connsiteY15" fmla="*/ 1669002 h 2556769"/>
                <a:gd name="connsiteX16" fmla="*/ 320912 w 471832"/>
                <a:gd name="connsiteY16" fmla="*/ 1713391 h 2556769"/>
                <a:gd name="connsiteX17" fmla="*/ 249890 w 471832"/>
                <a:gd name="connsiteY17" fmla="*/ 1819923 h 2556769"/>
                <a:gd name="connsiteX18" fmla="*/ 223257 w 471832"/>
                <a:gd name="connsiteY18" fmla="*/ 1846556 h 2556769"/>
                <a:gd name="connsiteX19" fmla="*/ 178869 w 471832"/>
                <a:gd name="connsiteY19" fmla="*/ 1890944 h 2556769"/>
                <a:gd name="connsiteX20" fmla="*/ 143358 w 471832"/>
                <a:gd name="connsiteY20" fmla="*/ 1944210 h 2556769"/>
                <a:gd name="connsiteX21" fmla="*/ 125603 w 471832"/>
                <a:gd name="connsiteY21" fmla="*/ 1970843 h 2556769"/>
                <a:gd name="connsiteX22" fmla="*/ 98970 w 471832"/>
                <a:gd name="connsiteY22" fmla="*/ 1988598 h 2556769"/>
                <a:gd name="connsiteX23" fmla="*/ 72337 w 471832"/>
                <a:gd name="connsiteY23" fmla="*/ 2041864 h 2556769"/>
                <a:gd name="connsiteX24" fmla="*/ 45704 w 471832"/>
                <a:gd name="connsiteY24" fmla="*/ 2086253 h 2556769"/>
                <a:gd name="connsiteX25" fmla="*/ 27949 w 471832"/>
                <a:gd name="connsiteY25" fmla="*/ 2263806 h 2556769"/>
                <a:gd name="connsiteX26" fmla="*/ 27949 w 471832"/>
                <a:gd name="connsiteY26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409688 w 471832"/>
                <a:gd name="connsiteY6" fmla="*/ 1198486 h 2556769"/>
                <a:gd name="connsiteX7" fmla="*/ 445199 w 471832"/>
                <a:gd name="connsiteY7" fmla="*/ 1242874 h 2556769"/>
                <a:gd name="connsiteX8" fmla="*/ 471832 w 471832"/>
                <a:gd name="connsiteY8" fmla="*/ 1305018 h 2556769"/>
                <a:gd name="connsiteX9" fmla="*/ 462954 w 471832"/>
                <a:gd name="connsiteY9" fmla="*/ 1438183 h 2556769"/>
                <a:gd name="connsiteX10" fmla="*/ 454077 w 471832"/>
                <a:gd name="connsiteY10" fmla="*/ 1464816 h 2556769"/>
                <a:gd name="connsiteX11" fmla="*/ 445199 w 471832"/>
                <a:gd name="connsiteY11" fmla="*/ 1500327 h 2556769"/>
                <a:gd name="connsiteX12" fmla="*/ 427444 w 471832"/>
                <a:gd name="connsiteY12" fmla="*/ 1571348 h 2556769"/>
                <a:gd name="connsiteX13" fmla="*/ 391933 w 471832"/>
                <a:gd name="connsiteY13" fmla="*/ 1606859 h 2556769"/>
                <a:gd name="connsiteX14" fmla="*/ 365300 w 471832"/>
                <a:gd name="connsiteY14" fmla="*/ 1669002 h 2556769"/>
                <a:gd name="connsiteX15" fmla="*/ 320912 w 471832"/>
                <a:gd name="connsiteY15" fmla="*/ 1713391 h 2556769"/>
                <a:gd name="connsiteX16" fmla="*/ 249890 w 471832"/>
                <a:gd name="connsiteY16" fmla="*/ 1819923 h 2556769"/>
                <a:gd name="connsiteX17" fmla="*/ 223257 w 471832"/>
                <a:gd name="connsiteY17" fmla="*/ 1846556 h 2556769"/>
                <a:gd name="connsiteX18" fmla="*/ 178869 w 471832"/>
                <a:gd name="connsiteY18" fmla="*/ 1890944 h 2556769"/>
                <a:gd name="connsiteX19" fmla="*/ 143358 w 471832"/>
                <a:gd name="connsiteY19" fmla="*/ 1944210 h 2556769"/>
                <a:gd name="connsiteX20" fmla="*/ 125603 w 471832"/>
                <a:gd name="connsiteY20" fmla="*/ 1970843 h 2556769"/>
                <a:gd name="connsiteX21" fmla="*/ 98970 w 471832"/>
                <a:gd name="connsiteY21" fmla="*/ 1988598 h 2556769"/>
                <a:gd name="connsiteX22" fmla="*/ 72337 w 471832"/>
                <a:gd name="connsiteY22" fmla="*/ 2041864 h 2556769"/>
                <a:gd name="connsiteX23" fmla="*/ 45704 w 471832"/>
                <a:gd name="connsiteY23" fmla="*/ 2086253 h 2556769"/>
                <a:gd name="connsiteX24" fmla="*/ 27949 w 471832"/>
                <a:gd name="connsiteY24" fmla="*/ 2263806 h 2556769"/>
                <a:gd name="connsiteX25" fmla="*/ 27949 w 471832"/>
                <a:gd name="connsiteY25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445199 w 471832"/>
                <a:gd name="connsiteY6" fmla="*/ 1242874 h 2556769"/>
                <a:gd name="connsiteX7" fmla="*/ 471832 w 471832"/>
                <a:gd name="connsiteY7" fmla="*/ 1305018 h 2556769"/>
                <a:gd name="connsiteX8" fmla="*/ 462954 w 471832"/>
                <a:gd name="connsiteY8" fmla="*/ 1438183 h 2556769"/>
                <a:gd name="connsiteX9" fmla="*/ 454077 w 471832"/>
                <a:gd name="connsiteY9" fmla="*/ 1464816 h 2556769"/>
                <a:gd name="connsiteX10" fmla="*/ 445199 w 471832"/>
                <a:gd name="connsiteY10" fmla="*/ 1500327 h 2556769"/>
                <a:gd name="connsiteX11" fmla="*/ 427444 w 471832"/>
                <a:gd name="connsiteY11" fmla="*/ 1571348 h 2556769"/>
                <a:gd name="connsiteX12" fmla="*/ 391933 w 471832"/>
                <a:gd name="connsiteY12" fmla="*/ 1606859 h 2556769"/>
                <a:gd name="connsiteX13" fmla="*/ 365300 w 471832"/>
                <a:gd name="connsiteY13" fmla="*/ 1669002 h 2556769"/>
                <a:gd name="connsiteX14" fmla="*/ 320912 w 471832"/>
                <a:gd name="connsiteY14" fmla="*/ 1713391 h 2556769"/>
                <a:gd name="connsiteX15" fmla="*/ 249890 w 471832"/>
                <a:gd name="connsiteY15" fmla="*/ 1819923 h 2556769"/>
                <a:gd name="connsiteX16" fmla="*/ 223257 w 471832"/>
                <a:gd name="connsiteY16" fmla="*/ 1846556 h 2556769"/>
                <a:gd name="connsiteX17" fmla="*/ 178869 w 471832"/>
                <a:gd name="connsiteY17" fmla="*/ 1890944 h 2556769"/>
                <a:gd name="connsiteX18" fmla="*/ 143358 w 471832"/>
                <a:gd name="connsiteY18" fmla="*/ 1944210 h 2556769"/>
                <a:gd name="connsiteX19" fmla="*/ 125603 w 471832"/>
                <a:gd name="connsiteY19" fmla="*/ 1970843 h 2556769"/>
                <a:gd name="connsiteX20" fmla="*/ 98970 w 471832"/>
                <a:gd name="connsiteY20" fmla="*/ 1988598 h 2556769"/>
                <a:gd name="connsiteX21" fmla="*/ 72337 w 471832"/>
                <a:gd name="connsiteY21" fmla="*/ 2041864 h 2556769"/>
                <a:gd name="connsiteX22" fmla="*/ 45704 w 471832"/>
                <a:gd name="connsiteY22" fmla="*/ 2086253 h 2556769"/>
                <a:gd name="connsiteX23" fmla="*/ 27949 w 471832"/>
                <a:gd name="connsiteY23" fmla="*/ 2263806 h 2556769"/>
                <a:gd name="connsiteX24" fmla="*/ 27949 w 471832"/>
                <a:gd name="connsiteY24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471832 w 471832"/>
                <a:gd name="connsiteY6" fmla="*/ 1305018 h 2556769"/>
                <a:gd name="connsiteX7" fmla="*/ 462954 w 471832"/>
                <a:gd name="connsiteY7" fmla="*/ 1438183 h 2556769"/>
                <a:gd name="connsiteX8" fmla="*/ 454077 w 471832"/>
                <a:gd name="connsiteY8" fmla="*/ 1464816 h 2556769"/>
                <a:gd name="connsiteX9" fmla="*/ 445199 w 471832"/>
                <a:gd name="connsiteY9" fmla="*/ 1500327 h 2556769"/>
                <a:gd name="connsiteX10" fmla="*/ 427444 w 471832"/>
                <a:gd name="connsiteY10" fmla="*/ 1571348 h 2556769"/>
                <a:gd name="connsiteX11" fmla="*/ 391933 w 471832"/>
                <a:gd name="connsiteY11" fmla="*/ 1606859 h 2556769"/>
                <a:gd name="connsiteX12" fmla="*/ 365300 w 471832"/>
                <a:gd name="connsiteY12" fmla="*/ 1669002 h 2556769"/>
                <a:gd name="connsiteX13" fmla="*/ 320912 w 471832"/>
                <a:gd name="connsiteY13" fmla="*/ 1713391 h 2556769"/>
                <a:gd name="connsiteX14" fmla="*/ 249890 w 471832"/>
                <a:gd name="connsiteY14" fmla="*/ 1819923 h 2556769"/>
                <a:gd name="connsiteX15" fmla="*/ 223257 w 471832"/>
                <a:gd name="connsiteY15" fmla="*/ 1846556 h 2556769"/>
                <a:gd name="connsiteX16" fmla="*/ 178869 w 471832"/>
                <a:gd name="connsiteY16" fmla="*/ 1890944 h 2556769"/>
                <a:gd name="connsiteX17" fmla="*/ 143358 w 471832"/>
                <a:gd name="connsiteY17" fmla="*/ 1944210 h 2556769"/>
                <a:gd name="connsiteX18" fmla="*/ 125603 w 471832"/>
                <a:gd name="connsiteY18" fmla="*/ 1970843 h 2556769"/>
                <a:gd name="connsiteX19" fmla="*/ 98970 w 471832"/>
                <a:gd name="connsiteY19" fmla="*/ 1988598 h 2556769"/>
                <a:gd name="connsiteX20" fmla="*/ 72337 w 471832"/>
                <a:gd name="connsiteY20" fmla="*/ 2041864 h 2556769"/>
                <a:gd name="connsiteX21" fmla="*/ 45704 w 471832"/>
                <a:gd name="connsiteY21" fmla="*/ 2086253 h 2556769"/>
                <a:gd name="connsiteX22" fmla="*/ 27949 w 471832"/>
                <a:gd name="connsiteY22" fmla="*/ 2263806 h 2556769"/>
                <a:gd name="connsiteX23" fmla="*/ 27949 w 471832"/>
                <a:gd name="connsiteY23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65300 w 475480"/>
                <a:gd name="connsiteY11" fmla="*/ 1669002 h 2556769"/>
                <a:gd name="connsiteX12" fmla="*/ 320912 w 475480"/>
                <a:gd name="connsiteY12" fmla="*/ 1713391 h 2556769"/>
                <a:gd name="connsiteX13" fmla="*/ 249890 w 475480"/>
                <a:gd name="connsiteY13" fmla="*/ 1819923 h 2556769"/>
                <a:gd name="connsiteX14" fmla="*/ 223257 w 475480"/>
                <a:gd name="connsiteY14" fmla="*/ 1846556 h 2556769"/>
                <a:gd name="connsiteX15" fmla="*/ 178869 w 475480"/>
                <a:gd name="connsiteY15" fmla="*/ 1890944 h 2556769"/>
                <a:gd name="connsiteX16" fmla="*/ 143358 w 475480"/>
                <a:gd name="connsiteY16" fmla="*/ 1944210 h 2556769"/>
                <a:gd name="connsiteX17" fmla="*/ 125603 w 475480"/>
                <a:gd name="connsiteY17" fmla="*/ 1970843 h 2556769"/>
                <a:gd name="connsiteX18" fmla="*/ 98970 w 475480"/>
                <a:gd name="connsiteY18" fmla="*/ 1988598 h 2556769"/>
                <a:gd name="connsiteX19" fmla="*/ 72337 w 475480"/>
                <a:gd name="connsiteY19" fmla="*/ 2041864 h 2556769"/>
                <a:gd name="connsiteX20" fmla="*/ 45704 w 475480"/>
                <a:gd name="connsiteY20" fmla="*/ 2086253 h 2556769"/>
                <a:gd name="connsiteX21" fmla="*/ 27949 w 475480"/>
                <a:gd name="connsiteY21" fmla="*/ 2263806 h 2556769"/>
                <a:gd name="connsiteX22" fmla="*/ 27949 w 475480"/>
                <a:gd name="connsiteY22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178869 w 475480"/>
                <a:gd name="connsiteY14" fmla="*/ 1890944 h 2556769"/>
                <a:gd name="connsiteX15" fmla="*/ 143358 w 475480"/>
                <a:gd name="connsiteY15" fmla="*/ 1944210 h 2556769"/>
                <a:gd name="connsiteX16" fmla="*/ 125603 w 475480"/>
                <a:gd name="connsiteY16" fmla="*/ 1970843 h 2556769"/>
                <a:gd name="connsiteX17" fmla="*/ 98970 w 475480"/>
                <a:gd name="connsiteY17" fmla="*/ 1988598 h 2556769"/>
                <a:gd name="connsiteX18" fmla="*/ 72337 w 475480"/>
                <a:gd name="connsiteY18" fmla="*/ 2041864 h 2556769"/>
                <a:gd name="connsiteX19" fmla="*/ 45704 w 475480"/>
                <a:gd name="connsiteY19" fmla="*/ 2086253 h 2556769"/>
                <a:gd name="connsiteX20" fmla="*/ 27949 w 475480"/>
                <a:gd name="connsiteY20" fmla="*/ 2263806 h 2556769"/>
                <a:gd name="connsiteX21" fmla="*/ 27949 w 475480"/>
                <a:gd name="connsiteY21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178869 w 475480"/>
                <a:gd name="connsiteY14" fmla="*/ 1890944 h 2556769"/>
                <a:gd name="connsiteX15" fmla="*/ 143358 w 475480"/>
                <a:gd name="connsiteY15" fmla="*/ 1944210 h 2556769"/>
                <a:gd name="connsiteX16" fmla="*/ 98970 w 475480"/>
                <a:gd name="connsiteY16" fmla="*/ 1988598 h 2556769"/>
                <a:gd name="connsiteX17" fmla="*/ 72337 w 475480"/>
                <a:gd name="connsiteY17" fmla="*/ 2041864 h 2556769"/>
                <a:gd name="connsiteX18" fmla="*/ 45704 w 475480"/>
                <a:gd name="connsiteY18" fmla="*/ 2086253 h 2556769"/>
                <a:gd name="connsiteX19" fmla="*/ 27949 w 475480"/>
                <a:gd name="connsiteY19" fmla="*/ 2263806 h 2556769"/>
                <a:gd name="connsiteX20" fmla="*/ 27949 w 475480"/>
                <a:gd name="connsiteY20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178869 w 475480"/>
                <a:gd name="connsiteY14" fmla="*/ 1890944 h 2556769"/>
                <a:gd name="connsiteX15" fmla="*/ 98970 w 475480"/>
                <a:gd name="connsiteY15" fmla="*/ 1988598 h 2556769"/>
                <a:gd name="connsiteX16" fmla="*/ 72337 w 475480"/>
                <a:gd name="connsiteY16" fmla="*/ 2041864 h 2556769"/>
                <a:gd name="connsiteX17" fmla="*/ 45704 w 475480"/>
                <a:gd name="connsiteY17" fmla="*/ 2086253 h 2556769"/>
                <a:gd name="connsiteX18" fmla="*/ 27949 w 475480"/>
                <a:gd name="connsiteY18" fmla="*/ 2263806 h 2556769"/>
                <a:gd name="connsiteX19" fmla="*/ 27949 w 475480"/>
                <a:gd name="connsiteY19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98970 w 475480"/>
                <a:gd name="connsiteY14" fmla="*/ 1988598 h 2556769"/>
                <a:gd name="connsiteX15" fmla="*/ 72337 w 475480"/>
                <a:gd name="connsiteY15" fmla="*/ 2041864 h 2556769"/>
                <a:gd name="connsiteX16" fmla="*/ 45704 w 475480"/>
                <a:gd name="connsiteY16" fmla="*/ 2086253 h 2556769"/>
                <a:gd name="connsiteX17" fmla="*/ 27949 w 475480"/>
                <a:gd name="connsiteY17" fmla="*/ 2263806 h 2556769"/>
                <a:gd name="connsiteX18" fmla="*/ 27949 w 475480"/>
                <a:gd name="connsiteY18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98970 w 475480"/>
                <a:gd name="connsiteY14" fmla="*/ 1988598 h 2556769"/>
                <a:gd name="connsiteX15" fmla="*/ 45704 w 475480"/>
                <a:gd name="connsiteY15" fmla="*/ 2086253 h 2556769"/>
                <a:gd name="connsiteX16" fmla="*/ 27949 w 475480"/>
                <a:gd name="connsiteY16" fmla="*/ 2263806 h 2556769"/>
                <a:gd name="connsiteX17" fmla="*/ 27949 w 475480"/>
                <a:gd name="connsiteY17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98970 w 475480"/>
                <a:gd name="connsiteY14" fmla="*/ 1988598 h 2556769"/>
                <a:gd name="connsiteX15" fmla="*/ 27949 w 475480"/>
                <a:gd name="connsiteY15" fmla="*/ 2263806 h 2556769"/>
                <a:gd name="connsiteX16" fmla="*/ 27949 w 475480"/>
                <a:gd name="connsiteY16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98970 w 475480"/>
                <a:gd name="connsiteY13" fmla="*/ 1988598 h 2556769"/>
                <a:gd name="connsiteX14" fmla="*/ 27949 w 475480"/>
                <a:gd name="connsiteY14" fmla="*/ 2263806 h 2556769"/>
                <a:gd name="connsiteX15" fmla="*/ 27949 w 475480"/>
                <a:gd name="connsiteY15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98970 w 475480"/>
                <a:gd name="connsiteY12" fmla="*/ 1988598 h 2556769"/>
                <a:gd name="connsiteX13" fmla="*/ 27949 w 475480"/>
                <a:gd name="connsiteY13" fmla="*/ 2263806 h 2556769"/>
                <a:gd name="connsiteX14" fmla="*/ 27949 w 475480"/>
                <a:gd name="connsiteY14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98970 w 475480"/>
                <a:gd name="connsiteY11" fmla="*/ 1988598 h 2556769"/>
                <a:gd name="connsiteX12" fmla="*/ 27949 w 475480"/>
                <a:gd name="connsiteY12" fmla="*/ 2263806 h 2556769"/>
                <a:gd name="connsiteX13" fmla="*/ 27949 w 475480"/>
                <a:gd name="connsiteY13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98970 w 475480"/>
                <a:gd name="connsiteY10" fmla="*/ 1988598 h 2556769"/>
                <a:gd name="connsiteX11" fmla="*/ 27949 w 475480"/>
                <a:gd name="connsiteY11" fmla="*/ 2263806 h 2556769"/>
                <a:gd name="connsiteX12" fmla="*/ 27949 w 475480"/>
                <a:gd name="connsiteY12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98970 w 475480"/>
                <a:gd name="connsiteY9" fmla="*/ 1988598 h 2556769"/>
                <a:gd name="connsiteX10" fmla="*/ 27949 w 475480"/>
                <a:gd name="connsiteY10" fmla="*/ 2263806 h 2556769"/>
                <a:gd name="connsiteX11" fmla="*/ 27949 w 475480"/>
                <a:gd name="connsiteY11" fmla="*/ 2556769 h 2556769"/>
                <a:gd name="connsiteX0" fmla="*/ 1316 w 491423"/>
                <a:gd name="connsiteY0" fmla="*/ 0 h 2556769"/>
                <a:gd name="connsiteX1" fmla="*/ 1316 w 491423"/>
                <a:gd name="connsiteY1" fmla="*/ 390618 h 2556769"/>
                <a:gd name="connsiteX2" fmla="*/ 19071 w 491423"/>
                <a:gd name="connsiteY2" fmla="*/ 506028 h 2556769"/>
                <a:gd name="connsiteX3" fmla="*/ 98970 w 491423"/>
                <a:gd name="connsiteY3" fmla="*/ 701336 h 2556769"/>
                <a:gd name="connsiteX4" fmla="*/ 214380 w 491423"/>
                <a:gd name="connsiteY4" fmla="*/ 905523 h 2556769"/>
                <a:gd name="connsiteX5" fmla="*/ 374887 w 491423"/>
                <a:gd name="connsiteY5" fmla="*/ 1074846 h 2556769"/>
                <a:gd name="connsiteX6" fmla="*/ 471832 w 491423"/>
                <a:gd name="connsiteY6" fmla="*/ 1305018 h 2556769"/>
                <a:gd name="connsiteX7" fmla="*/ 454077 w 491423"/>
                <a:gd name="connsiteY7" fmla="*/ 1464816 h 2556769"/>
                <a:gd name="connsiteX8" fmla="*/ 98970 w 491423"/>
                <a:gd name="connsiteY8" fmla="*/ 1988598 h 2556769"/>
                <a:gd name="connsiteX9" fmla="*/ 27949 w 491423"/>
                <a:gd name="connsiteY9" fmla="*/ 2263806 h 2556769"/>
                <a:gd name="connsiteX10" fmla="*/ 27949 w 491423"/>
                <a:gd name="connsiteY10" fmla="*/ 2556769 h 2556769"/>
                <a:gd name="connsiteX0" fmla="*/ 1316 w 472761"/>
                <a:gd name="connsiteY0" fmla="*/ 0 h 2556769"/>
                <a:gd name="connsiteX1" fmla="*/ 1316 w 472761"/>
                <a:gd name="connsiteY1" fmla="*/ 390618 h 2556769"/>
                <a:gd name="connsiteX2" fmla="*/ 19071 w 472761"/>
                <a:gd name="connsiteY2" fmla="*/ 506028 h 2556769"/>
                <a:gd name="connsiteX3" fmla="*/ 98970 w 472761"/>
                <a:gd name="connsiteY3" fmla="*/ 701336 h 2556769"/>
                <a:gd name="connsiteX4" fmla="*/ 214380 w 472761"/>
                <a:gd name="connsiteY4" fmla="*/ 905523 h 2556769"/>
                <a:gd name="connsiteX5" fmla="*/ 374887 w 472761"/>
                <a:gd name="connsiteY5" fmla="*/ 1074846 h 2556769"/>
                <a:gd name="connsiteX6" fmla="*/ 471832 w 472761"/>
                <a:gd name="connsiteY6" fmla="*/ 1305018 h 2556769"/>
                <a:gd name="connsiteX7" fmla="*/ 292152 w 472761"/>
                <a:gd name="connsiteY7" fmla="*/ 1594991 h 2556769"/>
                <a:gd name="connsiteX8" fmla="*/ 98970 w 472761"/>
                <a:gd name="connsiteY8" fmla="*/ 1988598 h 2556769"/>
                <a:gd name="connsiteX9" fmla="*/ 27949 w 472761"/>
                <a:gd name="connsiteY9" fmla="*/ 2263806 h 2556769"/>
                <a:gd name="connsiteX10" fmla="*/ 27949 w 472761"/>
                <a:gd name="connsiteY10" fmla="*/ 2556769 h 2556769"/>
                <a:gd name="connsiteX0" fmla="*/ 1316 w 472730"/>
                <a:gd name="connsiteY0" fmla="*/ 0 h 2556769"/>
                <a:gd name="connsiteX1" fmla="*/ 1316 w 472730"/>
                <a:gd name="connsiteY1" fmla="*/ 390618 h 2556769"/>
                <a:gd name="connsiteX2" fmla="*/ 19071 w 472730"/>
                <a:gd name="connsiteY2" fmla="*/ 506028 h 2556769"/>
                <a:gd name="connsiteX3" fmla="*/ 98970 w 472730"/>
                <a:gd name="connsiteY3" fmla="*/ 701336 h 2556769"/>
                <a:gd name="connsiteX4" fmla="*/ 214380 w 472730"/>
                <a:gd name="connsiteY4" fmla="*/ 905523 h 2556769"/>
                <a:gd name="connsiteX5" fmla="*/ 471832 w 472730"/>
                <a:gd name="connsiteY5" fmla="*/ 1305018 h 2556769"/>
                <a:gd name="connsiteX6" fmla="*/ 292152 w 472730"/>
                <a:gd name="connsiteY6" fmla="*/ 1594991 h 2556769"/>
                <a:gd name="connsiteX7" fmla="*/ 98970 w 472730"/>
                <a:gd name="connsiteY7" fmla="*/ 1988598 h 2556769"/>
                <a:gd name="connsiteX8" fmla="*/ 27949 w 472730"/>
                <a:gd name="connsiteY8" fmla="*/ 2263806 h 2556769"/>
                <a:gd name="connsiteX9" fmla="*/ 27949 w 472730"/>
                <a:gd name="connsiteY9" fmla="*/ 2556769 h 2556769"/>
                <a:gd name="connsiteX0" fmla="*/ 1316 w 472730"/>
                <a:gd name="connsiteY0" fmla="*/ 0 h 2556769"/>
                <a:gd name="connsiteX1" fmla="*/ 1316 w 472730"/>
                <a:gd name="connsiteY1" fmla="*/ 390618 h 2556769"/>
                <a:gd name="connsiteX2" fmla="*/ 19071 w 472730"/>
                <a:gd name="connsiteY2" fmla="*/ 506028 h 2556769"/>
                <a:gd name="connsiteX3" fmla="*/ 98970 w 472730"/>
                <a:gd name="connsiteY3" fmla="*/ 701336 h 2556769"/>
                <a:gd name="connsiteX4" fmla="*/ 265180 w 472730"/>
                <a:gd name="connsiteY4" fmla="*/ 1051573 h 2556769"/>
                <a:gd name="connsiteX5" fmla="*/ 471832 w 472730"/>
                <a:gd name="connsiteY5" fmla="*/ 1305018 h 2556769"/>
                <a:gd name="connsiteX6" fmla="*/ 292152 w 472730"/>
                <a:gd name="connsiteY6" fmla="*/ 1594991 h 2556769"/>
                <a:gd name="connsiteX7" fmla="*/ 98970 w 472730"/>
                <a:gd name="connsiteY7" fmla="*/ 1988598 h 2556769"/>
                <a:gd name="connsiteX8" fmla="*/ 27949 w 472730"/>
                <a:gd name="connsiteY8" fmla="*/ 2263806 h 2556769"/>
                <a:gd name="connsiteX9" fmla="*/ 27949 w 472730"/>
                <a:gd name="connsiteY9" fmla="*/ 2556769 h 2556769"/>
                <a:gd name="connsiteX0" fmla="*/ 1316 w 475248"/>
                <a:gd name="connsiteY0" fmla="*/ 0 h 2556769"/>
                <a:gd name="connsiteX1" fmla="*/ 1316 w 475248"/>
                <a:gd name="connsiteY1" fmla="*/ 390618 h 2556769"/>
                <a:gd name="connsiteX2" fmla="*/ 19071 w 475248"/>
                <a:gd name="connsiteY2" fmla="*/ 506028 h 2556769"/>
                <a:gd name="connsiteX3" fmla="*/ 98970 w 475248"/>
                <a:gd name="connsiteY3" fmla="*/ 701336 h 2556769"/>
                <a:gd name="connsiteX4" fmla="*/ 265180 w 475248"/>
                <a:gd name="connsiteY4" fmla="*/ 1051573 h 2556769"/>
                <a:gd name="connsiteX5" fmla="*/ 410119 w 475248"/>
                <a:gd name="connsiteY5" fmla="*/ 1137421 h 2556769"/>
                <a:gd name="connsiteX6" fmla="*/ 471832 w 475248"/>
                <a:gd name="connsiteY6" fmla="*/ 1305018 h 2556769"/>
                <a:gd name="connsiteX7" fmla="*/ 292152 w 475248"/>
                <a:gd name="connsiteY7" fmla="*/ 1594991 h 2556769"/>
                <a:gd name="connsiteX8" fmla="*/ 98970 w 475248"/>
                <a:gd name="connsiteY8" fmla="*/ 1988598 h 2556769"/>
                <a:gd name="connsiteX9" fmla="*/ 27949 w 475248"/>
                <a:gd name="connsiteY9" fmla="*/ 2263806 h 2556769"/>
                <a:gd name="connsiteX10" fmla="*/ 27949 w 475248"/>
                <a:gd name="connsiteY10" fmla="*/ 2556769 h 2556769"/>
                <a:gd name="connsiteX0" fmla="*/ 1316 w 473694"/>
                <a:gd name="connsiteY0" fmla="*/ 0 h 2556769"/>
                <a:gd name="connsiteX1" fmla="*/ 1316 w 473694"/>
                <a:gd name="connsiteY1" fmla="*/ 390618 h 2556769"/>
                <a:gd name="connsiteX2" fmla="*/ 19071 w 473694"/>
                <a:gd name="connsiteY2" fmla="*/ 506028 h 2556769"/>
                <a:gd name="connsiteX3" fmla="*/ 98970 w 473694"/>
                <a:gd name="connsiteY3" fmla="*/ 701336 h 2556769"/>
                <a:gd name="connsiteX4" fmla="*/ 265180 w 473694"/>
                <a:gd name="connsiteY4" fmla="*/ 1051573 h 2556769"/>
                <a:gd name="connsiteX5" fmla="*/ 362494 w 473694"/>
                <a:gd name="connsiteY5" fmla="*/ 1204096 h 2556769"/>
                <a:gd name="connsiteX6" fmla="*/ 471832 w 473694"/>
                <a:gd name="connsiteY6" fmla="*/ 1305018 h 2556769"/>
                <a:gd name="connsiteX7" fmla="*/ 292152 w 473694"/>
                <a:gd name="connsiteY7" fmla="*/ 1594991 h 2556769"/>
                <a:gd name="connsiteX8" fmla="*/ 98970 w 473694"/>
                <a:gd name="connsiteY8" fmla="*/ 1988598 h 2556769"/>
                <a:gd name="connsiteX9" fmla="*/ 27949 w 473694"/>
                <a:gd name="connsiteY9" fmla="*/ 2263806 h 2556769"/>
                <a:gd name="connsiteX10" fmla="*/ 27949 w 473694"/>
                <a:gd name="connsiteY10" fmla="*/ 2556769 h 2556769"/>
                <a:gd name="connsiteX0" fmla="*/ 1316 w 386871"/>
                <a:gd name="connsiteY0" fmla="*/ 0 h 2556769"/>
                <a:gd name="connsiteX1" fmla="*/ 1316 w 386871"/>
                <a:gd name="connsiteY1" fmla="*/ 390618 h 2556769"/>
                <a:gd name="connsiteX2" fmla="*/ 19071 w 386871"/>
                <a:gd name="connsiteY2" fmla="*/ 506028 h 2556769"/>
                <a:gd name="connsiteX3" fmla="*/ 98970 w 386871"/>
                <a:gd name="connsiteY3" fmla="*/ 701336 h 2556769"/>
                <a:gd name="connsiteX4" fmla="*/ 265180 w 386871"/>
                <a:gd name="connsiteY4" fmla="*/ 1051573 h 2556769"/>
                <a:gd name="connsiteX5" fmla="*/ 362494 w 386871"/>
                <a:gd name="connsiteY5" fmla="*/ 1204096 h 2556769"/>
                <a:gd name="connsiteX6" fmla="*/ 373407 w 386871"/>
                <a:gd name="connsiteY6" fmla="*/ 1343118 h 2556769"/>
                <a:gd name="connsiteX7" fmla="*/ 292152 w 386871"/>
                <a:gd name="connsiteY7" fmla="*/ 1594991 h 2556769"/>
                <a:gd name="connsiteX8" fmla="*/ 98970 w 386871"/>
                <a:gd name="connsiteY8" fmla="*/ 1988598 h 2556769"/>
                <a:gd name="connsiteX9" fmla="*/ 27949 w 386871"/>
                <a:gd name="connsiteY9" fmla="*/ 2263806 h 2556769"/>
                <a:gd name="connsiteX10" fmla="*/ 27949 w 386871"/>
                <a:gd name="connsiteY10" fmla="*/ 2556769 h 2556769"/>
                <a:gd name="connsiteX0" fmla="*/ 1316 w 386871"/>
                <a:gd name="connsiteY0" fmla="*/ 0 h 2556769"/>
                <a:gd name="connsiteX1" fmla="*/ 1316 w 386871"/>
                <a:gd name="connsiteY1" fmla="*/ 390618 h 2556769"/>
                <a:gd name="connsiteX2" fmla="*/ 19071 w 386871"/>
                <a:gd name="connsiteY2" fmla="*/ 506028 h 2556769"/>
                <a:gd name="connsiteX3" fmla="*/ 98970 w 386871"/>
                <a:gd name="connsiteY3" fmla="*/ 701336 h 2556769"/>
                <a:gd name="connsiteX4" fmla="*/ 265180 w 386871"/>
                <a:gd name="connsiteY4" fmla="*/ 1051573 h 2556769"/>
                <a:gd name="connsiteX5" fmla="*/ 362494 w 386871"/>
                <a:gd name="connsiteY5" fmla="*/ 1204096 h 2556769"/>
                <a:gd name="connsiteX6" fmla="*/ 373407 w 386871"/>
                <a:gd name="connsiteY6" fmla="*/ 1343118 h 2556769"/>
                <a:gd name="connsiteX7" fmla="*/ 206427 w 386871"/>
                <a:gd name="connsiteY7" fmla="*/ 1633091 h 2556769"/>
                <a:gd name="connsiteX8" fmla="*/ 98970 w 386871"/>
                <a:gd name="connsiteY8" fmla="*/ 1988598 h 2556769"/>
                <a:gd name="connsiteX9" fmla="*/ 27949 w 386871"/>
                <a:gd name="connsiteY9" fmla="*/ 2263806 h 2556769"/>
                <a:gd name="connsiteX10" fmla="*/ 27949 w 386871"/>
                <a:gd name="connsiteY10" fmla="*/ 2556769 h 2556769"/>
                <a:gd name="connsiteX0" fmla="*/ 1316 w 386871"/>
                <a:gd name="connsiteY0" fmla="*/ 0 h 2556769"/>
                <a:gd name="connsiteX1" fmla="*/ 1316 w 386871"/>
                <a:gd name="connsiteY1" fmla="*/ 390618 h 2556769"/>
                <a:gd name="connsiteX2" fmla="*/ 19071 w 386871"/>
                <a:gd name="connsiteY2" fmla="*/ 506028 h 2556769"/>
                <a:gd name="connsiteX3" fmla="*/ 98970 w 386871"/>
                <a:gd name="connsiteY3" fmla="*/ 701336 h 2556769"/>
                <a:gd name="connsiteX4" fmla="*/ 265180 w 386871"/>
                <a:gd name="connsiteY4" fmla="*/ 1051573 h 2556769"/>
                <a:gd name="connsiteX5" fmla="*/ 362494 w 386871"/>
                <a:gd name="connsiteY5" fmla="*/ 1204096 h 2556769"/>
                <a:gd name="connsiteX6" fmla="*/ 373407 w 386871"/>
                <a:gd name="connsiteY6" fmla="*/ 1343118 h 2556769"/>
                <a:gd name="connsiteX7" fmla="*/ 206427 w 386871"/>
                <a:gd name="connsiteY7" fmla="*/ 1633091 h 2556769"/>
                <a:gd name="connsiteX8" fmla="*/ 98970 w 386871"/>
                <a:gd name="connsiteY8" fmla="*/ 1988598 h 2556769"/>
                <a:gd name="connsiteX9" fmla="*/ 27949 w 386871"/>
                <a:gd name="connsiteY9" fmla="*/ 2263806 h 2556769"/>
                <a:gd name="connsiteX10" fmla="*/ 27949 w 386871"/>
                <a:gd name="connsiteY10" fmla="*/ 2556769 h 2556769"/>
                <a:gd name="connsiteX0" fmla="*/ 19547 w 405102"/>
                <a:gd name="connsiteY0" fmla="*/ 0 h 2556769"/>
                <a:gd name="connsiteX1" fmla="*/ 19547 w 405102"/>
                <a:gd name="connsiteY1" fmla="*/ 390618 h 2556769"/>
                <a:gd name="connsiteX2" fmla="*/ 37302 w 405102"/>
                <a:gd name="connsiteY2" fmla="*/ 506028 h 2556769"/>
                <a:gd name="connsiteX3" fmla="*/ 117201 w 405102"/>
                <a:gd name="connsiteY3" fmla="*/ 701336 h 2556769"/>
                <a:gd name="connsiteX4" fmla="*/ 283411 w 405102"/>
                <a:gd name="connsiteY4" fmla="*/ 1051573 h 2556769"/>
                <a:gd name="connsiteX5" fmla="*/ 380725 w 405102"/>
                <a:gd name="connsiteY5" fmla="*/ 1204096 h 2556769"/>
                <a:gd name="connsiteX6" fmla="*/ 391638 w 405102"/>
                <a:gd name="connsiteY6" fmla="*/ 1343118 h 2556769"/>
                <a:gd name="connsiteX7" fmla="*/ 224658 w 405102"/>
                <a:gd name="connsiteY7" fmla="*/ 1633091 h 2556769"/>
                <a:gd name="connsiteX8" fmla="*/ 9251 w 405102"/>
                <a:gd name="connsiteY8" fmla="*/ 1921923 h 2556769"/>
                <a:gd name="connsiteX9" fmla="*/ 46180 w 405102"/>
                <a:gd name="connsiteY9" fmla="*/ 2263806 h 2556769"/>
                <a:gd name="connsiteX10" fmla="*/ 46180 w 405102"/>
                <a:gd name="connsiteY10" fmla="*/ 2556769 h 2556769"/>
                <a:gd name="connsiteX0" fmla="*/ 27661 w 413216"/>
                <a:gd name="connsiteY0" fmla="*/ 0 h 2556769"/>
                <a:gd name="connsiteX1" fmla="*/ 27661 w 413216"/>
                <a:gd name="connsiteY1" fmla="*/ 390618 h 2556769"/>
                <a:gd name="connsiteX2" fmla="*/ 45416 w 413216"/>
                <a:gd name="connsiteY2" fmla="*/ 506028 h 2556769"/>
                <a:gd name="connsiteX3" fmla="*/ 125315 w 413216"/>
                <a:gd name="connsiteY3" fmla="*/ 701336 h 2556769"/>
                <a:gd name="connsiteX4" fmla="*/ 291525 w 413216"/>
                <a:gd name="connsiteY4" fmla="*/ 1051573 h 2556769"/>
                <a:gd name="connsiteX5" fmla="*/ 388839 w 413216"/>
                <a:gd name="connsiteY5" fmla="*/ 1204096 h 2556769"/>
                <a:gd name="connsiteX6" fmla="*/ 399752 w 413216"/>
                <a:gd name="connsiteY6" fmla="*/ 1343118 h 2556769"/>
                <a:gd name="connsiteX7" fmla="*/ 232772 w 413216"/>
                <a:gd name="connsiteY7" fmla="*/ 1633091 h 2556769"/>
                <a:gd name="connsiteX8" fmla="*/ 17365 w 413216"/>
                <a:gd name="connsiteY8" fmla="*/ 1921923 h 2556769"/>
                <a:gd name="connsiteX9" fmla="*/ 13019 w 413216"/>
                <a:gd name="connsiteY9" fmla="*/ 2263806 h 2556769"/>
                <a:gd name="connsiteX10" fmla="*/ 54294 w 413216"/>
                <a:gd name="connsiteY10" fmla="*/ 2556769 h 2556769"/>
                <a:gd name="connsiteX0" fmla="*/ 25410 w 410965"/>
                <a:gd name="connsiteY0" fmla="*/ 0 h 2556769"/>
                <a:gd name="connsiteX1" fmla="*/ 25410 w 410965"/>
                <a:gd name="connsiteY1" fmla="*/ 390618 h 2556769"/>
                <a:gd name="connsiteX2" fmla="*/ 43165 w 410965"/>
                <a:gd name="connsiteY2" fmla="*/ 506028 h 2556769"/>
                <a:gd name="connsiteX3" fmla="*/ 123064 w 410965"/>
                <a:gd name="connsiteY3" fmla="*/ 701336 h 2556769"/>
                <a:gd name="connsiteX4" fmla="*/ 289274 w 410965"/>
                <a:gd name="connsiteY4" fmla="*/ 1051573 h 2556769"/>
                <a:gd name="connsiteX5" fmla="*/ 386588 w 410965"/>
                <a:gd name="connsiteY5" fmla="*/ 1204096 h 2556769"/>
                <a:gd name="connsiteX6" fmla="*/ 397501 w 410965"/>
                <a:gd name="connsiteY6" fmla="*/ 1343118 h 2556769"/>
                <a:gd name="connsiteX7" fmla="*/ 230521 w 410965"/>
                <a:gd name="connsiteY7" fmla="*/ 1633091 h 2556769"/>
                <a:gd name="connsiteX8" fmla="*/ 15114 w 410965"/>
                <a:gd name="connsiteY8" fmla="*/ 1921923 h 2556769"/>
                <a:gd name="connsiteX9" fmla="*/ 10768 w 410965"/>
                <a:gd name="connsiteY9" fmla="*/ 2263806 h 2556769"/>
                <a:gd name="connsiteX10" fmla="*/ 1243 w 410965"/>
                <a:gd name="connsiteY10" fmla="*/ 2556769 h 2556769"/>
                <a:gd name="connsiteX0" fmla="*/ 25410 w 410965"/>
                <a:gd name="connsiteY0" fmla="*/ 0 h 2556769"/>
                <a:gd name="connsiteX1" fmla="*/ 25410 w 410965"/>
                <a:gd name="connsiteY1" fmla="*/ 390618 h 2556769"/>
                <a:gd name="connsiteX2" fmla="*/ 43165 w 410965"/>
                <a:gd name="connsiteY2" fmla="*/ 506028 h 2556769"/>
                <a:gd name="connsiteX3" fmla="*/ 167514 w 410965"/>
                <a:gd name="connsiteY3" fmla="*/ 688636 h 2556769"/>
                <a:gd name="connsiteX4" fmla="*/ 289274 w 410965"/>
                <a:gd name="connsiteY4" fmla="*/ 1051573 h 2556769"/>
                <a:gd name="connsiteX5" fmla="*/ 386588 w 410965"/>
                <a:gd name="connsiteY5" fmla="*/ 1204096 h 2556769"/>
                <a:gd name="connsiteX6" fmla="*/ 397501 w 410965"/>
                <a:gd name="connsiteY6" fmla="*/ 1343118 h 2556769"/>
                <a:gd name="connsiteX7" fmla="*/ 230521 w 410965"/>
                <a:gd name="connsiteY7" fmla="*/ 1633091 h 2556769"/>
                <a:gd name="connsiteX8" fmla="*/ 15114 w 410965"/>
                <a:gd name="connsiteY8" fmla="*/ 1921923 h 2556769"/>
                <a:gd name="connsiteX9" fmla="*/ 10768 w 410965"/>
                <a:gd name="connsiteY9" fmla="*/ 2263806 h 2556769"/>
                <a:gd name="connsiteX10" fmla="*/ 1243 w 410965"/>
                <a:gd name="connsiteY10" fmla="*/ 2556769 h 2556769"/>
                <a:gd name="connsiteX0" fmla="*/ 25410 w 410965"/>
                <a:gd name="connsiteY0" fmla="*/ 0 h 2556769"/>
                <a:gd name="connsiteX1" fmla="*/ 25410 w 410965"/>
                <a:gd name="connsiteY1" fmla="*/ 390618 h 2556769"/>
                <a:gd name="connsiteX2" fmla="*/ 65390 w 410965"/>
                <a:gd name="connsiteY2" fmla="*/ 499678 h 2556769"/>
                <a:gd name="connsiteX3" fmla="*/ 167514 w 410965"/>
                <a:gd name="connsiteY3" fmla="*/ 688636 h 2556769"/>
                <a:gd name="connsiteX4" fmla="*/ 289274 w 410965"/>
                <a:gd name="connsiteY4" fmla="*/ 1051573 h 2556769"/>
                <a:gd name="connsiteX5" fmla="*/ 386588 w 410965"/>
                <a:gd name="connsiteY5" fmla="*/ 1204096 h 2556769"/>
                <a:gd name="connsiteX6" fmla="*/ 397501 w 410965"/>
                <a:gd name="connsiteY6" fmla="*/ 1343118 h 2556769"/>
                <a:gd name="connsiteX7" fmla="*/ 230521 w 410965"/>
                <a:gd name="connsiteY7" fmla="*/ 1633091 h 2556769"/>
                <a:gd name="connsiteX8" fmla="*/ 15114 w 410965"/>
                <a:gd name="connsiteY8" fmla="*/ 1921923 h 2556769"/>
                <a:gd name="connsiteX9" fmla="*/ 10768 w 410965"/>
                <a:gd name="connsiteY9" fmla="*/ 2263806 h 2556769"/>
                <a:gd name="connsiteX10" fmla="*/ 1243 w 410965"/>
                <a:gd name="connsiteY10" fmla="*/ 2556769 h 2556769"/>
                <a:gd name="connsiteX0" fmla="*/ 25410 w 410965"/>
                <a:gd name="connsiteY0" fmla="*/ 0 h 2556769"/>
                <a:gd name="connsiteX1" fmla="*/ 25410 w 410965"/>
                <a:gd name="connsiteY1" fmla="*/ 390618 h 2556769"/>
                <a:gd name="connsiteX2" fmla="*/ 167514 w 410965"/>
                <a:gd name="connsiteY2" fmla="*/ 688636 h 2556769"/>
                <a:gd name="connsiteX3" fmla="*/ 289274 w 410965"/>
                <a:gd name="connsiteY3" fmla="*/ 1051573 h 2556769"/>
                <a:gd name="connsiteX4" fmla="*/ 386588 w 410965"/>
                <a:gd name="connsiteY4" fmla="*/ 1204096 h 2556769"/>
                <a:gd name="connsiteX5" fmla="*/ 397501 w 410965"/>
                <a:gd name="connsiteY5" fmla="*/ 1343118 h 2556769"/>
                <a:gd name="connsiteX6" fmla="*/ 230521 w 410965"/>
                <a:gd name="connsiteY6" fmla="*/ 1633091 h 2556769"/>
                <a:gd name="connsiteX7" fmla="*/ 15114 w 410965"/>
                <a:gd name="connsiteY7" fmla="*/ 1921923 h 2556769"/>
                <a:gd name="connsiteX8" fmla="*/ 10768 w 410965"/>
                <a:gd name="connsiteY8" fmla="*/ 2263806 h 2556769"/>
                <a:gd name="connsiteX9" fmla="*/ 1243 w 410965"/>
                <a:gd name="connsiteY9" fmla="*/ 2556769 h 2556769"/>
                <a:gd name="connsiteX0" fmla="*/ 9535 w 410965"/>
                <a:gd name="connsiteY0" fmla="*/ 0 h 2591694"/>
                <a:gd name="connsiteX1" fmla="*/ 25410 w 410965"/>
                <a:gd name="connsiteY1" fmla="*/ 425543 h 2591694"/>
                <a:gd name="connsiteX2" fmla="*/ 167514 w 410965"/>
                <a:gd name="connsiteY2" fmla="*/ 723561 h 2591694"/>
                <a:gd name="connsiteX3" fmla="*/ 289274 w 410965"/>
                <a:gd name="connsiteY3" fmla="*/ 1086498 h 2591694"/>
                <a:gd name="connsiteX4" fmla="*/ 386588 w 410965"/>
                <a:gd name="connsiteY4" fmla="*/ 1239021 h 2591694"/>
                <a:gd name="connsiteX5" fmla="*/ 397501 w 410965"/>
                <a:gd name="connsiteY5" fmla="*/ 1378043 h 2591694"/>
                <a:gd name="connsiteX6" fmla="*/ 230521 w 410965"/>
                <a:gd name="connsiteY6" fmla="*/ 1668016 h 2591694"/>
                <a:gd name="connsiteX7" fmla="*/ 15114 w 410965"/>
                <a:gd name="connsiteY7" fmla="*/ 1956848 h 2591694"/>
                <a:gd name="connsiteX8" fmla="*/ 10768 w 410965"/>
                <a:gd name="connsiteY8" fmla="*/ 2298731 h 2591694"/>
                <a:gd name="connsiteX9" fmla="*/ 1243 w 410965"/>
                <a:gd name="connsiteY9" fmla="*/ 2591694 h 2591694"/>
                <a:gd name="connsiteX0" fmla="*/ 9535 w 398327"/>
                <a:gd name="connsiteY0" fmla="*/ 0 h 2591694"/>
                <a:gd name="connsiteX1" fmla="*/ 25410 w 398327"/>
                <a:gd name="connsiteY1" fmla="*/ 425543 h 2591694"/>
                <a:gd name="connsiteX2" fmla="*/ 167514 w 398327"/>
                <a:gd name="connsiteY2" fmla="*/ 723561 h 2591694"/>
                <a:gd name="connsiteX3" fmla="*/ 289274 w 398327"/>
                <a:gd name="connsiteY3" fmla="*/ 1086498 h 2591694"/>
                <a:gd name="connsiteX4" fmla="*/ 397501 w 398327"/>
                <a:gd name="connsiteY4" fmla="*/ 1378043 h 2591694"/>
                <a:gd name="connsiteX5" fmla="*/ 230521 w 398327"/>
                <a:gd name="connsiteY5" fmla="*/ 1668016 h 2591694"/>
                <a:gd name="connsiteX6" fmla="*/ 15114 w 398327"/>
                <a:gd name="connsiteY6" fmla="*/ 1956848 h 2591694"/>
                <a:gd name="connsiteX7" fmla="*/ 10768 w 398327"/>
                <a:gd name="connsiteY7" fmla="*/ 2298731 h 2591694"/>
                <a:gd name="connsiteX8" fmla="*/ 1243 w 398327"/>
                <a:gd name="connsiteY8" fmla="*/ 2591694 h 2591694"/>
                <a:gd name="connsiteX0" fmla="*/ 9535 w 398661"/>
                <a:gd name="connsiteY0" fmla="*/ 0 h 2591694"/>
                <a:gd name="connsiteX1" fmla="*/ 25410 w 398661"/>
                <a:gd name="connsiteY1" fmla="*/ 425543 h 2591694"/>
                <a:gd name="connsiteX2" fmla="*/ 167514 w 398661"/>
                <a:gd name="connsiteY2" fmla="*/ 723561 h 2591694"/>
                <a:gd name="connsiteX3" fmla="*/ 314674 w 398661"/>
                <a:gd name="connsiteY3" fmla="*/ 1083323 h 2591694"/>
                <a:gd name="connsiteX4" fmla="*/ 397501 w 398661"/>
                <a:gd name="connsiteY4" fmla="*/ 1378043 h 2591694"/>
                <a:gd name="connsiteX5" fmla="*/ 230521 w 398661"/>
                <a:gd name="connsiteY5" fmla="*/ 1668016 h 2591694"/>
                <a:gd name="connsiteX6" fmla="*/ 15114 w 398661"/>
                <a:gd name="connsiteY6" fmla="*/ 1956848 h 2591694"/>
                <a:gd name="connsiteX7" fmla="*/ 10768 w 398661"/>
                <a:gd name="connsiteY7" fmla="*/ 2298731 h 2591694"/>
                <a:gd name="connsiteX8" fmla="*/ 1243 w 398661"/>
                <a:gd name="connsiteY8" fmla="*/ 2591694 h 2591694"/>
                <a:gd name="connsiteX0" fmla="*/ 18627 w 407753"/>
                <a:gd name="connsiteY0" fmla="*/ 0 h 2591694"/>
                <a:gd name="connsiteX1" fmla="*/ 34502 w 407753"/>
                <a:gd name="connsiteY1" fmla="*/ 425543 h 2591694"/>
                <a:gd name="connsiteX2" fmla="*/ 176606 w 407753"/>
                <a:gd name="connsiteY2" fmla="*/ 723561 h 2591694"/>
                <a:gd name="connsiteX3" fmla="*/ 323766 w 407753"/>
                <a:gd name="connsiteY3" fmla="*/ 1083323 h 2591694"/>
                <a:gd name="connsiteX4" fmla="*/ 406593 w 407753"/>
                <a:gd name="connsiteY4" fmla="*/ 1378043 h 2591694"/>
                <a:gd name="connsiteX5" fmla="*/ 239613 w 407753"/>
                <a:gd name="connsiteY5" fmla="*/ 1668016 h 2591694"/>
                <a:gd name="connsiteX6" fmla="*/ 19860 w 407753"/>
                <a:gd name="connsiteY6" fmla="*/ 2298731 h 2591694"/>
                <a:gd name="connsiteX7" fmla="*/ 10335 w 407753"/>
                <a:gd name="connsiteY7" fmla="*/ 2591694 h 2591694"/>
                <a:gd name="connsiteX0" fmla="*/ 30810 w 433293"/>
                <a:gd name="connsiteY0" fmla="*/ 0 h 2591694"/>
                <a:gd name="connsiteX1" fmla="*/ 46685 w 433293"/>
                <a:gd name="connsiteY1" fmla="*/ 425543 h 2591694"/>
                <a:gd name="connsiteX2" fmla="*/ 188789 w 433293"/>
                <a:gd name="connsiteY2" fmla="*/ 723561 h 2591694"/>
                <a:gd name="connsiteX3" fmla="*/ 335949 w 433293"/>
                <a:gd name="connsiteY3" fmla="*/ 1083323 h 2591694"/>
                <a:gd name="connsiteX4" fmla="*/ 418776 w 433293"/>
                <a:gd name="connsiteY4" fmla="*/ 1378043 h 2591694"/>
                <a:gd name="connsiteX5" fmla="*/ 32043 w 433293"/>
                <a:gd name="connsiteY5" fmla="*/ 2298731 h 2591694"/>
                <a:gd name="connsiteX6" fmla="*/ 22518 w 433293"/>
                <a:gd name="connsiteY6" fmla="*/ 2591694 h 2591694"/>
                <a:gd name="connsiteX0" fmla="*/ 24740 w 333427"/>
                <a:gd name="connsiteY0" fmla="*/ 0 h 2591694"/>
                <a:gd name="connsiteX1" fmla="*/ 40615 w 333427"/>
                <a:gd name="connsiteY1" fmla="*/ 425543 h 2591694"/>
                <a:gd name="connsiteX2" fmla="*/ 182719 w 333427"/>
                <a:gd name="connsiteY2" fmla="*/ 723561 h 2591694"/>
                <a:gd name="connsiteX3" fmla="*/ 329879 w 333427"/>
                <a:gd name="connsiteY3" fmla="*/ 1083323 h 2591694"/>
                <a:gd name="connsiteX4" fmla="*/ 25973 w 333427"/>
                <a:gd name="connsiteY4" fmla="*/ 2298731 h 2591694"/>
                <a:gd name="connsiteX5" fmla="*/ 16448 w 333427"/>
                <a:gd name="connsiteY5" fmla="*/ 2591694 h 2591694"/>
                <a:gd name="connsiteX0" fmla="*/ 14151 w 172167"/>
                <a:gd name="connsiteY0" fmla="*/ 0 h 2591694"/>
                <a:gd name="connsiteX1" fmla="*/ 30026 w 172167"/>
                <a:gd name="connsiteY1" fmla="*/ 425543 h 2591694"/>
                <a:gd name="connsiteX2" fmla="*/ 172130 w 172167"/>
                <a:gd name="connsiteY2" fmla="*/ 723561 h 2591694"/>
                <a:gd name="connsiteX3" fmla="*/ 15384 w 172167"/>
                <a:gd name="connsiteY3" fmla="*/ 2298731 h 2591694"/>
                <a:gd name="connsiteX4" fmla="*/ 5859 w 172167"/>
                <a:gd name="connsiteY4" fmla="*/ 2591694 h 2591694"/>
                <a:gd name="connsiteX0" fmla="*/ 8292 w 24169"/>
                <a:gd name="connsiteY0" fmla="*/ 0 h 2591694"/>
                <a:gd name="connsiteX1" fmla="*/ 24167 w 24169"/>
                <a:gd name="connsiteY1" fmla="*/ 425543 h 2591694"/>
                <a:gd name="connsiteX2" fmla="*/ 9525 w 24169"/>
                <a:gd name="connsiteY2" fmla="*/ 2298731 h 2591694"/>
                <a:gd name="connsiteX3" fmla="*/ 0 w 24169"/>
                <a:gd name="connsiteY3" fmla="*/ 2591694 h 2591694"/>
                <a:gd name="connsiteX0" fmla="*/ 8292 w 9956"/>
                <a:gd name="connsiteY0" fmla="*/ 0 h 2591694"/>
                <a:gd name="connsiteX1" fmla="*/ 9525 w 9956"/>
                <a:gd name="connsiteY1" fmla="*/ 2298731 h 2591694"/>
                <a:gd name="connsiteX2" fmla="*/ 0 w 9956"/>
                <a:gd name="connsiteY2" fmla="*/ 2591694 h 2591694"/>
                <a:gd name="connsiteX0" fmla="*/ 15982 w 15993"/>
                <a:gd name="connsiteY0" fmla="*/ 0 h 2503"/>
                <a:gd name="connsiteX1" fmla="*/ 9567 w 15993"/>
                <a:gd name="connsiteY1" fmla="*/ 1373 h 2503"/>
                <a:gd name="connsiteX2" fmla="*/ 0 w 15993"/>
                <a:gd name="connsiteY2" fmla="*/ 2503 h 2503"/>
                <a:gd name="connsiteX0" fmla="*/ 9993 w 9993"/>
                <a:gd name="connsiteY0" fmla="*/ 0 h 10000"/>
                <a:gd name="connsiteX1" fmla="*/ 0 w 9993"/>
                <a:gd name="connsiteY1" fmla="*/ 10000 h 10000"/>
                <a:gd name="connsiteX0" fmla="*/ 0 w 254"/>
                <a:gd name="connsiteY0" fmla="*/ 0 h 10115"/>
                <a:gd name="connsiteX1" fmla="*/ 254 w 254"/>
                <a:gd name="connsiteY1" fmla="*/ 10115 h 10115"/>
                <a:gd name="connsiteX0" fmla="*/ 0 w 10000"/>
                <a:gd name="connsiteY0" fmla="*/ 0 h 11938"/>
                <a:gd name="connsiteX1" fmla="*/ 10000 w 10000"/>
                <a:gd name="connsiteY1" fmla="*/ 11938 h 11938"/>
                <a:gd name="connsiteX0" fmla="*/ 0 w 10000"/>
                <a:gd name="connsiteY0" fmla="*/ 0 h 10456"/>
                <a:gd name="connsiteX1" fmla="*/ 10000 w 10000"/>
                <a:gd name="connsiteY1" fmla="*/ 10456 h 10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0" h="10456">
                  <a:moveTo>
                    <a:pt x="0" y="0"/>
                  </a:moveTo>
                  <a:cubicBezTo>
                    <a:pt x="3346" y="3334"/>
                    <a:pt x="6654" y="7122"/>
                    <a:pt x="10000" y="10456"/>
                  </a:cubicBezTo>
                </a:path>
              </a:pathLst>
            </a:custGeom>
            <a:ln w="28575">
              <a:solidFill>
                <a:schemeClr val="accent6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7" name="任意多边形: 形状 206">
              <a:extLst>
                <a:ext uri="{FF2B5EF4-FFF2-40B4-BE49-F238E27FC236}">
                  <a16:creationId xmlns:a16="http://schemas.microsoft.com/office/drawing/2014/main" id="{757ED790-6F58-4EEA-8681-152C88AD80BC}"/>
                </a:ext>
              </a:extLst>
            </p:cNvPr>
            <p:cNvSpPr/>
            <p:nvPr/>
          </p:nvSpPr>
          <p:spPr>
            <a:xfrm>
              <a:off x="6350725" y="6061890"/>
              <a:ext cx="4151" cy="597937"/>
            </a:xfrm>
            <a:custGeom>
              <a:avLst/>
              <a:gdLst>
                <a:gd name="connsiteX0" fmla="*/ 17763 w 488279"/>
                <a:gd name="connsiteY0" fmla="*/ 0 h 2556769"/>
                <a:gd name="connsiteX1" fmla="*/ 8885 w 488279"/>
                <a:gd name="connsiteY1" fmla="*/ 44389 h 2556769"/>
                <a:gd name="connsiteX2" fmla="*/ 7 w 488279"/>
                <a:gd name="connsiteY2" fmla="*/ 71022 h 2556769"/>
                <a:gd name="connsiteX3" fmla="*/ 17763 w 488279"/>
                <a:gd name="connsiteY3" fmla="*/ 390618 h 2556769"/>
                <a:gd name="connsiteX4" fmla="*/ 35518 w 488279"/>
                <a:gd name="connsiteY4" fmla="*/ 506028 h 2556769"/>
                <a:gd name="connsiteX5" fmla="*/ 62151 w 488279"/>
                <a:gd name="connsiteY5" fmla="*/ 585927 h 2556769"/>
                <a:gd name="connsiteX6" fmla="*/ 115417 w 488279"/>
                <a:gd name="connsiteY6" fmla="*/ 701336 h 2556769"/>
                <a:gd name="connsiteX7" fmla="*/ 133172 w 488279"/>
                <a:gd name="connsiteY7" fmla="*/ 754602 h 2556769"/>
                <a:gd name="connsiteX8" fmla="*/ 159805 w 488279"/>
                <a:gd name="connsiteY8" fmla="*/ 790113 h 2556769"/>
                <a:gd name="connsiteX9" fmla="*/ 177561 w 488279"/>
                <a:gd name="connsiteY9" fmla="*/ 816746 h 2556769"/>
                <a:gd name="connsiteX10" fmla="*/ 230827 w 488279"/>
                <a:gd name="connsiteY10" fmla="*/ 905523 h 2556769"/>
                <a:gd name="connsiteX11" fmla="*/ 266337 w 488279"/>
                <a:gd name="connsiteY11" fmla="*/ 958789 h 2556769"/>
                <a:gd name="connsiteX12" fmla="*/ 337359 w 488279"/>
                <a:gd name="connsiteY12" fmla="*/ 1065321 h 2556769"/>
                <a:gd name="connsiteX13" fmla="*/ 399502 w 488279"/>
                <a:gd name="connsiteY13" fmla="*/ 1145220 h 2556769"/>
                <a:gd name="connsiteX14" fmla="*/ 417258 w 488279"/>
                <a:gd name="connsiteY14" fmla="*/ 1171853 h 2556769"/>
                <a:gd name="connsiteX15" fmla="*/ 426135 w 488279"/>
                <a:gd name="connsiteY15" fmla="*/ 1198486 h 2556769"/>
                <a:gd name="connsiteX16" fmla="*/ 443891 w 488279"/>
                <a:gd name="connsiteY16" fmla="*/ 1216241 h 2556769"/>
                <a:gd name="connsiteX17" fmla="*/ 461646 w 488279"/>
                <a:gd name="connsiteY17" fmla="*/ 1242874 h 2556769"/>
                <a:gd name="connsiteX18" fmla="*/ 488279 w 488279"/>
                <a:gd name="connsiteY18" fmla="*/ 1305018 h 2556769"/>
                <a:gd name="connsiteX19" fmla="*/ 479401 w 488279"/>
                <a:gd name="connsiteY19" fmla="*/ 1438183 h 2556769"/>
                <a:gd name="connsiteX20" fmla="*/ 470524 w 488279"/>
                <a:gd name="connsiteY20" fmla="*/ 1464816 h 2556769"/>
                <a:gd name="connsiteX21" fmla="*/ 461646 w 488279"/>
                <a:gd name="connsiteY21" fmla="*/ 1500327 h 2556769"/>
                <a:gd name="connsiteX22" fmla="*/ 443891 w 488279"/>
                <a:gd name="connsiteY22" fmla="*/ 1571348 h 2556769"/>
                <a:gd name="connsiteX23" fmla="*/ 408380 w 488279"/>
                <a:gd name="connsiteY23" fmla="*/ 1606859 h 2556769"/>
                <a:gd name="connsiteX24" fmla="*/ 381747 w 488279"/>
                <a:gd name="connsiteY24" fmla="*/ 1669002 h 2556769"/>
                <a:gd name="connsiteX25" fmla="*/ 337359 w 488279"/>
                <a:gd name="connsiteY25" fmla="*/ 1713391 h 2556769"/>
                <a:gd name="connsiteX26" fmla="*/ 266337 w 488279"/>
                <a:gd name="connsiteY26" fmla="*/ 1819923 h 2556769"/>
                <a:gd name="connsiteX27" fmla="*/ 239704 w 488279"/>
                <a:gd name="connsiteY27" fmla="*/ 1846556 h 2556769"/>
                <a:gd name="connsiteX28" fmla="*/ 195316 w 488279"/>
                <a:gd name="connsiteY28" fmla="*/ 1890944 h 2556769"/>
                <a:gd name="connsiteX29" fmla="*/ 159805 w 488279"/>
                <a:gd name="connsiteY29" fmla="*/ 1944210 h 2556769"/>
                <a:gd name="connsiteX30" fmla="*/ 142050 w 488279"/>
                <a:gd name="connsiteY30" fmla="*/ 1970843 h 2556769"/>
                <a:gd name="connsiteX31" fmla="*/ 115417 w 488279"/>
                <a:gd name="connsiteY31" fmla="*/ 1988598 h 2556769"/>
                <a:gd name="connsiteX32" fmla="*/ 88784 w 488279"/>
                <a:gd name="connsiteY32" fmla="*/ 2041864 h 2556769"/>
                <a:gd name="connsiteX33" fmla="*/ 62151 w 488279"/>
                <a:gd name="connsiteY33" fmla="*/ 2086253 h 2556769"/>
                <a:gd name="connsiteX34" fmla="*/ 44396 w 488279"/>
                <a:gd name="connsiteY34" fmla="*/ 2263806 h 2556769"/>
                <a:gd name="connsiteX35" fmla="*/ 44396 w 488279"/>
                <a:gd name="connsiteY35" fmla="*/ 2556769 h 2556769"/>
                <a:gd name="connsiteX0" fmla="*/ 17763 w 488279"/>
                <a:gd name="connsiteY0" fmla="*/ 0 h 2556769"/>
                <a:gd name="connsiteX1" fmla="*/ 8885 w 488279"/>
                <a:gd name="connsiteY1" fmla="*/ 44389 h 2556769"/>
                <a:gd name="connsiteX2" fmla="*/ 7 w 488279"/>
                <a:gd name="connsiteY2" fmla="*/ 71022 h 2556769"/>
                <a:gd name="connsiteX3" fmla="*/ 17763 w 488279"/>
                <a:gd name="connsiteY3" fmla="*/ 390618 h 2556769"/>
                <a:gd name="connsiteX4" fmla="*/ 35518 w 488279"/>
                <a:gd name="connsiteY4" fmla="*/ 506028 h 2556769"/>
                <a:gd name="connsiteX5" fmla="*/ 62151 w 488279"/>
                <a:gd name="connsiteY5" fmla="*/ 585927 h 2556769"/>
                <a:gd name="connsiteX6" fmla="*/ 115417 w 488279"/>
                <a:gd name="connsiteY6" fmla="*/ 701336 h 2556769"/>
                <a:gd name="connsiteX7" fmla="*/ 133172 w 488279"/>
                <a:gd name="connsiteY7" fmla="*/ 754602 h 2556769"/>
                <a:gd name="connsiteX8" fmla="*/ 159805 w 488279"/>
                <a:gd name="connsiteY8" fmla="*/ 790113 h 2556769"/>
                <a:gd name="connsiteX9" fmla="*/ 177561 w 488279"/>
                <a:gd name="connsiteY9" fmla="*/ 816746 h 2556769"/>
                <a:gd name="connsiteX10" fmla="*/ 230827 w 488279"/>
                <a:gd name="connsiteY10" fmla="*/ 905523 h 2556769"/>
                <a:gd name="connsiteX11" fmla="*/ 266337 w 488279"/>
                <a:gd name="connsiteY11" fmla="*/ 958789 h 2556769"/>
                <a:gd name="connsiteX12" fmla="*/ 391334 w 488279"/>
                <a:gd name="connsiteY12" fmla="*/ 1074846 h 2556769"/>
                <a:gd name="connsiteX13" fmla="*/ 399502 w 488279"/>
                <a:gd name="connsiteY13" fmla="*/ 1145220 h 2556769"/>
                <a:gd name="connsiteX14" fmla="*/ 417258 w 488279"/>
                <a:gd name="connsiteY14" fmla="*/ 1171853 h 2556769"/>
                <a:gd name="connsiteX15" fmla="*/ 426135 w 488279"/>
                <a:gd name="connsiteY15" fmla="*/ 1198486 h 2556769"/>
                <a:gd name="connsiteX16" fmla="*/ 443891 w 488279"/>
                <a:gd name="connsiteY16" fmla="*/ 1216241 h 2556769"/>
                <a:gd name="connsiteX17" fmla="*/ 461646 w 488279"/>
                <a:gd name="connsiteY17" fmla="*/ 1242874 h 2556769"/>
                <a:gd name="connsiteX18" fmla="*/ 488279 w 488279"/>
                <a:gd name="connsiteY18" fmla="*/ 1305018 h 2556769"/>
                <a:gd name="connsiteX19" fmla="*/ 479401 w 488279"/>
                <a:gd name="connsiteY19" fmla="*/ 1438183 h 2556769"/>
                <a:gd name="connsiteX20" fmla="*/ 470524 w 488279"/>
                <a:gd name="connsiteY20" fmla="*/ 1464816 h 2556769"/>
                <a:gd name="connsiteX21" fmla="*/ 461646 w 488279"/>
                <a:gd name="connsiteY21" fmla="*/ 1500327 h 2556769"/>
                <a:gd name="connsiteX22" fmla="*/ 443891 w 488279"/>
                <a:gd name="connsiteY22" fmla="*/ 1571348 h 2556769"/>
                <a:gd name="connsiteX23" fmla="*/ 408380 w 488279"/>
                <a:gd name="connsiteY23" fmla="*/ 1606859 h 2556769"/>
                <a:gd name="connsiteX24" fmla="*/ 381747 w 488279"/>
                <a:gd name="connsiteY24" fmla="*/ 1669002 h 2556769"/>
                <a:gd name="connsiteX25" fmla="*/ 337359 w 488279"/>
                <a:gd name="connsiteY25" fmla="*/ 1713391 h 2556769"/>
                <a:gd name="connsiteX26" fmla="*/ 266337 w 488279"/>
                <a:gd name="connsiteY26" fmla="*/ 1819923 h 2556769"/>
                <a:gd name="connsiteX27" fmla="*/ 239704 w 488279"/>
                <a:gd name="connsiteY27" fmla="*/ 1846556 h 2556769"/>
                <a:gd name="connsiteX28" fmla="*/ 195316 w 488279"/>
                <a:gd name="connsiteY28" fmla="*/ 1890944 h 2556769"/>
                <a:gd name="connsiteX29" fmla="*/ 159805 w 488279"/>
                <a:gd name="connsiteY29" fmla="*/ 1944210 h 2556769"/>
                <a:gd name="connsiteX30" fmla="*/ 142050 w 488279"/>
                <a:gd name="connsiteY30" fmla="*/ 1970843 h 2556769"/>
                <a:gd name="connsiteX31" fmla="*/ 115417 w 488279"/>
                <a:gd name="connsiteY31" fmla="*/ 1988598 h 2556769"/>
                <a:gd name="connsiteX32" fmla="*/ 88784 w 488279"/>
                <a:gd name="connsiteY32" fmla="*/ 2041864 h 2556769"/>
                <a:gd name="connsiteX33" fmla="*/ 62151 w 488279"/>
                <a:gd name="connsiteY33" fmla="*/ 2086253 h 2556769"/>
                <a:gd name="connsiteX34" fmla="*/ 44396 w 488279"/>
                <a:gd name="connsiteY34" fmla="*/ 2263806 h 2556769"/>
                <a:gd name="connsiteX35" fmla="*/ 44396 w 488279"/>
                <a:gd name="connsiteY35" fmla="*/ 2556769 h 2556769"/>
                <a:gd name="connsiteX0" fmla="*/ 8878 w 479394"/>
                <a:gd name="connsiteY0" fmla="*/ 0 h 2556769"/>
                <a:gd name="connsiteX1" fmla="*/ 0 w 479394"/>
                <a:gd name="connsiteY1" fmla="*/ 44389 h 2556769"/>
                <a:gd name="connsiteX2" fmla="*/ 8878 w 479394"/>
                <a:gd name="connsiteY2" fmla="*/ 390618 h 2556769"/>
                <a:gd name="connsiteX3" fmla="*/ 26633 w 479394"/>
                <a:gd name="connsiteY3" fmla="*/ 506028 h 2556769"/>
                <a:gd name="connsiteX4" fmla="*/ 53266 w 479394"/>
                <a:gd name="connsiteY4" fmla="*/ 585927 h 2556769"/>
                <a:gd name="connsiteX5" fmla="*/ 106532 w 479394"/>
                <a:gd name="connsiteY5" fmla="*/ 701336 h 2556769"/>
                <a:gd name="connsiteX6" fmla="*/ 124287 w 479394"/>
                <a:gd name="connsiteY6" fmla="*/ 754602 h 2556769"/>
                <a:gd name="connsiteX7" fmla="*/ 150920 w 479394"/>
                <a:gd name="connsiteY7" fmla="*/ 790113 h 2556769"/>
                <a:gd name="connsiteX8" fmla="*/ 168676 w 479394"/>
                <a:gd name="connsiteY8" fmla="*/ 816746 h 2556769"/>
                <a:gd name="connsiteX9" fmla="*/ 221942 w 479394"/>
                <a:gd name="connsiteY9" fmla="*/ 905523 h 2556769"/>
                <a:gd name="connsiteX10" fmla="*/ 257452 w 479394"/>
                <a:gd name="connsiteY10" fmla="*/ 958789 h 2556769"/>
                <a:gd name="connsiteX11" fmla="*/ 382449 w 479394"/>
                <a:gd name="connsiteY11" fmla="*/ 1074846 h 2556769"/>
                <a:gd name="connsiteX12" fmla="*/ 390617 w 479394"/>
                <a:gd name="connsiteY12" fmla="*/ 1145220 h 2556769"/>
                <a:gd name="connsiteX13" fmla="*/ 408373 w 479394"/>
                <a:gd name="connsiteY13" fmla="*/ 1171853 h 2556769"/>
                <a:gd name="connsiteX14" fmla="*/ 417250 w 479394"/>
                <a:gd name="connsiteY14" fmla="*/ 1198486 h 2556769"/>
                <a:gd name="connsiteX15" fmla="*/ 435006 w 479394"/>
                <a:gd name="connsiteY15" fmla="*/ 1216241 h 2556769"/>
                <a:gd name="connsiteX16" fmla="*/ 452761 w 479394"/>
                <a:gd name="connsiteY16" fmla="*/ 1242874 h 2556769"/>
                <a:gd name="connsiteX17" fmla="*/ 479394 w 479394"/>
                <a:gd name="connsiteY17" fmla="*/ 1305018 h 2556769"/>
                <a:gd name="connsiteX18" fmla="*/ 470516 w 479394"/>
                <a:gd name="connsiteY18" fmla="*/ 1438183 h 2556769"/>
                <a:gd name="connsiteX19" fmla="*/ 461639 w 479394"/>
                <a:gd name="connsiteY19" fmla="*/ 1464816 h 2556769"/>
                <a:gd name="connsiteX20" fmla="*/ 452761 w 479394"/>
                <a:gd name="connsiteY20" fmla="*/ 1500327 h 2556769"/>
                <a:gd name="connsiteX21" fmla="*/ 435006 w 479394"/>
                <a:gd name="connsiteY21" fmla="*/ 1571348 h 2556769"/>
                <a:gd name="connsiteX22" fmla="*/ 399495 w 479394"/>
                <a:gd name="connsiteY22" fmla="*/ 1606859 h 2556769"/>
                <a:gd name="connsiteX23" fmla="*/ 372862 w 479394"/>
                <a:gd name="connsiteY23" fmla="*/ 1669002 h 2556769"/>
                <a:gd name="connsiteX24" fmla="*/ 328474 w 479394"/>
                <a:gd name="connsiteY24" fmla="*/ 1713391 h 2556769"/>
                <a:gd name="connsiteX25" fmla="*/ 257452 w 479394"/>
                <a:gd name="connsiteY25" fmla="*/ 1819923 h 2556769"/>
                <a:gd name="connsiteX26" fmla="*/ 230819 w 479394"/>
                <a:gd name="connsiteY26" fmla="*/ 1846556 h 2556769"/>
                <a:gd name="connsiteX27" fmla="*/ 186431 w 479394"/>
                <a:gd name="connsiteY27" fmla="*/ 1890944 h 2556769"/>
                <a:gd name="connsiteX28" fmla="*/ 150920 w 479394"/>
                <a:gd name="connsiteY28" fmla="*/ 1944210 h 2556769"/>
                <a:gd name="connsiteX29" fmla="*/ 133165 w 479394"/>
                <a:gd name="connsiteY29" fmla="*/ 1970843 h 2556769"/>
                <a:gd name="connsiteX30" fmla="*/ 106532 w 479394"/>
                <a:gd name="connsiteY30" fmla="*/ 1988598 h 2556769"/>
                <a:gd name="connsiteX31" fmla="*/ 79899 w 479394"/>
                <a:gd name="connsiteY31" fmla="*/ 2041864 h 2556769"/>
                <a:gd name="connsiteX32" fmla="*/ 53266 w 479394"/>
                <a:gd name="connsiteY32" fmla="*/ 2086253 h 2556769"/>
                <a:gd name="connsiteX33" fmla="*/ 35511 w 479394"/>
                <a:gd name="connsiteY33" fmla="*/ 2263806 h 2556769"/>
                <a:gd name="connsiteX34" fmla="*/ 35511 w 479394"/>
                <a:gd name="connsiteY34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116725 w 471832"/>
                <a:gd name="connsiteY5" fmla="*/ 754602 h 2556769"/>
                <a:gd name="connsiteX6" fmla="*/ 143358 w 471832"/>
                <a:gd name="connsiteY6" fmla="*/ 790113 h 2556769"/>
                <a:gd name="connsiteX7" fmla="*/ 161114 w 471832"/>
                <a:gd name="connsiteY7" fmla="*/ 816746 h 2556769"/>
                <a:gd name="connsiteX8" fmla="*/ 214380 w 471832"/>
                <a:gd name="connsiteY8" fmla="*/ 905523 h 2556769"/>
                <a:gd name="connsiteX9" fmla="*/ 249890 w 471832"/>
                <a:gd name="connsiteY9" fmla="*/ 958789 h 2556769"/>
                <a:gd name="connsiteX10" fmla="*/ 374887 w 471832"/>
                <a:gd name="connsiteY10" fmla="*/ 1074846 h 2556769"/>
                <a:gd name="connsiteX11" fmla="*/ 383055 w 471832"/>
                <a:gd name="connsiteY11" fmla="*/ 1145220 h 2556769"/>
                <a:gd name="connsiteX12" fmla="*/ 400811 w 471832"/>
                <a:gd name="connsiteY12" fmla="*/ 1171853 h 2556769"/>
                <a:gd name="connsiteX13" fmla="*/ 409688 w 471832"/>
                <a:gd name="connsiteY13" fmla="*/ 1198486 h 2556769"/>
                <a:gd name="connsiteX14" fmla="*/ 427444 w 471832"/>
                <a:gd name="connsiteY14" fmla="*/ 1216241 h 2556769"/>
                <a:gd name="connsiteX15" fmla="*/ 445199 w 471832"/>
                <a:gd name="connsiteY15" fmla="*/ 1242874 h 2556769"/>
                <a:gd name="connsiteX16" fmla="*/ 471832 w 471832"/>
                <a:gd name="connsiteY16" fmla="*/ 1305018 h 2556769"/>
                <a:gd name="connsiteX17" fmla="*/ 462954 w 471832"/>
                <a:gd name="connsiteY17" fmla="*/ 1438183 h 2556769"/>
                <a:gd name="connsiteX18" fmla="*/ 454077 w 471832"/>
                <a:gd name="connsiteY18" fmla="*/ 1464816 h 2556769"/>
                <a:gd name="connsiteX19" fmla="*/ 445199 w 471832"/>
                <a:gd name="connsiteY19" fmla="*/ 1500327 h 2556769"/>
                <a:gd name="connsiteX20" fmla="*/ 427444 w 471832"/>
                <a:gd name="connsiteY20" fmla="*/ 1571348 h 2556769"/>
                <a:gd name="connsiteX21" fmla="*/ 391933 w 471832"/>
                <a:gd name="connsiteY21" fmla="*/ 1606859 h 2556769"/>
                <a:gd name="connsiteX22" fmla="*/ 365300 w 471832"/>
                <a:gd name="connsiteY22" fmla="*/ 1669002 h 2556769"/>
                <a:gd name="connsiteX23" fmla="*/ 320912 w 471832"/>
                <a:gd name="connsiteY23" fmla="*/ 1713391 h 2556769"/>
                <a:gd name="connsiteX24" fmla="*/ 249890 w 471832"/>
                <a:gd name="connsiteY24" fmla="*/ 1819923 h 2556769"/>
                <a:gd name="connsiteX25" fmla="*/ 223257 w 471832"/>
                <a:gd name="connsiteY25" fmla="*/ 1846556 h 2556769"/>
                <a:gd name="connsiteX26" fmla="*/ 178869 w 471832"/>
                <a:gd name="connsiteY26" fmla="*/ 1890944 h 2556769"/>
                <a:gd name="connsiteX27" fmla="*/ 143358 w 471832"/>
                <a:gd name="connsiteY27" fmla="*/ 1944210 h 2556769"/>
                <a:gd name="connsiteX28" fmla="*/ 125603 w 471832"/>
                <a:gd name="connsiteY28" fmla="*/ 1970843 h 2556769"/>
                <a:gd name="connsiteX29" fmla="*/ 98970 w 471832"/>
                <a:gd name="connsiteY29" fmla="*/ 1988598 h 2556769"/>
                <a:gd name="connsiteX30" fmla="*/ 72337 w 471832"/>
                <a:gd name="connsiteY30" fmla="*/ 2041864 h 2556769"/>
                <a:gd name="connsiteX31" fmla="*/ 45704 w 471832"/>
                <a:gd name="connsiteY31" fmla="*/ 2086253 h 2556769"/>
                <a:gd name="connsiteX32" fmla="*/ 27949 w 471832"/>
                <a:gd name="connsiteY32" fmla="*/ 2263806 h 2556769"/>
                <a:gd name="connsiteX33" fmla="*/ 27949 w 471832"/>
                <a:gd name="connsiteY33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116725 w 471832"/>
                <a:gd name="connsiteY5" fmla="*/ 754602 h 2556769"/>
                <a:gd name="connsiteX6" fmla="*/ 143358 w 471832"/>
                <a:gd name="connsiteY6" fmla="*/ 790113 h 2556769"/>
                <a:gd name="connsiteX7" fmla="*/ 161114 w 471832"/>
                <a:gd name="connsiteY7" fmla="*/ 816746 h 2556769"/>
                <a:gd name="connsiteX8" fmla="*/ 214380 w 471832"/>
                <a:gd name="connsiteY8" fmla="*/ 905523 h 2556769"/>
                <a:gd name="connsiteX9" fmla="*/ 374887 w 471832"/>
                <a:gd name="connsiteY9" fmla="*/ 1074846 h 2556769"/>
                <a:gd name="connsiteX10" fmla="*/ 383055 w 471832"/>
                <a:gd name="connsiteY10" fmla="*/ 1145220 h 2556769"/>
                <a:gd name="connsiteX11" fmla="*/ 400811 w 471832"/>
                <a:gd name="connsiteY11" fmla="*/ 1171853 h 2556769"/>
                <a:gd name="connsiteX12" fmla="*/ 409688 w 471832"/>
                <a:gd name="connsiteY12" fmla="*/ 1198486 h 2556769"/>
                <a:gd name="connsiteX13" fmla="*/ 427444 w 471832"/>
                <a:gd name="connsiteY13" fmla="*/ 1216241 h 2556769"/>
                <a:gd name="connsiteX14" fmla="*/ 445199 w 471832"/>
                <a:gd name="connsiteY14" fmla="*/ 1242874 h 2556769"/>
                <a:gd name="connsiteX15" fmla="*/ 471832 w 471832"/>
                <a:gd name="connsiteY15" fmla="*/ 1305018 h 2556769"/>
                <a:gd name="connsiteX16" fmla="*/ 462954 w 471832"/>
                <a:gd name="connsiteY16" fmla="*/ 1438183 h 2556769"/>
                <a:gd name="connsiteX17" fmla="*/ 454077 w 471832"/>
                <a:gd name="connsiteY17" fmla="*/ 1464816 h 2556769"/>
                <a:gd name="connsiteX18" fmla="*/ 445199 w 471832"/>
                <a:gd name="connsiteY18" fmla="*/ 1500327 h 2556769"/>
                <a:gd name="connsiteX19" fmla="*/ 427444 w 471832"/>
                <a:gd name="connsiteY19" fmla="*/ 1571348 h 2556769"/>
                <a:gd name="connsiteX20" fmla="*/ 391933 w 471832"/>
                <a:gd name="connsiteY20" fmla="*/ 1606859 h 2556769"/>
                <a:gd name="connsiteX21" fmla="*/ 365300 w 471832"/>
                <a:gd name="connsiteY21" fmla="*/ 1669002 h 2556769"/>
                <a:gd name="connsiteX22" fmla="*/ 320912 w 471832"/>
                <a:gd name="connsiteY22" fmla="*/ 1713391 h 2556769"/>
                <a:gd name="connsiteX23" fmla="*/ 249890 w 471832"/>
                <a:gd name="connsiteY23" fmla="*/ 1819923 h 2556769"/>
                <a:gd name="connsiteX24" fmla="*/ 223257 w 471832"/>
                <a:gd name="connsiteY24" fmla="*/ 1846556 h 2556769"/>
                <a:gd name="connsiteX25" fmla="*/ 178869 w 471832"/>
                <a:gd name="connsiteY25" fmla="*/ 1890944 h 2556769"/>
                <a:gd name="connsiteX26" fmla="*/ 143358 w 471832"/>
                <a:gd name="connsiteY26" fmla="*/ 1944210 h 2556769"/>
                <a:gd name="connsiteX27" fmla="*/ 125603 w 471832"/>
                <a:gd name="connsiteY27" fmla="*/ 1970843 h 2556769"/>
                <a:gd name="connsiteX28" fmla="*/ 98970 w 471832"/>
                <a:gd name="connsiteY28" fmla="*/ 1988598 h 2556769"/>
                <a:gd name="connsiteX29" fmla="*/ 72337 w 471832"/>
                <a:gd name="connsiteY29" fmla="*/ 2041864 h 2556769"/>
                <a:gd name="connsiteX30" fmla="*/ 45704 w 471832"/>
                <a:gd name="connsiteY30" fmla="*/ 2086253 h 2556769"/>
                <a:gd name="connsiteX31" fmla="*/ 27949 w 471832"/>
                <a:gd name="connsiteY31" fmla="*/ 2263806 h 2556769"/>
                <a:gd name="connsiteX32" fmla="*/ 27949 w 471832"/>
                <a:gd name="connsiteY32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116725 w 471832"/>
                <a:gd name="connsiteY5" fmla="*/ 754602 h 2556769"/>
                <a:gd name="connsiteX6" fmla="*/ 161114 w 471832"/>
                <a:gd name="connsiteY6" fmla="*/ 816746 h 2556769"/>
                <a:gd name="connsiteX7" fmla="*/ 214380 w 471832"/>
                <a:gd name="connsiteY7" fmla="*/ 905523 h 2556769"/>
                <a:gd name="connsiteX8" fmla="*/ 374887 w 471832"/>
                <a:gd name="connsiteY8" fmla="*/ 1074846 h 2556769"/>
                <a:gd name="connsiteX9" fmla="*/ 383055 w 471832"/>
                <a:gd name="connsiteY9" fmla="*/ 1145220 h 2556769"/>
                <a:gd name="connsiteX10" fmla="*/ 400811 w 471832"/>
                <a:gd name="connsiteY10" fmla="*/ 1171853 h 2556769"/>
                <a:gd name="connsiteX11" fmla="*/ 409688 w 471832"/>
                <a:gd name="connsiteY11" fmla="*/ 1198486 h 2556769"/>
                <a:gd name="connsiteX12" fmla="*/ 427444 w 471832"/>
                <a:gd name="connsiteY12" fmla="*/ 1216241 h 2556769"/>
                <a:gd name="connsiteX13" fmla="*/ 445199 w 471832"/>
                <a:gd name="connsiteY13" fmla="*/ 1242874 h 2556769"/>
                <a:gd name="connsiteX14" fmla="*/ 471832 w 471832"/>
                <a:gd name="connsiteY14" fmla="*/ 1305018 h 2556769"/>
                <a:gd name="connsiteX15" fmla="*/ 462954 w 471832"/>
                <a:gd name="connsiteY15" fmla="*/ 1438183 h 2556769"/>
                <a:gd name="connsiteX16" fmla="*/ 454077 w 471832"/>
                <a:gd name="connsiteY16" fmla="*/ 1464816 h 2556769"/>
                <a:gd name="connsiteX17" fmla="*/ 445199 w 471832"/>
                <a:gd name="connsiteY17" fmla="*/ 1500327 h 2556769"/>
                <a:gd name="connsiteX18" fmla="*/ 427444 w 471832"/>
                <a:gd name="connsiteY18" fmla="*/ 1571348 h 2556769"/>
                <a:gd name="connsiteX19" fmla="*/ 391933 w 471832"/>
                <a:gd name="connsiteY19" fmla="*/ 1606859 h 2556769"/>
                <a:gd name="connsiteX20" fmla="*/ 365300 w 471832"/>
                <a:gd name="connsiteY20" fmla="*/ 1669002 h 2556769"/>
                <a:gd name="connsiteX21" fmla="*/ 320912 w 471832"/>
                <a:gd name="connsiteY21" fmla="*/ 1713391 h 2556769"/>
                <a:gd name="connsiteX22" fmla="*/ 249890 w 471832"/>
                <a:gd name="connsiteY22" fmla="*/ 1819923 h 2556769"/>
                <a:gd name="connsiteX23" fmla="*/ 223257 w 471832"/>
                <a:gd name="connsiteY23" fmla="*/ 1846556 h 2556769"/>
                <a:gd name="connsiteX24" fmla="*/ 178869 w 471832"/>
                <a:gd name="connsiteY24" fmla="*/ 1890944 h 2556769"/>
                <a:gd name="connsiteX25" fmla="*/ 143358 w 471832"/>
                <a:gd name="connsiteY25" fmla="*/ 1944210 h 2556769"/>
                <a:gd name="connsiteX26" fmla="*/ 125603 w 471832"/>
                <a:gd name="connsiteY26" fmla="*/ 1970843 h 2556769"/>
                <a:gd name="connsiteX27" fmla="*/ 98970 w 471832"/>
                <a:gd name="connsiteY27" fmla="*/ 1988598 h 2556769"/>
                <a:gd name="connsiteX28" fmla="*/ 72337 w 471832"/>
                <a:gd name="connsiteY28" fmla="*/ 2041864 h 2556769"/>
                <a:gd name="connsiteX29" fmla="*/ 45704 w 471832"/>
                <a:gd name="connsiteY29" fmla="*/ 2086253 h 2556769"/>
                <a:gd name="connsiteX30" fmla="*/ 27949 w 471832"/>
                <a:gd name="connsiteY30" fmla="*/ 2263806 h 2556769"/>
                <a:gd name="connsiteX31" fmla="*/ 27949 w 471832"/>
                <a:gd name="connsiteY31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116725 w 471832"/>
                <a:gd name="connsiteY5" fmla="*/ 754602 h 2556769"/>
                <a:gd name="connsiteX6" fmla="*/ 214380 w 471832"/>
                <a:gd name="connsiteY6" fmla="*/ 905523 h 2556769"/>
                <a:gd name="connsiteX7" fmla="*/ 374887 w 471832"/>
                <a:gd name="connsiteY7" fmla="*/ 1074846 h 2556769"/>
                <a:gd name="connsiteX8" fmla="*/ 383055 w 471832"/>
                <a:gd name="connsiteY8" fmla="*/ 1145220 h 2556769"/>
                <a:gd name="connsiteX9" fmla="*/ 400811 w 471832"/>
                <a:gd name="connsiteY9" fmla="*/ 1171853 h 2556769"/>
                <a:gd name="connsiteX10" fmla="*/ 409688 w 471832"/>
                <a:gd name="connsiteY10" fmla="*/ 1198486 h 2556769"/>
                <a:gd name="connsiteX11" fmla="*/ 427444 w 471832"/>
                <a:gd name="connsiteY11" fmla="*/ 1216241 h 2556769"/>
                <a:gd name="connsiteX12" fmla="*/ 445199 w 471832"/>
                <a:gd name="connsiteY12" fmla="*/ 1242874 h 2556769"/>
                <a:gd name="connsiteX13" fmla="*/ 471832 w 471832"/>
                <a:gd name="connsiteY13" fmla="*/ 1305018 h 2556769"/>
                <a:gd name="connsiteX14" fmla="*/ 462954 w 471832"/>
                <a:gd name="connsiteY14" fmla="*/ 1438183 h 2556769"/>
                <a:gd name="connsiteX15" fmla="*/ 454077 w 471832"/>
                <a:gd name="connsiteY15" fmla="*/ 1464816 h 2556769"/>
                <a:gd name="connsiteX16" fmla="*/ 445199 w 471832"/>
                <a:gd name="connsiteY16" fmla="*/ 1500327 h 2556769"/>
                <a:gd name="connsiteX17" fmla="*/ 427444 w 471832"/>
                <a:gd name="connsiteY17" fmla="*/ 1571348 h 2556769"/>
                <a:gd name="connsiteX18" fmla="*/ 391933 w 471832"/>
                <a:gd name="connsiteY18" fmla="*/ 1606859 h 2556769"/>
                <a:gd name="connsiteX19" fmla="*/ 365300 w 471832"/>
                <a:gd name="connsiteY19" fmla="*/ 1669002 h 2556769"/>
                <a:gd name="connsiteX20" fmla="*/ 320912 w 471832"/>
                <a:gd name="connsiteY20" fmla="*/ 1713391 h 2556769"/>
                <a:gd name="connsiteX21" fmla="*/ 249890 w 471832"/>
                <a:gd name="connsiteY21" fmla="*/ 1819923 h 2556769"/>
                <a:gd name="connsiteX22" fmla="*/ 223257 w 471832"/>
                <a:gd name="connsiteY22" fmla="*/ 1846556 h 2556769"/>
                <a:gd name="connsiteX23" fmla="*/ 178869 w 471832"/>
                <a:gd name="connsiteY23" fmla="*/ 1890944 h 2556769"/>
                <a:gd name="connsiteX24" fmla="*/ 143358 w 471832"/>
                <a:gd name="connsiteY24" fmla="*/ 1944210 h 2556769"/>
                <a:gd name="connsiteX25" fmla="*/ 125603 w 471832"/>
                <a:gd name="connsiteY25" fmla="*/ 1970843 h 2556769"/>
                <a:gd name="connsiteX26" fmla="*/ 98970 w 471832"/>
                <a:gd name="connsiteY26" fmla="*/ 1988598 h 2556769"/>
                <a:gd name="connsiteX27" fmla="*/ 72337 w 471832"/>
                <a:gd name="connsiteY27" fmla="*/ 2041864 h 2556769"/>
                <a:gd name="connsiteX28" fmla="*/ 45704 w 471832"/>
                <a:gd name="connsiteY28" fmla="*/ 2086253 h 2556769"/>
                <a:gd name="connsiteX29" fmla="*/ 27949 w 471832"/>
                <a:gd name="connsiteY29" fmla="*/ 2263806 h 2556769"/>
                <a:gd name="connsiteX30" fmla="*/ 27949 w 471832"/>
                <a:gd name="connsiteY30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214380 w 471832"/>
                <a:gd name="connsiteY5" fmla="*/ 905523 h 2556769"/>
                <a:gd name="connsiteX6" fmla="*/ 374887 w 471832"/>
                <a:gd name="connsiteY6" fmla="*/ 1074846 h 2556769"/>
                <a:gd name="connsiteX7" fmla="*/ 383055 w 471832"/>
                <a:gd name="connsiteY7" fmla="*/ 1145220 h 2556769"/>
                <a:gd name="connsiteX8" fmla="*/ 400811 w 471832"/>
                <a:gd name="connsiteY8" fmla="*/ 1171853 h 2556769"/>
                <a:gd name="connsiteX9" fmla="*/ 409688 w 471832"/>
                <a:gd name="connsiteY9" fmla="*/ 1198486 h 2556769"/>
                <a:gd name="connsiteX10" fmla="*/ 427444 w 471832"/>
                <a:gd name="connsiteY10" fmla="*/ 1216241 h 2556769"/>
                <a:gd name="connsiteX11" fmla="*/ 445199 w 471832"/>
                <a:gd name="connsiteY11" fmla="*/ 1242874 h 2556769"/>
                <a:gd name="connsiteX12" fmla="*/ 471832 w 471832"/>
                <a:gd name="connsiteY12" fmla="*/ 1305018 h 2556769"/>
                <a:gd name="connsiteX13" fmla="*/ 462954 w 471832"/>
                <a:gd name="connsiteY13" fmla="*/ 1438183 h 2556769"/>
                <a:gd name="connsiteX14" fmla="*/ 454077 w 471832"/>
                <a:gd name="connsiteY14" fmla="*/ 1464816 h 2556769"/>
                <a:gd name="connsiteX15" fmla="*/ 445199 w 471832"/>
                <a:gd name="connsiteY15" fmla="*/ 1500327 h 2556769"/>
                <a:gd name="connsiteX16" fmla="*/ 427444 w 471832"/>
                <a:gd name="connsiteY16" fmla="*/ 1571348 h 2556769"/>
                <a:gd name="connsiteX17" fmla="*/ 391933 w 471832"/>
                <a:gd name="connsiteY17" fmla="*/ 1606859 h 2556769"/>
                <a:gd name="connsiteX18" fmla="*/ 365300 w 471832"/>
                <a:gd name="connsiteY18" fmla="*/ 1669002 h 2556769"/>
                <a:gd name="connsiteX19" fmla="*/ 320912 w 471832"/>
                <a:gd name="connsiteY19" fmla="*/ 1713391 h 2556769"/>
                <a:gd name="connsiteX20" fmla="*/ 249890 w 471832"/>
                <a:gd name="connsiteY20" fmla="*/ 1819923 h 2556769"/>
                <a:gd name="connsiteX21" fmla="*/ 223257 w 471832"/>
                <a:gd name="connsiteY21" fmla="*/ 1846556 h 2556769"/>
                <a:gd name="connsiteX22" fmla="*/ 178869 w 471832"/>
                <a:gd name="connsiteY22" fmla="*/ 1890944 h 2556769"/>
                <a:gd name="connsiteX23" fmla="*/ 143358 w 471832"/>
                <a:gd name="connsiteY23" fmla="*/ 1944210 h 2556769"/>
                <a:gd name="connsiteX24" fmla="*/ 125603 w 471832"/>
                <a:gd name="connsiteY24" fmla="*/ 1970843 h 2556769"/>
                <a:gd name="connsiteX25" fmla="*/ 98970 w 471832"/>
                <a:gd name="connsiteY25" fmla="*/ 1988598 h 2556769"/>
                <a:gd name="connsiteX26" fmla="*/ 72337 w 471832"/>
                <a:gd name="connsiteY26" fmla="*/ 2041864 h 2556769"/>
                <a:gd name="connsiteX27" fmla="*/ 45704 w 471832"/>
                <a:gd name="connsiteY27" fmla="*/ 2086253 h 2556769"/>
                <a:gd name="connsiteX28" fmla="*/ 27949 w 471832"/>
                <a:gd name="connsiteY28" fmla="*/ 2263806 h 2556769"/>
                <a:gd name="connsiteX29" fmla="*/ 27949 w 471832"/>
                <a:gd name="connsiteY29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0811 w 471832"/>
                <a:gd name="connsiteY7" fmla="*/ 1171853 h 2556769"/>
                <a:gd name="connsiteX8" fmla="*/ 409688 w 471832"/>
                <a:gd name="connsiteY8" fmla="*/ 1198486 h 2556769"/>
                <a:gd name="connsiteX9" fmla="*/ 427444 w 471832"/>
                <a:gd name="connsiteY9" fmla="*/ 1216241 h 2556769"/>
                <a:gd name="connsiteX10" fmla="*/ 445199 w 471832"/>
                <a:gd name="connsiteY10" fmla="*/ 1242874 h 2556769"/>
                <a:gd name="connsiteX11" fmla="*/ 471832 w 471832"/>
                <a:gd name="connsiteY11" fmla="*/ 1305018 h 2556769"/>
                <a:gd name="connsiteX12" fmla="*/ 462954 w 471832"/>
                <a:gd name="connsiteY12" fmla="*/ 1438183 h 2556769"/>
                <a:gd name="connsiteX13" fmla="*/ 454077 w 471832"/>
                <a:gd name="connsiteY13" fmla="*/ 1464816 h 2556769"/>
                <a:gd name="connsiteX14" fmla="*/ 445199 w 471832"/>
                <a:gd name="connsiteY14" fmla="*/ 1500327 h 2556769"/>
                <a:gd name="connsiteX15" fmla="*/ 427444 w 471832"/>
                <a:gd name="connsiteY15" fmla="*/ 1571348 h 2556769"/>
                <a:gd name="connsiteX16" fmla="*/ 391933 w 471832"/>
                <a:gd name="connsiteY16" fmla="*/ 1606859 h 2556769"/>
                <a:gd name="connsiteX17" fmla="*/ 365300 w 471832"/>
                <a:gd name="connsiteY17" fmla="*/ 1669002 h 2556769"/>
                <a:gd name="connsiteX18" fmla="*/ 320912 w 471832"/>
                <a:gd name="connsiteY18" fmla="*/ 1713391 h 2556769"/>
                <a:gd name="connsiteX19" fmla="*/ 249890 w 471832"/>
                <a:gd name="connsiteY19" fmla="*/ 1819923 h 2556769"/>
                <a:gd name="connsiteX20" fmla="*/ 223257 w 471832"/>
                <a:gd name="connsiteY20" fmla="*/ 1846556 h 2556769"/>
                <a:gd name="connsiteX21" fmla="*/ 178869 w 471832"/>
                <a:gd name="connsiteY21" fmla="*/ 1890944 h 2556769"/>
                <a:gd name="connsiteX22" fmla="*/ 143358 w 471832"/>
                <a:gd name="connsiteY22" fmla="*/ 1944210 h 2556769"/>
                <a:gd name="connsiteX23" fmla="*/ 125603 w 471832"/>
                <a:gd name="connsiteY23" fmla="*/ 1970843 h 2556769"/>
                <a:gd name="connsiteX24" fmla="*/ 98970 w 471832"/>
                <a:gd name="connsiteY24" fmla="*/ 1988598 h 2556769"/>
                <a:gd name="connsiteX25" fmla="*/ 72337 w 471832"/>
                <a:gd name="connsiteY25" fmla="*/ 2041864 h 2556769"/>
                <a:gd name="connsiteX26" fmla="*/ 45704 w 471832"/>
                <a:gd name="connsiteY26" fmla="*/ 2086253 h 2556769"/>
                <a:gd name="connsiteX27" fmla="*/ 27949 w 471832"/>
                <a:gd name="connsiteY27" fmla="*/ 2263806 h 2556769"/>
                <a:gd name="connsiteX28" fmla="*/ 27949 w 471832"/>
                <a:gd name="connsiteY28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9688 w 471832"/>
                <a:gd name="connsiteY7" fmla="*/ 1198486 h 2556769"/>
                <a:gd name="connsiteX8" fmla="*/ 427444 w 471832"/>
                <a:gd name="connsiteY8" fmla="*/ 1216241 h 2556769"/>
                <a:gd name="connsiteX9" fmla="*/ 445199 w 471832"/>
                <a:gd name="connsiteY9" fmla="*/ 1242874 h 2556769"/>
                <a:gd name="connsiteX10" fmla="*/ 471832 w 471832"/>
                <a:gd name="connsiteY10" fmla="*/ 1305018 h 2556769"/>
                <a:gd name="connsiteX11" fmla="*/ 462954 w 471832"/>
                <a:gd name="connsiteY11" fmla="*/ 1438183 h 2556769"/>
                <a:gd name="connsiteX12" fmla="*/ 454077 w 471832"/>
                <a:gd name="connsiteY12" fmla="*/ 1464816 h 2556769"/>
                <a:gd name="connsiteX13" fmla="*/ 445199 w 471832"/>
                <a:gd name="connsiteY13" fmla="*/ 1500327 h 2556769"/>
                <a:gd name="connsiteX14" fmla="*/ 427444 w 471832"/>
                <a:gd name="connsiteY14" fmla="*/ 1571348 h 2556769"/>
                <a:gd name="connsiteX15" fmla="*/ 391933 w 471832"/>
                <a:gd name="connsiteY15" fmla="*/ 1606859 h 2556769"/>
                <a:gd name="connsiteX16" fmla="*/ 365300 w 471832"/>
                <a:gd name="connsiteY16" fmla="*/ 1669002 h 2556769"/>
                <a:gd name="connsiteX17" fmla="*/ 320912 w 471832"/>
                <a:gd name="connsiteY17" fmla="*/ 1713391 h 2556769"/>
                <a:gd name="connsiteX18" fmla="*/ 249890 w 471832"/>
                <a:gd name="connsiteY18" fmla="*/ 1819923 h 2556769"/>
                <a:gd name="connsiteX19" fmla="*/ 223257 w 471832"/>
                <a:gd name="connsiteY19" fmla="*/ 1846556 h 2556769"/>
                <a:gd name="connsiteX20" fmla="*/ 178869 w 471832"/>
                <a:gd name="connsiteY20" fmla="*/ 1890944 h 2556769"/>
                <a:gd name="connsiteX21" fmla="*/ 143358 w 471832"/>
                <a:gd name="connsiteY21" fmla="*/ 1944210 h 2556769"/>
                <a:gd name="connsiteX22" fmla="*/ 125603 w 471832"/>
                <a:gd name="connsiteY22" fmla="*/ 1970843 h 2556769"/>
                <a:gd name="connsiteX23" fmla="*/ 98970 w 471832"/>
                <a:gd name="connsiteY23" fmla="*/ 1988598 h 2556769"/>
                <a:gd name="connsiteX24" fmla="*/ 72337 w 471832"/>
                <a:gd name="connsiteY24" fmla="*/ 2041864 h 2556769"/>
                <a:gd name="connsiteX25" fmla="*/ 45704 w 471832"/>
                <a:gd name="connsiteY25" fmla="*/ 2086253 h 2556769"/>
                <a:gd name="connsiteX26" fmla="*/ 27949 w 471832"/>
                <a:gd name="connsiteY26" fmla="*/ 2263806 h 2556769"/>
                <a:gd name="connsiteX27" fmla="*/ 27949 w 471832"/>
                <a:gd name="connsiteY27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9688 w 471832"/>
                <a:gd name="connsiteY7" fmla="*/ 1198486 h 2556769"/>
                <a:gd name="connsiteX8" fmla="*/ 422819 w 471832"/>
                <a:gd name="connsiteY8" fmla="*/ 1181871 h 2556769"/>
                <a:gd name="connsiteX9" fmla="*/ 427444 w 471832"/>
                <a:gd name="connsiteY9" fmla="*/ 1216241 h 2556769"/>
                <a:gd name="connsiteX10" fmla="*/ 445199 w 471832"/>
                <a:gd name="connsiteY10" fmla="*/ 1242874 h 2556769"/>
                <a:gd name="connsiteX11" fmla="*/ 471832 w 471832"/>
                <a:gd name="connsiteY11" fmla="*/ 1305018 h 2556769"/>
                <a:gd name="connsiteX12" fmla="*/ 462954 w 471832"/>
                <a:gd name="connsiteY12" fmla="*/ 1438183 h 2556769"/>
                <a:gd name="connsiteX13" fmla="*/ 454077 w 471832"/>
                <a:gd name="connsiteY13" fmla="*/ 1464816 h 2556769"/>
                <a:gd name="connsiteX14" fmla="*/ 445199 w 471832"/>
                <a:gd name="connsiteY14" fmla="*/ 1500327 h 2556769"/>
                <a:gd name="connsiteX15" fmla="*/ 427444 w 471832"/>
                <a:gd name="connsiteY15" fmla="*/ 1571348 h 2556769"/>
                <a:gd name="connsiteX16" fmla="*/ 391933 w 471832"/>
                <a:gd name="connsiteY16" fmla="*/ 1606859 h 2556769"/>
                <a:gd name="connsiteX17" fmla="*/ 365300 w 471832"/>
                <a:gd name="connsiteY17" fmla="*/ 1669002 h 2556769"/>
                <a:gd name="connsiteX18" fmla="*/ 320912 w 471832"/>
                <a:gd name="connsiteY18" fmla="*/ 1713391 h 2556769"/>
                <a:gd name="connsiteX19" fmla="*/ 249890 w 471832"/>
                <a:gd name="connsiteY19" fmla="*/ 1819923 h 2556769"/>
                <a:gd name="connsiteX20" fmla="*/ 223257 w 471832"/>
                <a:gd name="connsiteY20" fmla="*/ 1846556 h 2556769"/>
                <a:gd name="connsiteX21" fmla="*/ 178869 w 471832"/>
                <a:gd name="connsiteY21" fmla="*/ 1890944 h 2556769"/>
                <a:gd name="connsiteX22" fmla="*/ 143358 w 471832"/>
                <a:gd name="connsiteY22" fmla="*/ 1944210 h 2556769"/>
                <a:gd name="connsiteX23" fmla="*/ 125603 w 471832"/>
                <a:gd name="connsiteY23" fmla="*/ 1970843 h 2556769"/>
                <a:gd name="connsiteX24" fmla="*/ 98970 w 471832"/>
                <a:gd name="connsiteY24" fmla="*/ 1988598 h 2556769"/>
                <a:gd name="connsiteX25" fmla="*/ 72337 w 471832"/>
                <a:gd name="connsiteY25" fmla="*/ 2041864 h 2556769"/>
                <a:gd name="connsiteX26" fmla="*/ 45704 w 471832"/>
                <a:gd name="connsiteY26" fmla="*/ 2086253 h 2556769"/>
                <a:gd name="connsiteX27" fmla="*/ 27949 w 471832"/>
                <a:gd name="connsiteY27" fmla="*/ 2263806 h 2556769"/>
                <a:gd name="connsiteX28" fmla="*/ 27949 w 471832"/>
                <a:gd name="connsiteY28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9688 w 471832"/>
                <a:gd name="connsiteY7" fmla="*/ 1198486 h 2556769"/>
                <a:gd name="connsiteX8" fmla="*/ 422819 w 471832"/>
                <a:gd name="connsiteY8" fmla="*/ 1181871 h 2556769"/>
                <a:gd name="connsiteX9" fmla="*/ 445199 w 471832"/>
                <a:gd name="connsiteY9" fmla="*/ 1242874 h 2556769"/>
                <a:gd name="connsiteX10" fmla="*/ 471832 w 471832"/>
                <a:gd name="connsiteY10" fmla="*/ 1305018 h 2556769"/>
                <a:gd name="connsiteX11" fmla="*/ 462954 w 471832"/>
                <a:gd name="connsiteY11" fmla="*/ 1438183 h 2556769"/>
                <a:gd name="connsiteX12" fmla="*/ 454077 w 471832"/>
                <a:gd name="connsiteY12" fmla="*/ 1464816 h 2556769"/>
                <a:gd name="connsiteX13" fmla="*/ 445199 w 471832"/>
                <a:gd name="connsiteY13" fmla="*/ 1500327 h 2556769"/>
                <a:gd name="connsiteX14" fmla="*/ 427444 w 471832"/>
                <a:gd name="connsiteY14" fmla="*/ 1571348 h 2556769"/>
                <a:gd name="connsiteX15" fmla="*/ 391933 w 471832"/>
                <a:gd name="connsiteY15" fmla="*/ 1606859 h 2556769"/>
                <a:gd name="connsiteX16" fmla="*/ 365300 w 471832"/>
                <a:gd name="connsiteY16" fmla="*/ 1669002 h 2556769"/>
                <a:gd name="connsiteX17" fmla="*/ 320912 w 471832"/>
                <a:gd name="connsiteY17" fmla="*/ 1713391 h 2556769"/>
                <a:gd name="connsiteX18" fmla="*/ 249890 w 471832"/>
                <a:gd name="connsiteY18" fmla="*/ 1819923 h 2556769"/>
                <a:gd name="connsiteX19" fmla="*/ 223257 w 471832"/>
                <a:gd name="connsiteY19" fmla="*/ 1846556 h 2556769"/>
                <a:gd name="connsiteX20" fmla="*/ 178869 w 471832"/>
                <a:gd name="connsiteY20" fmla="*/ 1890944 h 2556769"/>
                <a:gd name="connsiteX21" fmla="*/ 143358 w 471832"/>
                <a:gd name="connsiteY21" fmla="*/ 1944210 h 2556769"/>
                <a:gd name="connsiteX22" fmla="*/ 125603 w 471832"/>
                <a:gd name="connsiteY22" fmla="*/ 1970843 h 2556769"/>
                <a:gd name="connsiteX23" fmla="*/ 98970 w 471832"/>
                <a:gd name="connsiteY23" fmla="*/ 1988598 h 2556769"/>
                <a:gd name="connsiteX24" fmla="*/ 72337 w 471832"/>
                <a:gd name="connsiteY24" fmla="*/ 2041864 h 2556769"/>
                <a:gd name="connsiteX25" fmla="*/ 45704 w 471832"/>
                <a:gd name="connsiteY25" fmla="*/ 2086253 h 2556769"/>
                <a:gd name="connsiteX26" fmla="*/ 27949 w 471832"/>
                <a:gd name="connsiteY26" fmla="*/ 2263806 h 2556769"/>
                <a:gd name="connsiteX27" fmla="*/ 27949 w 471832"/>
                <a:gd name="connsiteY27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9688 w 471832"/>
                <a:gd name="connsiteY7" fmla="*/ 1198486 h 2556769"/>
                <a:gd name="connsiteX8" fmla="*/ 445199 w 471832"/>
                <a:gd name="connsiteY8" fmla="*/ 1242874 h 2556769"/>
                <a:gd name="connsiteX9" fmla="*/ 471832 w 471832"/>
                <a:gd name="connsiteY9" fmla="*/ 1305018 h 2556769"/>
                <a:gd name="connsiteX10" fmla="*/ 462954 w 471832"/>
                <a:gd name="connsiteY10" fmla="*/ 1438183 h 2556769"/>
                <a:gd name="connsiteX11" fmla="*/ 454077 w 471832"/>
                <a:gd name="connsiteY11" fmla="*/ 1464816 h 2556769"/>
                <a:gd name="connsiteX12" fmla="*/ 445199 w 471832"/>
                <a:gd name="connsiteY12" fmla="*/ 1500327 h 2556769"/>
                <a:gd name="connsiteX13" fmla="*/ 427444 w 471832"/>
                <a:gd name="connsiteY13" fmla="*/ 1571348 h 2556769"/>
                <a:gd name="connsiteX14" fmla="*/ 391933 w 471832"/>
                <a:gd name="connsiteY14" fmla="*/ 1606859 h 2556769"/>
                <a:gd name="connsiteX15" fmla="*/ 365300 w 471832"/>
                <a:gd name="connsiteY15" fmla="*/ 1669002 h 2556769"/>
                <a:gd name="connsiteX16" fmla="*/ 320912 w 471832"/>
                <a:gd name="connsiteY16" fmla="*/ 1713391 h 2556769"/>
                <a:gd name="connsiteX17" fmla="*/ 249890 w 471832"/>
                <a:gd name="connsiteY17" fmla="*/ 1819923 h 2556769"/>
                <a:gd name="connsiteX18" fmla="*/ 223257 w 471832"/>
                <a:gd name="connsiteY18" fmla="*/ 1846556 h 2556769"/>
                <a:gd name="connsiteX19" fmla="*/ 178869 w 471832"/>
                <a:gd name="connsiteY19" fmla="*/ 1890944 h 2556769"/>
                <a:gd name="connsiteX20" fmla="*/ 143358 w 471832"/>
                <a:gd name="connsiteY20" fmla="*/ 1944210 h 2556769"/>
                <a:gd name="connsiteX21" fmla="*/ 125603 w 471832"/>
                <a:gd name="connsiteY21" fmla="*/ 1970843 h 2556769"/>
                <a:gd name="connsiteX22" fmla="*/ 98970 w 471832"/>
                <a:gd name="connsiteY22" fmla="*/ 1988598 h 2556769"/>
                <a:gd name="connsiteX23" fmla="*/ 72337 w 471832"/>
                <a:gd name="connsiteY23" fmla="*/ 2041864 h 2556769"/>
                <a:gd name="connsiteX24" fmla="*/ 45704 w 471832"/>
                <a:gd name="connsiteY24" fmla="*/ 2086253 h 2556769"/>
                <a:gd name="connsiteX25" fmla="*/ 27949 w 471832"/>
                <a:gd name="connsiteY25" fmla="*/ 2263806 h 2556769"/>
                <a:gd name="connsiteX26" fmla="*/ 27949 w 471832"/>
                <a:gd name="connsiteY26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409688 w 471832"/>
                <a:gd name="connsiteY6" fmla="*/ 1198486 h 2556769"/>
                <a:gd name="connsiteX7" fmla="*/ 445199 w 471832"/>
                <a:gd name="connsiteY7" fmla="*/ 1242874 h 2556769"/>
                <a:gd name="connsiteX8" fmla="*/ 471832 w 471832"/>
                <a:gd name="connsiteY8" fmla="*/ 1305018 h 2556769"/>
                <a:gd name="connsiteX9" fmla="*/ 462954 w 471832"/>
                <a:gd name="connsiteY9" fmla="*/ 1438183 h 2556769"/>
                <a:gd name="connsiteX10" fmla="*/ 454077 w 471832"/>
                <a:gd name="connsiteY10" fmla="*/ 1464816 h 2556769"/>
                <a:gd name="connsiteX11" fmla="*/ 445199 w 471832"/>
                <a:gd name="connsiteY11" fmla="*/ 1500327 h 2556769"/>
                <a:gd name="connsiteX12" fmla="*/ 427444 w 471832"/>
                <a:gd name="connsiteY12" fmla="*/ 1571348 h 2556769"/>
                <a:gd name="connsiteX13" fmla="*/ 391933 w 471832"/>
                <a:gd name="connsiteY13" fmla="*/ 1606859 h 2556769"/>
                <a:gd name="connsiteX14" fmla="*/ 365300 w 471832"/>
                <a:gd name="connsiteY14" fmla="*/ 1669002 h 2556769"/>
                <a:gd name="connsiteX15" fmla="*/ 320912 w 471832"/>
                <a:gd name="connsiteY15" fmla="*/ 1713391 h 2556769"/>
                <a:gd name="connsiteX16" fmla="*/ 249890 w 471832"/>
                <a:gd name="connsiteY16" fmla="*/ 1819923 h 2556769"/>
                <a:gd name="connsiteX17" fmla="*/ 223257 w 471832"/>
                <a:gd name="connsiteY17" fmla="*/ 1846556 h 2556769"/>
                <a:gd name="connsiteX18" fmla="*/ 178869 w 471832"/>
                <a:gd name="connsiteY18" fmla="*/ 1890944 h 2556769"/>
                <a:gd name="connsiteX19" fmla="*/ 143358 w 471832"/>
                <a:gd name="connsiteY19" fmla="*/ 1944210 h 2556769"/>
                <a:gd name="connsiteX20" fmla="*/ 125603 w 471832"/>
                <a:gd name="connsiteY20" fmla="*/ 1970843 h 2556769"/>
                <a:gd name="connsiteX21" fmla="*/ 98970 w 471832"/>
                <a:gd name="connsiteY21" fmla="*/ 1988598 h 2556769"/>
                <a:gd name="connsiteX22" fmla="*/ 72337 w 471832"/>
                <a:gd name="connsiteY22" fmla="*/ 2041864 h 2556769"/>
                <a:gd name="connsiteX23" fmla="*/ 45704 w 471832"/>
                <a:gd name="connsiteY23" fmla="*/ 2086253 h 2556769"/>
                <a:gd name="connsiteX24" fmla="*/ 27949 w 471832"/>
                <a:gd name="connsiteY24" fmla="*/ 2263806 h 2556769"/>
                <a:gd name="connsiteX25" fmla="*/ 27949 w 471832"/>
                <a:gd name="connsiteY25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445199 w 471832"/>
                <a:gd name="connsiteY6" fmla="*/ 1242874 h 2556769"/>
                <a:gd name="connsiteX7" fmla="*/ 471832 w 471832"/>
                <a:gd name="connsiteY7" fmla="*/ 1305018 h 2556769"/>
                <a:gd name="connsiteX8" fmla="*/ 462954 w 471832"/>
                <a:gd name="connsiteY8" fmla="*/ 1438183 h 2556769"/>
                <a:gd name="connsiteX9" fmla="*/ 454077 w 471832"/>
                <a:gd name="connsiteY9" fmla="*/ 1464816 h 2556769"/>
                <a:gd name="connsiteX10" fmla="*/ 445199 w 471832"/>
                <a:gd name="connsiteY10" fmla="*/ 1500327 h 2556769"/>
                <a:gd name="connsiteX11" fmla="*/ 427444 w 471832"/>
                <a:gd name="connsiteY11" fmla="*/ 1571348 h 2556769"/>
                <a:gd name="connsiteX12" fmla="*/ 391933 w 471832"/>
                <a:gd name="connsiteY12" fmla="*/ 1606859 h 2556769"/>
                <a:gd name="connsiteX13" fmla="*/ 365300 w 471832"/>
                <a:gd name="connsiteY13" fmla="*/ 1669002 h 2556769"/>
                <a:gd name="connsiteX14" fmla="*/ 320912 w 471832"/>
                <a:gd name="connsiteY14" fmla="*/ 1713391 h 2556769"/>
                <a:gd name="connsiteX15" fmla="*/ 249890 w 471832"/>
                <a:gd name="connsiteY15" fmla="*/ 1819923 h 2556769"/>
                <a:gd name="connsiteX16" fmla="*/ 223257 w 471832"/>
                <a:gd name="connsiteY16" fmla="*/ 1846556 h 2556769"/>
                <a:gd name="connsiteX17" fmla="*/ 178869 w 471832"/>
                <a:gd name="connsiteY17" fmla="*/ 1890944 h 2556769"/>
                <a:gd name="connsiteX18" fmla="*/ 143358 w 471832"/>
                <a:gd name="connsiteY18" fmla="*/ 1944210 h 2556769"/>
                <a:gd name="connsiteX19" fmla="*/ 125603 w 471832"/>
                <a:gd name="connsiteY19" fmla="*/ 1970843 h 2556769"/>
                <a:gd name="connsiteX20" fmla="*/ 98970 w 471832"/>
                <a:gd name="connsiteY20" fmla="*/ 1988598 h 2556769"/>
                <a:gd name="connsiteX21" fmla="*/ 72337 w 471832"/>
                <a:gd name="connsiteY21" fmla="*/ 2041864 h 2556769"/>
                <a:gd name="connsiteX22" fmla="*/ 45704 w 471832"/>
                <a:gd name="connsiteY22" fmla="*/ 2086253 h 2556769"/>
                <a:gd name="connsiteX23" fmla="*/ 27949 w 471832"/>
                <a:gd name="connsiteY23" fmla="*/ 2263806 h 2556769"/>
                <a:gd name="connsiteX24" fmla="*/ 27949 w 471832"/>
                <a:gd name="connsiteY24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471832 w 471832"/>
                <a:gd name="connsiteY6" fmla="*/ 1305018 h 2556769"/>
                <a:gd name="connsiteX7" fmla="*/ 462954 w 471832"/>
                <a:gd name="connsiteY7" fmla="*/ 1438183 h 2556769"/>
                <a:gd name="connsiteX8" fmla="*/ 454077 w 471832"/>
                <a:gd name="connsiteY8" fmla="*/ 1464816 h 2556769"/>
                <a:gd name="connsiteX9" fmla="*/ 445199 w 471832"/>
                <a:gd name="connsiteY9" fmla="*/ 1500327 h 2556769"/>
                <a:gd name="connsiteX10" fmla="*/ 427444 w 471832"/>
                <a:gd name="connsiteY10" fmla="*/ 1571348 h 2556769"/>
                <a:gd name="connsiteX11" fmla="*/ 391933 w 471832"/>
                <a:gd name="connsiteY11" fmla="*/ 1606859 h 2556769"/>
                <a:gd name="connsiteX12" fmla="*/ 365300 w 471832"/>
                <a:gd name="connsiteY12" fmla="*/ 1669002 h 2556769"/>
                <a:gd name="connsiteX13" fmla="*/ 320912 w 471832"/>
                <a:gd name="connsiteY13" fmla="*/ 1713391 h 2556769"/>
                <a:gd name="connsiteX14" fmla="*/ 249890 w 471832"/>
                <a:gd name="connsiteY14" fmla="*/ 1819923 h 2556769"/>
                <a:gd name="connsiteX15" fmla="*/ 223257 w 471832"/>
                <a:gd name="connsiteY15" fmla="*/ 1846556 h 2556769"/>
                <a:gd name="connsiteX16" fmla="*/ 178869 w 471832"/>
                <a:gd name="connsiteY16" fmla="*/ 1890944 h 2556769"/>
                <a:gd name="connsiteX17" fmla="*/ 143358 w 471832"/>
                <a:gd name="connsiteY17" fmla="*/ 1944210 h 2556769"/>
                <a:gd name="connsiteX18" fmla="*/ 125603 w 471832"/>
                <a:gd name="connsiteY18" fmla="*/ 1970843 h 2556769"/>
                <a:gd name="connsiteX19" fmla="*/ 98970 w 471832"/>
                <a:gd name="connsiteY19" fmla="*/ 1988598 h 2556769"/>
                <a:gd name="connsiteX20" fmla="*/ 72337 w 471832"/>
                <a:gd name="connsiteY20" fmla="*/ 2041864 h 2556769"/>
                <a:gd name="connsiteX21" fmla="*/ 45704 w 471832"/>
                <a:gd name="connsiteY21" fmla="*/ 2086253 h 2556769"/>
                <a:gd name="connsiteX22" fmla="*/ 27949 w 471832"/>
                <a:gd name="connsiteY22" fmla="*/ 2263806 h 2556769"/>
                <a:gd name="connsiteX23" fmla="*/ 27949 w 471832"/>
                <a:gd name="connsiteY23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65300 w 475480"/>
                <a:gd name="connsiteY11" fmla="*/ 1669002 h 2556769"/>
                <a:gd name="connsiteX12" fmla="*/ 320912 w 475480"/>
                <a:gd name="connsiteY12" fmla="*/ 1713391 h 2556769"/>
                <a:gd name="connsiteX13" fmla="*/ 249890 w 475480"/>
                <a:gd name="connsiteY13" fmla="*/ 1819923 h 2556769"/>
                <a:gd name="connsiteX14" fmla="*/ 223257 w 475480"/>
                <a:gd name="connsiteY14" fmla="*/ 1846556 h 2556769"/>
                <a:gd name="connsiteX15" fmla="*/ 178869 w 475480"/>
                <a:gd name="connsiteY15" fmla="*/ 1890944 h 2556769"/>
                <a:gd name="connsiteX16" fmla="*/ 143358 w 475480"/>
                <a:gd name="connsiteY16" fmla="*/ 1944210 h 2556769"/>
                <a:gd name="connsiteX17" fmla="*/ 125603 w 475480"/>
                <a:gd name="connsiteY17" fmla="*/ 1970843 h 2556769"/>
                <a:gd name="connsiteX18" fmla="*/ 98970 w 475480"/>
                <a:gd name="connsiteY18" fmla="*/ 1988598 h 2556769"/>
                <a:gd name="connsiteX19" fmla="*/ 72337 w 475480"/>
                <a:gd name="connsiteY19" fmla="*/ 2041864 h 2556769"/>
                <a:gd name="connsiteX20" fmla="*/ 45704 w 475480"/>
                <a:gd name="connsiteY20" fmla="*/ 2086253 h 2556769"/>
                <a:gd name="connsiteX21" fmla="*/ 27949 w 475480"/>
                <a:gd name="connsiteY21" fmla="*/ 2263806 h 2556769"/>
                <a:gd name="connsiteX22" fmla="*/ 27949 w 475480"/>
                <a:gd name="connsiteY22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178869 w 475480"/>
                <a:gd name="connsiteY14" fmla="*/ 1890944 h 2556769"/>
                <a:gd name="connsiteX15" fmla="*/ 143358 w 475480"/>
                <a:gd name="connsiteY15" fmla="*/ 1944210 h 2556769"/>
                <a:gd name="connsiteX16" fmla="*/ 125603 w 475480"/>
                <a:gd name="connsiteY16" fmla="*/ 1970843 h 2556769"/>
                <a:gd name="connsiteX17" fmla="*/ 98970 w 475480"/>
                <a:gd name="connsiteY17" fmla="*/ 1988598 h 2556769"/>
                <a:gd name="connsiteX18" fmla="*/ 72337 w 475480"/>
                <a:gd name="connsiteY18" fmla="*/ 2041864 h 2556769"/>
                <a:gd name="connsiteX19" fmla="*/ 45704 w 475480"/>
                <a:gd name="connsiteY19" fmla="*/ 2086253 h 2556769"/>
                <a:gd name="connsiteX20" fmla="*/ 27949 w 475480"/>
                <a:gd name="connsiteY20" fmla="*/ 2263806 h 2556769"/>
                <a:gd name="connsiteX21" fmla="*/ 27949 w 475480"/>
                <a:gd name="connsiteY21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178869 w 475480"/>
                <a:gd name="connsiteY14" fmla="*/ 1890944 h 2556769"/>
                <a:gd name="connsiteX15" fmla="*/ 143358 w 475480"/>
                <a:gd name="connsiteY15" fmla="*/ 1944210 h 2556769"/>
                <a:gd name="connsiteX16" fmla="*/ 98970 w 475480"/>
                <a:gd name="connsiteY16" fmla="*/ 1988598 h 2556769"/>
                <a:gd name="connsiteX17" fmla="*/ 72337 w 475480"/>
                <a:gd name="connsiteY17" fmla="*/ 2041864 h 2556769"/>
                <a:gd name="connsiteX18" fmla="*/ 45704 w 475480"/>
                <a:gd name="connsiteY18" fmla="*/ 2086253 h 2556769"/>
                <a:gd name="connsiteX19" fmla="*/ 27949 w 475480"/>
                <a:gd name="connsiteY19" fmla="*/ 2263806 h 2556769"/>
                <a:gd name="connsiteX20" fmla="*/ 27949 w 475480"/>
                <a:gd name="connsiteY20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178869 w 475480"/>
                <a:gd name="connsiteY14" fmla="*/ 1890944 h 2556769"/>
                <a:gd name="connsiteX15" fmla="*/ 98970 w 475480"/>
                <a:gd name="connsiteY15" fmla="*/ 1988598 h 2556769"/>
                <a:gd name="connsiteX16" fmla="*/ 72337 w 475480"/>
                <a:gd name="connsiteY16" fmla="*/ 2041864 h 2556769"/>
                <a:gd name="connsiteX17" fmla="*/ 45704 w 475480"/>
                <a:gd name="connsiteY17" fmla="*/ 2086253 h 2556769"/>
                <a:gd name="connsiteX18" fmla="*/ 27949 w 475480"/>
                <a:gd name="connsiteY18" fmla="*/ 2263806 h 2556769"/>
                <a:gd name="connsiteX19" fmla="*/ 27949 w 475480"/>
                <a:gd name="connsiteY19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98970 w 475480"/>
                <a:gd name="connsiteY14" fmla="*/ 1988598 h 2556769"/>
                <a:gd name="connsiteX15" fmla="*/ 72337 w 475480"/>
                <a:gd name="connsiteY15" fmla="*/ 2041864 h 2556769"/>
                <a:gd name="connsiteX16" fmla="*/ 45704 w 475480"/>
                <a:gd name="connsiteY16" fmla="*/ 2086253 h 2556769"/>
                <a:gd name="connsiteX17" fmla="*/ 27949 w 475480"/>
                <a:gd name="connsiteY17" fmla="*/ 2263806 h 2556769"/>
                <a:gd name="connsiteX18" fmla="*/ 27949 w 475480"/>
                <a:gd name="connsiteY18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98970 w 475480"/>
                <a:gd name="connsiteY14" fmla="*/ 1988598 h 2556769"/>
                <a:gd name="connsiteX15" fmla="*/ 45704 w 475480"/>
                <a:gd name="connsiteY15" fmla="*/ 2086253 h 2556769"/>
                <a:gd name="connsiteX16" fmla="*/ 27949 w 475480"/>
                <a:gd name="connsiteY16" fmla="*/ 2263806 h 2556769"/>
                <a:gd name="connsiteX17" fmla="*/ 27949 w 475480"/>
                <a:gd name="connsiteY17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98970 w 475480"/>
                <a:gd name="connsiteY14" fmla="*/ 1988598 h 2556769"/>
                <a:gd name="connsiteX15" fmla="*/ 27949 w 475480"/>
                <a:gd name="connsiteY15" fmla="*/ 2263806 h 2556769"/>
                <a:gd name="connsiteX16" fmla="*/ 27949 w 475480"/>
                <a:gd name="connsiteY16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98970 w 475480"/>
                <a:gd name="connsiteY13" fmla="*/ 1988598 h 2556769"/>
                <a:gd name="connsiteX14" fmla="*/ 27949 w 475480"/>
                <a:gd name="connsiteY14" fmla="*/ 2263806 h 2556769"/>
                <a:gd name="connsiteX15" fmla="*/ 27949 w 475480"/>
                <a:gd name="connsiteY15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98970 w 475480"/>
                <a:gd name="connsiteY12" fmla="*/ 1988598 h 2556769"/>
                <a:gd name="connsiteX13" fmla="*/ 27949 w 475480"/>
                <a:gd name="connsiteY13" fmla="*/ 2263806 h 2556769"/>
                <a:gd name="connsiteX14" fmla="*/ 27949 w 475480"/>
                <a:gd name="connsiteY14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98970 w 475480"/>
                <a:gd name="connsiteY11" fmla="*/ 1988598 h 2556769"/>
                <a:gd name="connsiteX12" fmla="*/ 27949 w 475480"/>
                <a:gd name="connsiteY12" fmla="*/ 2263806 h 2556769"/>
                <a:gd name="connsiteX13" fmla="*/ 27949 w 475480"/>
                <a:gd name="connsiteY13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98970 w 475480"/>
                <a:gd name="connsiteY10" fmla="*/ 1988598 h 2556769"/>
                <a:gd name="connsiteX11" fmla="*/ 27949 w 475480"/>
                <a:gd name="connsiteY11" fmla="*/ 2263806 h 2556769"/>
                <a:gd name="connsiteX12" fmla="*/ 27949 w 475480"/>
                <a:gd name="connsiteY12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98970 w 475480"/>
                <a:gd name="connsiteY9" fmla="*/ 1988598 h 2556769"/>
                <a:gd name="connsiteX10" fmla="*/ 27949 w 475480"/>
                <a:gd name="connsiteY10" fmla="*/ 2263806 h 2556769"/>
                <a:gd name="connsiteX11" fmla="*/ 27949 w 475480"/>
                <a:gd name="connsiteY11" fmla="*/ 2556769 h 2556769"/>
                <a:gd name="connsiteX0" fmla="*/ 1316 w 491423"/>
                <a:gd name="connsiteY0" fmla="*/ 0 h 2556769"/>
                <a:gd name="connsiteX1" fmla="*/ 1316 w 491423"/>
                <a:gd name="connsiteY1" fmla="*/ 390618 h 2556769"/>
                <a:gd name="connsiteX2" fmla="*/ 19071 w 491423"/>
                <a:gd name="connsiteY2" fmla="*/ 506028 h 2556769"/>
                <a:gd name="connsiteX3" fmla="*/ 98970 w 491423"/>
                <a:gd name="connsiteY3" fmla="*/ 701336 h 2556769"/>
                <a:gd name="connsiteX4" fmla="*/ 214380 w 491423"/>
                <a:gd name="connsiteY4" fmla="*/ 905523 h 2556769"/>
                <a:gd name="connsiteX5" fmla="*/ 374887 w 491423"/>
                <a:gd name="connsiteY5" fmla="*/ 1074846 h 2556769"/>
                <a:gd name="connsiteX6" fmla="*/ 471832 w 491423"/>
                <a:gd name="connsiteY6" fmla="*/ 1305018 h 2556769"/>
                <a:gd name="connsiteX7" fmla="*/ 454077 w 491423"/>
                <a:gd name="connsiteY7" fmla="*/ 1464816 h 2556769"/>
                <a:gd name="connsiteX8" fmla="*/ 98970 w 491423"/>
                <a:gd name="connsiteY8" fmla="*/ 1988598 h 2556769"/>
                <a:gd name="connsiteX9" fmla="*/ 27949 w 491423"/>
                <a:gd name="connsiteY9" fmla="*/ 2263806 h 2556769"/>
                <a:gd name="connsiteX10" fmla="*/ 27949 w 491423"/>
                <a:gd name="connsiteY10" fmla="*/ 2556769 h 2556769"/>
                <a:gd name="connsiteX0" fmla="*/ 1316 w 472761"/>
                <a:gd name="connsiteY0" fmla="*/ 0 h 2556769"/>
                <a:gd name="connsiteX1" fmla="*/ 1316 w 472761"/>
                <a:gd name="connsiteY1" fmla="*/ 390618 h 2556769"/>
                <a:gd name="connsiteX2" fmla="*/ 19071 w 472761"/>
                <a:gd name="connsiteY2" fmla="*/ 506028 h 2556769"/>
                <a:gd name="connsiteX3" fmla="*/ 98970 w 472761"/>
                <a:gd name="connsiteY3" fmla="*/ 701336 h 2556769"/>
                <a:gd name="connsiteX4" fmla="*/ 214380 w 472761"/>
                <a:gd name="connsiteY4" fmla="*/ 905523 h 2556769"/>
                <a:gd name="connsiteX5" fmla="*/ 374887 w 472761"/>
                <a:gd name="connsiteY5" fmla="*/ 1074846 h 2556769"/>
                <a:gd name="connsiteX6" fmla="*/ 471832 w 472761"/>
                <a:gd name="connsiteY6" fmla="*/ 1305018 h 2556769"/>
                <a:gd name="connsiteX7" fmla="*/ 292152 w 472761"/>
                <a:gd name="connsiteY7" fmla="*/ 1594991 h 2556769"/>
                <a:gd name="connsiteX8" fmla="*/ 98970 w 472761"/>
                <a:gd name="connsiteY8" fmla="*/ 1988598 h 2556769"/>
                <a:gd name="connsiteX9" fmla="*/ 27949 w 472761"/>
                <a:gd name="connsiteY9" fmla="*/ 2263806 h 2556769"/>
                <a:gd name="connsiteX10" fmla="*/ 27949 w 472761"/>
                <a:gd name="connsiteY10" fmla="*/ 2556769 h 2556769"/>
                <a:gd name="connsiteX0" fmla="*/ 1316 w 472730"/>
                <a:gd name="connsiteY0" fmla="*/ 0 h 2556769"/>
                <a:gd name="connsiteX1" fmla="*/ 1316 w 472730"/>
                <a:gd name="connsiteY1" fmla="*/ 390618 h 2556769"/>
                <a:gd name="connsiteX2" fmla="*/ 19071 w 472730"/>
                <a:gd name="connsiteY2" fmla="*/ 506028 h 2556769"/>
                <a:gd name="connsiteX3" fmla="*/ 98970 w 472730"/>
                <a:gd name="connsiteY3" fmla="*/ 701336 h 2556769"/>
                <a:gd name="connsiteX4" fmla="*/ 214380 w 472730"/>
                <a:gd name="connsiteY4" fmla="*/ 905523 h 2556769"/>
                <a:gd name="connsiteX5" fmla="*/ 471832 w 472730"/>
                <a:gd name="connsiteY5" fmla="*/ 1305018 h 2556769"/>
                <a:gd name="connsiteX6" fmla="*/ 292152 w 472730"/>
                <a:gd name="connsiteY6" fmla="*/ 1594991 h 2556769"/>
                <a:gd name="connsiteX7" fmla="*/ 98970 w 472730"/>
                <a:gd name="connsiteY7" fmla="*/ 1988598 h 2556769"/>
                <a:gd name="connsiteX8" fmla="*/ 27949 w 472730"/>
                <a:gd name="connsiteY8" fmla="*/ 2263806 h 2556769"/>
                <a:gd name="connsiteX9" fmla="*/ 27949 w 472730"/>
                <a:gd name="connsiteY9" fmla="*/ 2556769 h 2556769"/>
                <a:gd name="connsiteX0" fmla="*/ 1316 w 472730"/>
                <a:gd name="connsiteY0" fmla="*/ 0 h 2556769"/>
                <a:gd name="connsiteX1" fmla="*/ 1316 w 472730"/>
                <a:gd name="connsiteY1" fmla="*/ 390618 h 2556769"/>
                <a:gd name="connsiteX2" fmla="*/ 19071 w 472730"/>
                <a:gd name="connsiteY2" fmla="*/ 506028 h 2556769"/>
                <a:gd name="connsiteX3" fmla="*/ 98970 w 472730"/>
                <a:gd name="connsiteY3" fmla="*/ 701336 h 2556769"/>
                <a:gd name="connsiteX4" fmla="*/ 265180 w 472730"/>
                <a:gd name="connsiteY4" fmla="*/ 1051573 h 2556769"/>
                <a:gd name="connsiteX5" fmla="*/ 471832 w 472730"/>
                <a:gd name="connsiteY5" fmla="*/ 1305018 h 2556769"/>
                <a:gd name="connsiteX6" fmla="*/ 292152 w 472730"/>
                <a:gd name="connsiteY6" fmla="*/ 1594991 h 2556769"/>
                <a:gd name="connsiteX7" fmla="*/ 98970 w 472730"/>
                <a:gd name="connsiteY7" fmla="*/ 1988598 h 2556769"/>
                <a:gd name="connsiteX8" fmla="*/ 27949 w 472730"/>
                <a:gd name="connsiteY8" fmla="*/ 2263806 h 2556769"/>
                <a:gd name="connsiteX9" fmla="*/ 27949 w 472730"/>
                <a:gd name="connsiteY9" fmla="*/ 2556769 h 2556769"/>
                <a:gd name="connsiteX0" fmla="*/ 1316 w 475248"/>
                <a:gd name="connsiteY0" fmla="*/ 0 h 2556769"/>
                <a:gd name="connsiteX1" fmla="*/ 1316 w 475248"/>
                <a:gd name="connsiteY1" fmla="*/ 390618 h 2556769"/>
                <a:gd name="connsiteX2" fmla="*/ 19071 w 475248"/>
                <a:gd name="connsiteY2" fmla="*/ 506028 h 2556769"/>
                <a:gd name="connsiteX3" fmla="*/ 98970 w 475248"/>
                <a:gd name="connsiteY3" fmla="*/ 701336 h 2556769"/>
                <a:gd name="connsiteX4" fmla="*/ 265180 w 475248"/>
                <a:gd name="connsiteY4" fmla="*/ 1051573 h 2556769"/>
                <a:gd name="connsiteX5" fmla="*/ 410119 w 475248"/>
                <a:gd name="connsiteY5" fmla="*/ 1137421 h 2556769"/>
                <a:gd name="connsiteX6" fmla="*/ 471832 w 475248"/>
                <a:gd name="connsiteY6" fmla="*/ 1305018 h 2556769"/>
                <a:gd name="connsiteX7" fmla="*/ 292152 w 475248"/>
                <a:gd name="connsiteY7" fmla="*/ 1594991 h 2556769"/>
                <a:gd name="connsiteX8" fmla="*/ 98970 w 475248"/>
                <a:gd name="connsiteY8" fmla="*/ 1988598 h 2556769"/>
                <a:gd name="connsiteX9" fmla="*/ 27949 w 475248"/>
                <a:gd name="connsiteY9" fmla="*/ 2263806 h 2556769"/>
                <a:gd name="connsiteX10" fmla="*/ 27949 w 475248"/>
                <a:gd name="connsiteY10" fmla="*/ 2556769 h 2556769"/>
                <a:gd name="connsiteX0" fmla="*/ 1316 w 473694"/>
                <a:gd name="connsiteY0" fmla="*/ 0 h 2556769"/>
                <a:gd name="connsiteX1" fmla="*/ 1316 w 473694"/>
                <a:gd name="connsiteY1" fmla="*/ 390618 h 2556769"/>
                <a:gd name="connsiteX2" fmla="*/ 19071 w 473694"/>
                <a:gd name="connsiteY2" fmla="*/ 506028 h 2556769"/>
                <a:gd name="connsiteX3" fmla="*/ 98970 w 473694"/>
                <a:gd name="connsiteY3" fmla="*/ 701336 h 2556769"/>
                <a:gd name="connsiteX4" fmla="*/ 265180 w 473694"/>
                <a:gd name="connsiteY4" fmla="*/ 1051573 h 2556769"/>
                <a:gd name="connsiteX5" fmla="*/ 362494 w 473694"/>
                <a:gd name="connsiteY5" fmla="*/ 1204096 h 2556769"/>
                <a:gd name="connsiteX6" fmla="*/ 471832 w 473694"/>
                <a:gd name="connsiteY6" fmla="*/ 1305018 h 2556769"/>
                <a:gd name="connsiteX7" fmla="*/ 292152 w 473694"/>
                <a:gd name="connsiteY7" fmla="*/ 1594991 h 2556769"/>
                <a:gd name="connsiteX8" fmla="*/ 98970 w 473694"/>
                <a:gd name="connsiteY8" fmla="*/ 1988598 h 2556769"/>
                <a:gd name="connsiteX9" fmla="*/ 27949 w 473694"/>
                <a:gd name="connsiteY9" fmla="*/ 2263806 h 2556769"/>
                <a:gd name="connsiteX10" fmla="*/ 27949 w 473694"/>
                <a:gd name="connsiteY10" fmla="*/ 2556769 h 2556769"/>
                <a:gd name="connsiteX0" fmla="*/ 1316 w 386871"/>
                <a:gd name="connsiteY0" fmla="*/ 0 h 2556769"/>
                <a:gd name="connsiteX1" fmla="*/ 1316 w 386871"/>
                <a:gd name="connsiteY1" fmla="*/ 390618 h 2556769"/>
                <a:gd name="connsiteX2" fmla="*/ 19071 w 386871"/>
                <a:gd name="connsiteY2" fmla="*/ 506028 h 2556769"/>
                <a:gd name="connsiteX3" fmla="*/ 98970 w 386871"/>
                <a:gd name="connsiteY3" fmla="*/ 701336 h 2556769"/>
                <a:gd name="connsiteX4" fmla="*/ 265180 w 386871"/>
                <a:gd name="connsiteY4" fmla="*/ 1051573 h 2556769"/>
                <a:gd name="connsiteX5" fmla="*/ 362494 w 386871"/>
                <a:gd name="connsiteY5" fmla="*/ 1204096 h 2556769"/>
                <a:gd name="connsiteX6" fmla="*/ 373407 w 386871"/>
                <a:gd name="connsiteY6" fmla="*/ 1343118 h 2556769"/>
                <a:gd name="connsiteX7" fmla="*/ 292152 w 386871"/>
                <a:gd name="connsiteY7" fmla="*/ 1594991 h 2556769"/>
                <a:gd name="connsiteX8" fmla="*/ 98970 w 386871"/>
                <a:gd name="connsiteY8" fmla="*/ 1988598 h 2556769"/>
                <a:gd name="connsiteX9" fmla="*/ 27949 w 386871"/>
                <a:gd name="connsiteY9" fmla="*/ 2263806 h 2556769"/>
                <a:gd name="connsiteX10" fmla="*/ 27949 w 386871"/>
                <a:gd name="connsiteY10" fmla="*/ 2556769 h 2556769"/>
                <a:gd name="connsiteX0" fmla="*/ 1316 w 386871"/>
                <a:gd name="connsiteY0" fmla="*/ 0 h 2556769"/>
                <a:gd name="connsiteX1" fmla="*/ 1316 w 386871"/>
                <a:gd name="connsiteY1" fmla="*/ 390618 h 2556769"/>
                <a:gd name="connsiteX2" fmla="*/ 19071 w 386871"/>
                <a:gd name="connsiteY2" fmla="*/ 506028 h 2556769"/>
                <a:gd name="connsiteX3" fmla="*/ 98970 w 386871"/>
                <a:gd name="connsiteY3" fmla="*/ 701336 h 2556769"/>
                <a:gd name="connsiteX4" fmla="*/ 265180 w 386871"/>
                <a:gd name="connsiteY4" fmla="*/ 1051573 h 2556769"/>
                <a:gd name="connsiteX5" fmla="*/ 362494 w 386871"/>
                <a:gd name="connsiteY5" fmla="*/ 1204096 h 2556769"/>
                <a:gd name="connsiteX6" fmla="*/ 373407 w 386871"/>
                <a:gd name="connsiteY6" fmla="*/ 1343118 h 2556769"/>
                <a:gd name="connsiteX7" fmla="*/ 206427 w 386871"/>
                <a:gd name="connsiteY7" fmla="*/ 1633091 h 2556769"/>
                <a:gd name="connsiteX8" fmla="*/ 98970 w 386871"/>
                <a:gd name="connsiteY8" fmla="*/ 1988598 h 2556769"/>
                <a:gd name="connsiteX9" fmla="*/ 27949 w 386871"/>
                <a:gd name="connsiteY9" fmla="*/ 2263806 h 2556769"/>
                <a:gd name="connsiteX10" fmla="*/ 27949 w 386871"/>
                <a:gd name="connsiteY10" fmla="*/ 2556769 h 2556769"/>
                <a:gd name="connsiteX0" fmla="*/ 1316 w 386871"/>
                <a:gd name="connsiteY0" fmla="*/ 0 h 2556769"/>
                <a:gd name="connsiteX1" fmla="*/ 1316 w 386871"/>
                <a:gd name="connsiteY1" fmla="*/ 390618 h 2556769"/>
                <a:gd name="connsiteX2" fmla="*/ 19071 w 386871"/>
                <a:gd name="connsiteY2" fmla="*/ 506028 h 2556769"/>
                <a:gd name="connsiteX3" fmla="*/ 98970 w 386871"/>
                <a:gd name="connsiteY3" fmla="*/ 701336 h 2556769"/>
                <a:gd name="connsiteX4" fmla="*/ 265180 w 386871"/>
                <a:gd name="connsiteY4" fmla="*/ 1051573 h 2556769"/>
                <a:gd name="connsiteX5" fmla="*/ 362494 w 386871"/>
                <a:gd name="connsiteY5" fmla="*/ 1204096 h 2556769"/>
                <a:gd name="connsiteX6" fmla="*/ 373407 w 386871"/>
                <a:gd name="connsiteY6" fmla="*/ 1343118 h 2556769"/>
                <a:gd name="connsiteX7" fmla="*/ 206427 w 386871"/>
                <a:gd name="connsiteY7" fmla="*/ 1633091 h 2556769"/>
                <a:gd name="connsiteX8" fmla="*/ 98970 w 386871"/>
                <a:gd name="connsiteY8" fmla="*/ 1988598 h 2556769"/>
                <a:gd name="connsiteX9" fmla="*/ 27949 w 386871"/>
                <a:gd name="connsiteY9" fmla="*/ 2263806 h 2556769"/>
                <a:gd name="connsiteX10" fmla="*/ 27949 w 386871"/>
                <a:gd name="connsiteY10" fmla="*/ 2556769 h 2556769"/>
                <a:gd name="connsiteX0" fmla="*/ 19547 w 405102"/>
                <a:gd name="connsiteY0" fmla="*/ 0 h 2556769"/>
                <a:gd name="connsiteX1" fmla="*/ 19547 w 405102"/>
                <a:gd name="connsiteY1" fmla="*/ 390618 h 2556769"/>
                <a:gd name="connsiteX2" fmla="*/ 37302 w 405102"/>
                <a:gd name="connsiteY2" fmla="*/ 506028 h 2556769"/>
                <a:gd name="connsiteX3" fmla="*/ 117201 w 405102"/>
                <a:gd name="connsiteY3" fmla="*/ 701336 h 2556769"/>
                <a:gd name="connsiteX4" fmla="*/ 283411 w 405102"/>
                <a:gd name="connsiteY4" fmla="*/ 1051573 h 2556769"/>
                <a:gd name="connsiteX5" fmla="*/ 380725 w 405102"/>
                <a:gd name="connsiteY5" fmla="*/ 1204096 h 2556769"/>
                <a:gd name="connsiteX6" fmla="*/ 391638 w 405102"/>
                <a:gd name="connsiteY6" fmla="*/ 1343118 h 2556769"/>
                <a:gd name="connsiteX7" fmla="*/ 224658 w 405102"/>
                <a:gd name="connsiteY7" fmla="*/ 1633091 h 2556769"/>
                <a:gd name="connsiteX8" fmla="*/ 9251 w 405102"/>
                <a:gd name="connsiteY8" fmla="*/ 1921923 h 2556769"/>
                <a:gd name="connsiteX9" fmla="*/ 46180 w 405102"/>
                <a:gd name="connsiteY9" fmla="*/ 2263806 h 2556769"/>
                <a:gd name="connsiteX10" fmla="*/ 46180 w 405102"/>
                <a:gd name="connsiteY10" fmla="*/ 2556769 h 2556769"/>
                <a:gd name="connsiteX0" fmla="*/ 27661 w 413216"/>
                <a:gd name="connsiteY0" fmla="*/ 0 h 2556769"/>
                <a:gd name="connsiteX1" fmla="*/ 27661 w 413216"/>
                <a:gd name="connsiteY1" fmla="*/ 390618 h 2556769"/>
                <a:gd name="connsiteX2" fmla="*/ 45416 w 413216"/>
                <a:gd name="connsiteY2" fmla="*/ 506028 h 2556769"/>
                <a:gd name="connsiteX3" fmla="*/ 125315 w 413216"/>
                <a:gd name="connsiteY3" fmla="*/ 701336 h 2556769"/>
                <a:gd name="connsiteX4" fmla="*/ 291525 w 413216"/>
                <a:gd name="connsiteY4" fmla="*/ 1051573 h 2556769"/>
                <a:gd name="connsiteX5" fmla="*/ 388839 w 413216"/>
                <a:gd name="connsiteY5" fmla="*/ 1204096 h 2556769"/>
                <a:gd name="connsiteX6" fmla="*/ 399752 w 413216"/>
                <a:gd name="connsiteY6" fmla="*/ 1343118 h 2556769"/>
                <a:gd name="connsiteX7" fmla="*/ 232772 w 413216"/>
                <a:gd name="connsiteY7" fmla="*/ 1633091 h 2556769"/>
                <a:gd name="connsiteX8" fmla="*/ 17365 w 413216"/>
                <a:gd name="connsiteY8" fmla="*/ 1921923 h 2556769"/>
                <a:gd name="connsiteX9" fmla="*/ 13019 w 413216"/>
                <a:gd name="connsiteY9" fmla="*/ 2263806 h 2556769"/>
                <a:gd name="connsiteX10" fmla="*/ 54294 w 413216"/>
                <a:gd name="connsiteY10" fmla="*/ 2556769 h 2556769"/>
                <a:gd name="connsiteX0" fmla="*/ 25410 w 410965"/>
                <a:gd name="connsiteY0" fmla="*/ 0 h 2556769"/>
                <a:gd name="connsiteX1" fmla="*/ 25410 w 410965"/>
                <a:gd name="connsiteY1" fmla="*/ 390618 h 2556769"/>
                <a:gd name="connsiteX2" fmla="*/ 43165 w 410965"/>
                <a:gd name="connsiteY2" fmla="*/ 506028 h 2556769"/>
                <a:gd name="connsiteX3" fmla="*/ 123064 w 410965"/>
                <a:gd name="connsiteY3" fmla="*/ 701336 h 2556769"/>
                <a:gd name="connsiteX4" fmla="*/ 289274 w 410965"/>
                <a:gd name="connsiteY4" fmla="*/ 1051573 h 2556769"/>
                <a:gd name="connsiteX5" fmla="*/ 386588 w 410965"/>
                <a:gd name="connsiteY5" fmla="*/ 1204096 h 2556769"/>
                <a:gd name="connsiteX6" fmla="*/ 397501 w 410965"/>
                <a:gd name="connsiteY6" fmla="*/ 1343118 h 2556769"/>
                <a:gd name="connsiteX7" fmla="*/ 230521 w 410965"/>
                <a:gd name="connsiteY7" fmla="*/ 1633091 h 2556769"/>
                <a:gd name="connsiteX8" fmla="*/ 15114 w 410965"/>
                <a:gd name="connsiteY8" fmla="*/ 1921923 h 2556769"/>
                <a:gd name="connsiteX9" fmla="*/ 10768 w 410965"/>
                <a:gd name="connsiteY9" fmla="*/ 2263806 h 2556769"/>
                <a:gd name="connsiteX10" fmla="*/ 1243 w 410965"/>
                <a:gd name="connsiteY10" fmla="*/ 2556769 h 2556769"/>
                <a:gd name="connsiteX0" fmla="*/ 25410 w 410965"/>
                <a:gd name="connsiteY0" fmla="*/ 0 h 2556769"/>
                <a:gd name="connsiteX1" fmla="*/ 25410 w 410965"/>
                <a:gd name="connsiteY1" fmla="*/ 390618 h 2556769"/>
                <a:gd name="connsiteX2" fmla="*/ 43165 w 410965"/>
                <a:gd name="connsiteY2" fmla="*/ 506028 h 2556769"/>
                <a:gd name="connsiteX3" fmla="*/ 167514 w 410965"/>
                <a:gd name="connsiteY3" fmla="*/ 688636 h 2556769"/>
                <a:gd name="connsiteX4" fmla="*/ 289274 w 410965"/>
                <a:gd name="connsiteY4" fmla="*/ 1051573 h 2556769"/>
                <a:gd name="connsiteX5" fmla="*/ 386588 w 410965"/>
                <a:gd name="connsiteY5" fmla="*/ 1204096 h 2556769"/>
                <a:gd name="connsiteX6" fmla="*/ 397501 w 410965"/>
                <a:gd name="connsiteY6" fmla="*/ 1343118 h 2556769"/>
                <a:gd name="connsiteX7" fmla="*/ 230521 w 410965"/>
                <a:gd name="connsiteY7" fmla="*/ 1633091 h 2556769"/>
                <a:gd name="connsiteX8" fmla="*/ 15114 w 410965"/>
                <a:gd name="connsiteY8" fmla="*/ 1921923 h 2556769"/>
                <a:gd name="connsiteX9" fmla="*/ 10768 w 410965"/>
                <a:gd name="connsiteY9" fmla="*/ 2263806 h 2556769"/>
                <a:gd name="connsiteX10" fmla="*/ 1243 w 410965"/>
                <a:gd name="connsiteY10" fmla="*/ 2556769 h 2556769"/>
                <a:gd name="connsiteX0" fmla="*/ 25410 w 410965"/>
                <a:gd name="connsiteY0" fmla="*/ 0 h 2556769"/>
                <a:gd name="connsiteX1" fmla="*/ 25410 w 410965"/>
                <a:gd name="connsiteY1" fmla="*/ 390618 h 2556769"/>
                <a:gd name="connsiteX2" fmla="*/ 65390 w 410965"/>
                <a:gd name="connsiteY2" fmla="*/ 499678 h 2556769"/>
                <a:gd name="connsiteX3" fmla="*/ 167514 w 410965"/>
                <a:gd name="connsiteY3" fmla="*/ 688636 h 2556769"/>
                <a:gd name="connsiteX4" fmla="*/ 289274 w 410965"/>
                <a:gd name="connsiteY4" fmla="*/ 1051573 h 2556769"/>
                <a:gd name="connsiteX5" fmla="*/ 386588 w 410965"/>
                <a:gd name="connsiteY5" fmla="*/ 1204096 h 2556769"/>
                <a:gd name="connsiteX6" fmla="*/ 397501 w 410965"/>
                <a:gd name="connsiteY6" fmla="*/ 1343118 h 2556769"/>
                <a:gd name="connsiteX7" fmla="*/ 230521 w 410965"/>
                <a:gd name="connsiteY7" fmla="*/ 1633091 h 2556769"/>
                <a:gd name="connsiteX8" fmla="*/ 15114 w 410965"/>
                <a:gd name="connsiteY8" fmla="*/ 1921923 h 2556769"/>
                <a:gd name="connsiteX9" fmla="*/ 10768 w 410965"/>
                <a:gd name="connsiteY9" fmla="*/ 2263806 h 2556769"/>
                <a:gd name="connsiteX10" fmla="*/ 1243 w 410965"/>
                <a:gd name="connsiteY10" fmla="*/ 2556769 h 2556769"/>
                <a:gd name="connsiteX0" fmla="*/ 25410 w 410965"/>
                <a:gd name="connsiteY0" fmla="*/ 0 h 2556769"/>
                <a:gd name="connsiteX1" fmla="*/ 25410 w 410965"/>
                <a:gd name="connsiteY1" fmla="*/ 390618 h 2556769"/>
                <a:gd name="connsiteX2" fmla="*/ 167514 w 410965"/>
                <a:gd name="connsiteY2" fmla="*/ 688636 h 2556769"/>
                <a:gd name="connsiteX3" fmla="*/ 289274 w 410965"/>
                <a:gd name="connsiteY3" fmla="*/ 1051573 h 2556769"/>
                <a:gd name="connsiteX4" fmla="*/ 386588 w 410965"/>
                <a:gd name="connsiteY4" fmla="*/ 1204096 h 2556769"/>
                <a:gd name="connsiteX5" fmla="*/ 397501 w 410965"/>
                <a:gd name="connsiteY5" fmla="*/ 1343118 h 2556769"/>
                <a:gd name="connsiteX6" fmla="*/ 230521 w 410965"/>
                <a:gd name="connsiteY6" fmla="*/ 1633091 h 2556769"/>
                <a:gd name="connsiteX7" fmla="*/ 15114 w 410965"/>
                <a:gd name="connsiteY7" fmla="*/ 1921923 h 2556769"/>
                <a:gd name="connsiteX8" fmla="*/ 10768 w 410965"/>
                <a:gd name="connsiteY8" fmla="*/ 2263806 h 2556769"/>
                <a:gd name="connsiteX9" fmla="*/ 1243 w 410965"/>
                <a:gd name="connsiteY9" fmla="*/ 2556769 h 2556769"/>
                <a:gd name="connsiteX0" fmla="*/ 9535 w 410965"/>
                <a:gd name="connsiteY0" fmla="*/ 0 h 2591694"/>
                <a:gd name="connsiteX1" fmla="*/ 25410 w 410965"/>
                <a:gd name="connsiteY1" fmla="*/ 425543 h 2591694"/>
                <a:gd name="connsiteX2" fmla="*/ 167514 w 410965"/>
                <a:gd name="connsiteY2" fmla="*/ 723561 h 2591694"/>
                <a:gd name="connsiteX3" fmla="*/ 289274 w 410965"/>
                <a:gd name="connsiteY3" fmla="*/ 1086498 h 2591694"/>
                <a:gd name="connsiteX4" fmla="*/ 386588 w 410965"/>
                <a:gd name="connsiteY4" fmla="*/ 1239021 h 2591694"/>
                <a:gd name="connsiteX5" fmla="*/ 397501 w 410965"/>
                <a:gd name="connsiteY5" fmla="*/ 1378043 h 2591694"/>
                <a:gd name="connsiteX6" fmla="*/ 230521 w 410965"/>
                <a:gd name="connsiteY6" fmla="*/ 1668016 h 2591694"/>
                <a:gd name="connsiteX7" fmla="*/ 15114 w 410965"/>
                <a:gd name="connsiteY7" fmla="*/ 1956848 h 2591694"/>
                <a:gd name="connsiteX8" fmla="*/ 10768 w 410965"/>
                <a:gd name="connsiteY8" fmla="*/ 2298731 h 2591694"/>
                <a:gd name="connsiteX9" fmla="*/ 1243 w 410965"/>
                <a:gd name="connsiteY9" fmla="*/ 2591694 h 2591694"/>
                <a:gd name="connsiteX0" fmla="*/ 9535 w 398327"/>
                <a:gd name="connsiteY0" fmla="*/ 0 h 2591694"/>
                <a:gd name="connsiteX1" fmla="*/ 25410 w 398327"/>
                <a:gd name="connsiteY1" fmla="*/ 425543 h 2591694"/>
                <a:gd name="connsiteX2" fmla="*/ 167514 w 398327"/>
                <a:gd name="connsiteY2" fmla="*/ 723561 h 2591694"/>
                <a:gd name="connsiteX3" fmla="*/ 289274 w 398327"/>
                <a:gd name="connsiteY3" fmla="*/ 1086498 h 2591694"/>
                <a:gd name="connsiteX4" fmla="*/ 397501 w 398327"/>
                <a:gd name="connsiteY4" fmla="*/ 1378043 h 2591694"/>
                <a:gd name="connsiteX5" fmla="*/ 230521 w 398327"/>
                <a:gd name="connsiteY5" fmla="*/ 1668016 h 2591694"/>
                <a:gd name="connsiteX6" fmla="*/ 15114 w 398327"/>
                <a:gd name="connsiteY6" fmla="*/ 1956848 h 2591694"/>
                <a:gd name="connsiteX7" fmla="*/ 10768 w 398327"/>
                <a:gd name="connsiteY7" fmla="*/ 2298731 h 2591694"/>
                <a:gd name="connsiteX8" fmla="*/ 1243 w 398327"/>
                <a:gd name="connsiteY8" fmla="*/ 2591694 h 2591694"/>
                <a:gd name="connsiteX0" fmla="*/ 9535 w 398661"/>
                <a:gd name="connsiteY0" fmla="*/ 0 h 2591694"/>
                <a:gd name="connsiteX1" fmla="*/ 25410 w 398661"/>
                <a:gd name="connsiteY1" fmla="*/ 425543 h 2591694"/>
                <a:gd name="connsiteX2" fmla="*/ 167514 w 398661"/>
                <a:gd name="connsiteY2" fmla="*/ 723561 h 2591694"/>
                <a:gd name="connsiteX3" fmla="*/ 314674 w 398661"/>
                <a:gd name="connsiteY3" fmla="*/ 1083323 h 2591694"/>
                <a:gd name="connsiteX4" fmla="*/ 397501 w 398661"/>
                <a:gd name="connsiteY4" fmla="*/ 1378043 h 2591694"/>
                <a:gd name="connsiteX5" fmla="*/ 230521 w 398661"/>
                <a:gd name="connsiteY5" fmla="*/ 1668016 h 2591694"/>
                <a:gd name="connsiteX6" fmla="*/ 15114 w 398661"/>
                <a:gd name="connsiteY6" fmla="*/ 1956848 h 2591694"/>
                <a:gd name="connsiteX7" fmla="*/ 10768 w 398661"/>
                <a:gd name="connsiteY7" fmla="*/ 2298731 h 2591694"/>
                <a:gd name="connsiteX8" fmla="*/ 1243 w 398661"/>
                <a:gd name="connsiteY8" fmla="*/ 2591694 h 2591694"/>
                <a:gd name="connsiteX0" fmla="*/ 18627 w 407753"/>
                <a:gd name="connsiteY0" fmla="*/ 0 h 2591694"/>
                <a:gd name="connsiteX1" fmla="*/ 34502 w 407753"/>
                <a:gd name="connsiteY1" fmla="*/ 425543 h 2591694"/>
                <a:gd name="connsiteX2" fmla="*/ 176606 w 407753"/>
                <a:gd name="connsiteY2" fmla="*/ 723561 h 2591694"/>
                <a:gd name="connsiteX3" fmla="*/ 323766 w 407753"/>
                <a:gd name="connsiteY3" fmla="*/ 1083323 h 2591694"/>
                <a:gd name="connsiteX4" fmla="*/ 406593 w 407753"/>
                <a:gd name="connsiteY4" fmla="*/ 1378043 h 2591694"/>
                <a:gd name="connsiteX5" fmla="*/ 239613 w 407753"/>
                <a:gd name="connsiteY5" fmla="*/ 1668016 h 2591694"/>
                <a:gd name="connsiteX6" fmla="*/ 19860 w 407753"/>
                <a:gd name="connsiteY6" fmla="*/ 2298731 h 2591694"/>
                <a:gd name="connsiteX7" fmla="*/ 10335 w 407753"/>
                <a:gd name="connsiteY7" fmla="*/ 2591694 h 2591694"/>
                <a:gd name="connsiteX0" fmla="*/ 30810 w 433293"/>
                <a:gd name="connsiteY0" fmla="*/ 0 h 2591694"/>
                <a:gd name="connsiteX1" fmla="*/ 46685 w 433293"/>
                <a:gd name="connsiteY1" fmla="*/ 425543 h 2591694"/>
                <a:gd name="connsiteX2" fmla="*/ 188789 w 433293"/>
                <a:gd name="connsiteY2" fmla="*/ 723561 h 2591694"/>
                <a:gd name="connsiteX3" fmla="*/ 335949 w 433293"/>
                <a:gd name="connsiteY3" fmla="*/ 1083323 h 2591694"/>
                <a:gd name="connsiteX4" fmla="*/ 418776 w 433293"/>
                <a:gd name="connsiteY4" fmla="*/ 1378043 h 2591694"/>
                <a:gd name="connsiteX5" fmla="*/ 32043 w 433293"/>
                <a:gd name="connsiteY5" fmla="*/ 2298731 h 2591694"/>
                <a:gd name="connsiteX6" fmla="*/ 22518 w 433293"/>
                <a:gd name="connsiteY6" fmla="*/ 2591694 h 2591694"/>
                <a:gd name="connsiteX0" fmla="*/ 24740 w 333427"/>
                <a:gd name="connsiteY0" fmla="*/ 0 h 2591694"/>
                <a:gd name="connsiteX1" fmla="*/ 40615 w 333427"/>
                <a:gd name="connsiteY1" fmla="*/ 425543 h 2591694"/>
                <a:gd name="connsiteX2" fmla="*/ 182719 w 333427"/>
                <a:gd name="connsiteY2" fmla="*/ 723561 h 2591694"/>
                <a:gd name="connsiteX3" fmla="*/ 329879 w 333427"/>
                <a:gd name="connsiteY3" fmla="*/ 1083323 h 2591694"/>
                <a:gd name="connsiteX4" fmla="*/ 25973 w 333427"/>
                <a:gd name="connsiteY4" fmla="*/ 2298731 h 2591694"/>
                <a:gd name="connsiteX5" fmla="*/ 16448 w 333427"/>
                <a:gd name="connsiteY5" fmla="*/ 2591694 h 2591694"/>
                <a:gd name="connsiteX0" fmla="*/ 14151 w 172167"/>
                <a:gd name="connsiteY0" fmla="*/ 0 h 2591694"/>
                <a:gd name="connsiteX1" fmla="*/ 30026 w 172167"/>
                <a:gd name="connsiteY1" fmla="*/ 425543 h 2591694"/>
                <a:gd name="connsiteX2" fmla="*/ 172130 w 172167"/>
                <a:gd name="connsiteY2" fmla="*/ 723561 h 2591694"/>
                <a:gd name="connsiteX3" fmla="*/ 15384 w 172167"/>
                <a:gd name="connsiteY3" fmla="*/ 2298731 h 2591694"/>
                <a:gd name="connsiteX4" fmla="*/ 5859 w 172167"/>
                <a:gd name="connsiteY4" fmla="*/ 2591694 h 2591694"/>
                <a:gd name="connsiteX0" fmla="*/ 8292 w 24169"/>
                <a:gd name="connsiteY0" fmla="*/ 0 h 2591694"/>
                <a:gd name="connsiteX1" fmla="*/ 24167 w 24169"/>
                <a:gd name="connsiteY1" fmla="*/ 425543 h 2591694"/>
                <a:gd name="connsiteX2" fmla="*/ 9525 w 24169"/>
                <a:gd name="connsiteY2" fmla="*/ 2298731 h 2591694"/>
                <a:gd name="connsiteX3" fmla="*/ 0 w 24169"/>
                <a:gd name="connsiteY3" fmla="*/ 2591694 h 2591694"/>
                <a:gd name="connsiteX0" fmla="*/ 8292 w 9956"/>
                <a:gd name="connsiteY0" fmla="*/ 0 h 2591694"/>
                <a:gd name="connsiteX1" fmla="*/ 9525 w 9956"/>
                <a:gd name="connsiteY1" fmla="*/ 2298731 h 2591694"/>
                <a:gd name="connsiteX2" fmla="*/ 0 w 9956"/>
                <a:gd name="connsiteY2" fmla="*/ 2591694 h 2591694"/>
                <a:gd name="connsiteX0" fmla="*/ 15982 w 15993"/>
                <a:gd name="connsiteY0" fmla="*/ 0 h 2503"/>
                <a:gd name="connsiteX1" fmla="*/ 9567 w 15993"/>
                <a:gd name="connsiteY1" fmla="*/ 1373 h 2503"/>
                <a:gd name="connsiteX2" fmla="*/ 0 w 15993"/>
                <a:gd name="connsiteY2" fmla="*/ 2503 h 2503"/>
                <a:gd name="connsiteX0" fmla="*/ 9993 w 9993"/>
                <a:gd name="connsiteY0" fmla="*/ 0 h 10000"/>
                <a:gd name="connsiteX1" fmla="*/ 0 w 9993"/>
                <a:gd name="connsiteY1" fmla="*/ 10000 h 10000"/>
                <a:gd name="connsiteX0" fmla="*/ 0 w 254"/>
                <a:gd name="connsiteY0" fmla="*/ 0 h 10115"/>
                <a:gd name="connsiteX1" fmla="*/ 254 w 254"/>
                <a:gd name="connsiteY1" fmla="*/ 10115 h 10115"/>
                <a:gd name="connsiteX0" fmla="*/ 0 w 10000"/>
                <a:gd name="connsiteY0" fmla="*/ 0 h 11938"/>
                <a:gd name="connsiteX1" fmla="*/ 10000 w 10000"/>
                <a:gd name="connsiteY1" fmla="*/ 11938 h 11938"/>
                <a:gd name="connsiteX0" fmla="*/ 0 w 10000"/>
                <a:gd name="connsiteY0" fmla="*/ 0 h 10456"/>
                <a:gd name="connsiteX1" fmla="*/ 10000 w 10000"/>
                <a:gd name="connsiteY1" fmla="*/ 10456 h 10456"/>
                <a:gd name="connsiteX0" fmla="*/ 0 w 23452"/>
                <a:gd name="connsiteY0" fmla="*/ 0 h 13021"/>
                <a:gd name="connsiteX1" fmla="*/ 23452 w 23452"/>
                <a:gd name="connsiteY1" fmla="*/ 13021 h 13021"/>
                <a:gd name="connsiteX0" fmla="*/ 0 w 23452"/>
                <a:gd name="connsiteY0" fmla="*/ 0 h 14313"/>
                <a:gd name="connsiteX1" fmla="*/ 23452 w 23452"/>
                <a:gd name="connsiteY1" fmla="*/ 14313 h 14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52" h="14313">
                  <a:moveTo>
                    <a:pt x="0" y="0"/>
                  </a:moveTo>
                  <a:cubicBezTo>
                    <a:pt x="3346" y="3334"/>
                    <a:pt x="20106" y="10979"/>
                    <a:pt x="23452" y="14313"/>
                  </a:cubicBezTo>
                </a:path>
              </a:pathLst>
            </a:custGeom>
            <a:ln w="28575">
              <a:solidFill>
                <a:schemeClr val="accent6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1" name="立方体 210">
              <a:extLst>
                <a:ext uri="{FF2B5EF4-FFF2-40B4-BE49-F238E27FC236}">
                  <a16:creationId xmlns:a16="http://schemas.microsoft.com/office/drawing/2014/main" id="{1D02B1AA-9CDD-45D6-BF86-842D100E644B}"/>
                </a:ext>
              </a:extLst>
            </p:cNvPr>
            <p:cNvSpPr/>
            <p:nvPr/>
          </p:nvSpPr>
          <p:spPr>
            <a:xfrm>
              <a:off x="6690087" y="3921535"/>
              <a:ext cx="681513" cy="458807"/>
            </a:xfrm>
            <a:prstGeom prst="cube">
              <a:avLst>
                <a:gd name="adj" fmla="val 4271"/>
              </a:avLst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Packet</a:t>
              </a:r>
            </a:p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Copy</a:t>
              </a:r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2" name="立方体 211">
              <a:extLst>
                <a:ext uri="{FF2B5EF4-FFF2-40B4-BE49-F238E27FC236}">
                  <a16:creationId xmlns:a16="http://schemas.microsoft.com/office/drawing/2014/main" id="{75C2FAAB-1359-42BE-9466-9A78E6985243}"/>
                </a:ext>
              </a:extLst>
            </p:cNvPr>
            <p:cNvSpPr/>
            <p:nvPr/>
          </p:nvSpPr>
          <p:spPr>
            <a:xfrm>
              <a:off x="5113443" y="5419230"/>
              <a:ext cx="689374" cy="458807"/>
            </a:xfrm>
            <a:prstGeom prst="cube">
              <a:avLst>
                <a:gd name="adj" fmla="val 4271"/>
              </a:avLst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Packet</a:t>
              </a:r>
            </a:p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Merge</a:t>
              </a:r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2" name="组合 221">
            <a:extLst>
              <a:ext uri="{FF2B5EF4-FFF2-40B4-BE49-F238E27FC236}">
                <a16:creationId xmlns:a16="http://schemas.microsoft.com/office/drawing/2014/main" id="{BEFA359B-9228-4F03-A82D-FC0CADB391A6}"/>
              </a:ext>
            </a:extLst>
          </p:cNvPr>
          <p:cNvGrpSpPr/>
          <p:nvPr/>
        </p:nvGrpSpPr>
        <p:grpSpPr>
          <a:xfrm>
            <a:off x="367552" y="3429000"/>
            <a:ext cx="2566985" cy="584775"/>
            <a:chOff x="77620" y="3675479"/>
            <a:chExt cx="2566985" cy="584775"/>
          </a:xfrm>
        </p:grpSpPr>
        <p:sp>
          <p:nvSpPr>
            <p:cNvPr id="214" name="文本框 213">
              <a:extLst>
                <a:ext uri="{FF2B5EF4-FFF2-40B4-BE49-F238E27FC236}">
                  <a16:creationId xmlns:a16="http://schemas.microsoft.com/office/drawing/2014/main" id="{3D48AF73-4B51-413E-B973-7DCB48F5C921}"/>
                </a:ext>
              </a:extLst>
            </p:cNvPr>
            <p:cNvSpPr txBox="1"/>
            <p:nvPr/>
          </p:nvSpPr>
          <p:spPr>
            <a:xfrm>
              <a:off x="77620" y="3675479"/>
              <a:ext cx="256698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Traffic (</a:t>
              </a:r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d)</a:t>
              </a: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needs to be </a:t>
              </a:r>
            </a:p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processed by </a:t>
              </a:r>
              <a:r>
                <a:rPr lang="en-US" altLang="zh-CN" sz="1600" b="1" dirty="0">
                  <a:solidFill>
                    <a:srgbClr val="99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SFC 1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6" name="直接箭头连接符 215">
              <a:extLst>
                <a:ext uri="{FF2B5EF4-FFF2-40B4-BE49-F238E27FC236}">
                  <a16:creationId xmlns:a16="http://schemas.microsoft.com/office/drawing/2014/main" id="{AF3CE374-A82B-4475-8724-7445DB0F3019}"/>
                </a:ext>
              </a:extLst>
            </p:cNvPr>
            <p:cNvCxnSpPr>
              <a:cxnSpLocks/>
            </p:cNvCxnSpPr>
            <p:nvPr/>
          </p:nvCxnSpPr>
          <p:spPr>
            <a:xfrm>
              <a:off x="951381" y="3860147"/>
              <a:ext cx="349084" cy="0"/>
            </a:xfrm>
            <a:prstGeom prst="straightConnector1">
              <a:avLst/>
            </a:prstGeom>
            <a:ln w="28575">
              <a:solidFill>
                <a:schemeClr val="accent6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EC213B34-EC46-4A46-84E8-D6C94AFDA595}"/>
              </a:ext>
            </a:extLst>
          </p:cNvPr>
          <p:cNvSpPr txBox="1"/>
          <p:nvPr/>
        </p:nvSpPr>
        <p:spPr>
          <a:xfrm>
            <a:off x="3733950" y="325396"/>
            <a:ext cx="264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EF99B2CC-EB61-43DA-A5D1-5EC55CAC0F3F}"/>
              </a:ext>
            </a:extLst>
          </p:cNvPr>
          <p:cNvSpPr txBox="1"/>
          <p:nvPr/>
        </p:nvSpPr>
        <p:spPr>
          <a:xfrm>
            <a:off x="3717118" y="315541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乘号 91">
            <a:extLst>
              <a:ext uri="{FF2B5EF4-FFF2-40B4-BE49-F238E27FC236}">
                <a16:creationId xmlns:a16="http://schemas.microsoft.com/office/drawing/2014/main" id="{58DCE110-7E1A-4FD1-9B10-C5339AA059AB}"/>
              </a:ext>
            </a:extLst>
          </p:cNvPr>
          <p:cNvSpPr/>
          <p:nvPr/>
        </p:nvSpPr>
        <p:spPr>
          <a:xfrm>
            <a:off x="5613085" y="1984701"/>
            <a:ext cx="318898" cy="357166"/>
          </a:xfrm>
          <a:prstGeom prst="mathMultiply">
            <a:avLst>
              <a:gd name="adj1" fmla="val 14498"/>
            </a:avLst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3" name="乘号 92">
            <a:extLst>
              <a:ext uri="{FF2B5EF4-FFF2-40B4-BE49-F238E27FC236}">
                <a16:creationId xmlns:a16="http://schemas.microsoft.com/office/drawing/2014/main" id="{670FCE5C-3322-4915-A028-376FF8F50C02}"/>
              </a:ext>
            </a:extLst>
          </p:cNvPr>
          <p:cNvSpPr/>
          <p:nvPr/>
        </p:nvSpPr>
        <p:spPr>
          <a:xfrm>
            <a:off x="5266216" y="1166712"/>
            <a:ext cx="318898" cy="357166"/>
          </a:xfrm>
          <a:prstGeom prst="mathMultiply">
            <a:avLst>
              <a:gd name="adj1" fmla="val 14498"/>
            </a:avLst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4" name="乘号 93">
            <a:extLst>
              <a:ext uri="{FF2B5EF4-FFF2-40B4-BE49-F238E27FC236}">
                <a16:creationId xmlns:a16="http://schemas.microsoft.com/office/drawing/2014/main" id="{309F1FB1-2E21-4F4C-A7CF-DC92AC328B9F}"/>
              </a:ext>
            </a:extLst>
          </p:cNvPr>
          <p:cNvSpPr/>
          <p:nvPr/>
        </p:nvSpPr>
        <p:spPr>
          <a:xfrm>
            <a:off x="5266216" y="2550449"/>
            <a:ext cx="318898" cy="357166"/>
          </a:xfrm>
          <a:prstGeom prst="mathMultiply">
            <a:avLst>
              <a:gd name="adj1" fmla="val 14498"/>
            </a:avLst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2188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74</Words>
  <Application>Microsoft Office PowerPoint</Application>
  <PresentationFormat>宽屏</PresentationFormat>
  <Paragraphs>48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 Junte</dc:creator>
  <cp:lastModifiedBy>Ma Junte</cp:lastModifiedBy>
  <cp:revision>155</cp:revision>
  <dcterms:created xsi:type="dcterms:W3CDTF">2020-01-12T12:35:21Z</dcterms:created>
  <dcterms:modified xsi:type="dcterms:W3CDTF">2020-01-13T02:42:01Z</dcterms:modified>
</cp:coreProperties>
</file>