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9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9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6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0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1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8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2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9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8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4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3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4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2114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686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FB9CAA-2447-4CC4-A22F-ECC1C481E4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8077" y="1458639"/>
          <a:ext cx="9979661" cy="4261984"/>
        </p:xfrm>
        <a:graphic>
          <a:graphicData uri="http://schemas.openxmlformats.org/drawingml/2006/table">
            <a:tbl>
              <a:tblPr firstRow="1" firstCol="1" bandRow="1"/>
              <a:tblGrid>
                <a:gridCol w="2711569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7268092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Situation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25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NF1 </a:t>
                      </a:r>
                      <a:r>
                        <a:rPr lang="en-US" altLang="zh-CN" sz="25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Operation, NF2 Operation, </a:t>
                      </a:r>
                      <a:r>
                        <a:rPr lang="en-US" altLang="zh-CN" sz="2500" kern="100" baseline="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FieldConflict</a:t>
                      </a:r>
                      <a:r>
                        <a:rPr lang="en-US" altLang="zh-CN" sz="25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81553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&lt;R, R, *&gt;;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 W, Y&gt;;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 Y&gt;;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A/R,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&lt;W, A/R,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 A/R, *&gt;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W,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A/R, *&gt;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04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0A10AC83-45EB-4A8A-9A1D-4BA93FB63765}"/>
              </a:ext>
            </a:extLst>
          </p:cNvPr>
          <p:cNvSpPr txBox="1"/>
          <p:nvPr/>
        </p:nvSpPr>
        <p:spPr>
          <a:xfrm>
            <a:off x="6387294" y="5709350"/>
            <a:ext cx="254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40230D4-0FBA-489A-837E-CDC4E8198D7C}"/>
              </a:ext>
            </a:extLst>
          </p:cNvPr>
          <p:cNvGrpSpPr/>
          <p:nvPr/>
        </p:nvGrpSpPr>
        <p:grpSpPr>
          <a:xfrm>
            <a:off x="5178851" y="1802792"/>
            <a:ext cx="1762379" cy="2227822"/>
            <a:chOff x="4601586" y="2031585"/>
            <a:chExt cx="1762379" cy="222782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374DC55-CA63-4EEE-AF6A-689FDAA0C5D9}"/>
                </a:ext>
              </a:extLst>
            </p:cNvPr>
            <p:cNvSpPr/>
            <p:nvPr/>
          </p:nvSpPr>
          <p:spPr>
            <a:xfrm>
              <a:off x="5344701" y="203158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232E121-B189-43B1-A975-F9F9F522EC23}"/>
                </a:ext>
              </a:extLst>
            </p:cNvPr>
            <p:cNvGrpSpPr/>
            <p:nvPr/>
          </p:nvGrpSpPr>
          <p:grpSpPr>
            <a:xfrm>
              <a:off x="4601586" y="2901676"/>
              <a:ext cx="576000" cy="576000"/>
              <a:chOff x="938379" y="3981401"/>
              <a:chExt cx="576000" cy="57600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C56F434-A40A-41EC-9AAD-A66C758983A5}"/>
                  </a:ext>
                </a:extLst>
              </p:cNvPr>
              <p:cNvSpPr/>
              <p:nvPr/>
            </p:nvSpPr>
            <p:spPr>
              <a:xfrm>
                <a:off x="938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E811C8B-A970-4D51-9240-4F4B6B03C35D}"/>
                  </a:ext>
                </a:extLst>
              </p:cNvPr>
              <p:cNvSpPr/>
              <p:nvPr/>
            </p:nvSpPr>
            <p:spPr>
              <a:xfrm>
                <a:off x="1226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7D295C-D4CC-4699-9C60-17E223F115B3}"/>
                </a:ext>
              </a:extLst>
            </p:cNvPr>
            <p:cNvGrpSpPr/>
            <p:nvPr/>
          </p:nvGrpSpPr>
          <p:grpSpPr>
            <a:xfrm>
              <a:off x="5583804" y="2613676"/>
              <a:ext cx="576000" cy="576000"/>
              <a:chOff x="1915557" y="4269401"/>
              <a:chExt cx="576000" cy="57600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A60D512-381C-47A2-BCD6-D8EBF0C1559D}"/>
                  </a:ext>
                </a:extLst>
              </p:cNvPr>
              <p:cNvSpPr/>
              <p:nvPr/>
            </p:nvSpPr>
            <p:spPr>
              <a:xfrm>
                <a:off x="1915557" y="4269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3DC07E-500B-41B3-9006-DCD4D62E2744}"/>
                  </a:ext>
                </a:extLst>
              </p:cNvPr>
              <p:cNvSpPr/>
              <p:nvPr/>
            </p:nvSpPr>
            <p:spPr>
              <a:xfrm>
                <a:off x="2203557" y="4269401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BC4FEC0-C2D8-49FF-BFE0-7BE1CB05DFB2}"/>
                </a:ext>
              </a:extLst>
            </p:cNvPr>
            <p:cNvGrpSpPr/>
            <p:nvPr/>
          </p:nvGrpSpPr>
          <p:grpSpPr>
            <a:xfrm>
              <a:off x="5581430" y="3252650"/>
              <a:ext cx="576000" cy="576000"/>
              <a:chOff x="3013168" y="3756375"/>
              <a:chExt cx="576000" cy="57600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EB63261-5F27-418A-8D10-B384213B82B3}"/>
                  </a:ext>
                </a:extLst>
              </p:cNvPr>
              <p:cNvSpPr/>
              <p:nvPr/>
            </p:nvSpPr>
            <p:spPr>
              <a:xfrm>
                <a:off x="3013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4785563-4AAC-40A7-9993-717E9FCEA37D}"/>
                  </a:ext>
                </a:extLst>
              </p:cNvPr>
              <p:cNvSpPr/>
              <p:nvPr/>
            </p:nvSpPr>
            <p:spPr>
              <a:xfrm>
                <a:off x="3301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71C5793-0816-4FAD-8D9D-6F3875397908}"/>
                </a:ext>
              </a:extLst>
            </p:cNvPr>
            <p:cNvCxnSpPr>
              <a:stCxn id="101" idx="3"/>
              <a:endCxn id="98" idx="1"/>
            </p:cNvCxnSpPr>
            <p:nvPr/>
          </p:nvCxnSpPr>
          <p:spPr>
            <a:xfrm flipV="1">
              <a:off x="5177586" y="2901676"/>
              <a:ext cx="406218" cy="288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72DB51F-F452-4B9E-863C-40AD5C1E9A17}"/>
                </a:ext>
              </a:extLst>
            </p:cNvPr>
            <p:cNvCxnSpPr>
              <a:stCxn id="101" idx="3"/>
              <a:endCxn id="96" idx="1"/>
            </p:cNvCxnSpPr>
            <p:nvPr/>
          </p:nvCxnSpPr>
          <p:spPr>
            <a:xfrm>
              <a:off x="5177586" y="3189676"/>
              <a:ext cx="403844" cy="350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C89E0FB-0BE1-46C6-BDA5-1FCA1138904C}"/>
                </a:ext>
              </a:extLst>
            </p:cNvPr>
            <p:cNvSpPr txBox="1"/>
            <p:nvPr/>
          </p:nvSpPr>
          <p:spPr>
            <a:xfrm>
              <a:off x="4760964" y="39516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02B8821-D448-4B33-9551-FEDBD5D1D8DD}"/>
                </a:ext>
              </a:extLst>
            </p:cNvPr>
            <p:cNvSpPr txBox="1"/>
            <p:nvPr/>
          </p:nvSpPr>
          <p:spPr>
            <a:xfrm>
              <a:off x="5434588" y="2053254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64B7DA-5225-44E2-98C8-AE934F049A3C}"/>
              </a:ext>
            </a:extLst>
          </p:cNvPr>
          <p:cNvGrpSpPr/>
          <p:nvPr/>
        </p:nvGrpSpPr>
        <p:grpSpPr>
          <a:xfrm>
            <a:off x="4121612" y="42880"/>
            <a:ext cx="3367642" cy="896836"/>
            <a:chOff x="4120402" y="217364"/>
            <a:chExt cx="3367642" cy="89683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8EA5A7F-F050-4C77-89E3-975B822BD287}"/>
                </a:ext>
              </a:extLst>
            </p:cNvPr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27202F8-67E4-4DB8-A322-D81D47C078BA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833BBDE-19AD-4F16-86AD-E5F8A6C98A2F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E60F10D-5784-4428-A0E3-BAE3B951D822}"/>
                </a:ext>
              </a:extLst>
            </p:cNvPr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08B9982-9654-41CC-AF30-E79D04D3BD8A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5C96324-AD25-427B-88FC-9257569D6433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F1C8F98-4286-46E8-A092-87E2850C1ABA}"/>
                </a:ext>
              </a:extLst>
            </p:cNvPr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9B6F9F1-C80D-46BB-9CC6-6EF684BFCC8E}"/>
                  </a:ext>
                </a:extLst>
              </p:cNvPr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CD36D77-A18F-4B4B-A73F-EF5B8A7AD9DB}"/>
                  </a:ext>
                </a:extLst>
              </p:cNvPr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7DACFE-6EC6-4203-A7BE-240CB52A6056}"/>
                </a:ext>
              </a:extLst>
            </p:cNvPr>
            <p:cNvCxnSpPr>
              <a:stCxn id="114" idx="3"/>
              <a:endCxn id="111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7587FDB-8540-4126-ACE4-ED2CD6759C5F}"/>
                </a:ext>
              </a:extLst>
            </p:cNvPr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3452037-814B-4956-A339-FD8BC783A56E}"/>
                </a:ext>
              </a:extLst>
            </p:cNvPr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D0D824-C61F-4F4E-93B7-C2BD25949A72}"/>
                </a:ext>
              </a:extLst>
            </p:cNvPr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745DE7E-D013-437C-B982-7B4E66409EFA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DE63212-0BBB-4386-9990-4737B285BB27}"/>
              </a:ext>
            </a:extLst>
          </p:cNvPr>
          <p:cNvGrpSpPr/>
          <p:nvPr/>
        </p:nvGrpSpPr>
        <p:grpSpPr>
          <a:xfrm>
            <a:off x="3258160" y="1801890"/>
            <a:ext cx="1778702" cy="2259217"/>
            <a:chOff x="738238" y="862290"/>
            <a:chExt cx="1778702" cy="22592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D96179F-37D1-4DA8-B24F-5F3B406050DD}"/>
                </a:ext>
              </a:extLst>
            </p:cNvPr>
            <p:cNvSpPr/>
            <p:nvPr/>
          </p:nvSpPr>
          <p:spPr>
            <a:xfrm>
              <a:off x="738238" y="86229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2F4B62C-5269-467F-A09D-95F2B168C2FE}"/>
                </a:ext>
              </a:extLst>
            </p:cNvPr>
            <p:cNvGrpSpPr/>
            <p:nvPr/>
          </p:nvGrpSpPr>
          <p:grpSpPr>
            <a:xfrm>
              <a:off x="962129" y="1461632"/>
              <a:ext cx="576000" cy="576000"/>
              <a:chOff x="789279" y="4255952"/>
              <a:chExt cx="576000" cy="576000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5ACC4B5-2BE8-4331-BF68-D476A79A56A1}"/>
                  </a:ext>
                </a:extLst>
              </p:cNvPr>
              <p:cNvSpPr/>
              <p:nvPr/>
            </p:nvSpPr>
            <p:spPr>
              <a:xfrm>
                <a:off x="789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30619DA-635F-4F69-A940-CBB3A496824D}"/>
                  </a:ext>
                </a:extLst>
              </p:cNvPr>
              <p:cNvSpPr/>
              <p:nvPr/>
            </p:nvSpPr>
            <p:spPr>
              <a:xfrm>
                <a:off x="1077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BBBB0D70-6DC5-4D9D-89D7-024517CB1BF0}"/>
                </a:ext>
              </a:extLst>
            </p:cNvPr>
            <p:cNvGrpSpPr/>
            <p:nvPr/>
          </p:nvGrpSpPr>
          <p:grpSpPr>
            <a:xfrm>
              <a:off x="962129" y="2107728"/>
              <a:ext cx="576000" cy="576000"/>
              <a:chOff x="1966230" y="3750048"/>
              <a:chExt cx="576000" cy="576000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29AAAC3-9F2D-45F4-B6D3-55A48114538F}"/>
                  </a:ext>
                </a:extLst>
              </p:cNvPr>
              <p:cNvSpPr/>
              <p:nvPr/>
            </p:nvSpPr>
            <p:spPr>
              <a:xfrm>
                <a:off x="1966230" y="3750048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68A5C93-8A55-4469-9CAA-1F16AEF0AFA2}"/>
                  </a:ext>
                </a:extLst>
              </p:cNvPr>
              <p:cNvSpPr/>
              <p:nvPr/>
            </p:nvSpPr>
            <p:spPr>
              <a:xfrm>
                <a:off x="2254230" y="3750048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1A4CD16-6C1A-4655-B06D-538CD68C4511}"/>
                </a:ext>
              </a:extLst>
            </p:cNvPr>
            <p:cNvGrpSpPr/>
            <p:nvPr/>
          </p:nvGrpSpPr>
          <p:grpSpPr>
            <a:xfrm>
              <a:off x="1940940" y="1752279"/>
              <a:ext cx="576000" cy="576000"/>
              <a:chOff x="2872613" y="3970599"/>
              <a:chExt cx="576000" cy="57600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D80829A-156B-43F3-BDA6-D79C1AED4BB4}"/>
                  </a:ext>
                </a:extLst>
              </p:cNvPr>
              <p:cNvSpPr/>
              <p:nvPr/>
            </p:nvSpPr>
            <p:spPr>
              <a:xfrm>
                <a:off x="2872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D706E6-2727-412D-AECE-29D02D253C10}"/>
                  </a:ext>
                </a:extLst>
              </p:cNvPr>
              <p:cNvSpPr/>
              <p:nvPr/>
            </p:nvSpPr>
            <p:spPr>
              <a:xfrm>
                <a:off x="3160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531F9D5-887B-415C-9D41-F7A78F1EE5D4}"/>
                </a:ext>
              </a:extLst>
            </p:cNvPr>
            <p:cNvSpPr txBox="1"/>
            <p:nvPr/>
          </p:nvSpPr>
          <p:spPr>
            <a:xfrm>
              <a:off x="815546" y="28137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01A5100-9FB4-4986-B304-742D9082DB7B}"/>
                </a:ext>
              </a:extLst>
            </p:cNvPr>
            <p:cNvSpPr txBox="1"/>
            <p:nvPr/>
          </p:nvSpPr>
          <p:spPr>
            <a:xfrm>
              <a:off x="815546" y="88596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2C3082D-5194-4291-A44A-A7D73004FD24}"/>
                </a:ext>
              </a:extLst>
            </p:cNvPr>
            <p:cNvCxnSpPr>
              <a:stCxn id="131" idx="3"/>
              <a:endCxn id="126" idx="1"/>
            </p:cNvCxnSpPr>
            <p:nvPr/>
          </p:nvCxnSpPr>
          <p:spPr>
            <a:xfrm>
              <a:off x="1538129" y="1749632"/>
              <a:ext cx="402811" cy="2906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9D16F1-6699-42CC-9671-C957A51A0241}"/>
                </a:ext>
              </a:extLst>
            </p:cNvPr>
            <p:cNvCxnSpPr>
              <a:stCxn id="129" idx="3"/>
              <a:endCxn id="126" idx="1"/>
            </p:cNvCxnSpPr>
            <p:nvPr/>
          </p:nvCxnSpPr>
          <p:spPr>
            <a:xfrm flipV="1">
              <a:off x="1538129" y="2040279"/>
              <a:ext cx="402811" cy="3554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34D6886-353A-4F4B-894C-5D9C2174966E}"/>
              </a:ext>
            </a:extLst>
          </p:cNvPr>
          <p:cNvGrpSpPr/>
          <p:nvPr/>
        </p:nvGrpSpPr>
        <p:grpSpPr>
          <a:xfrm rot="5400000">
            <a:off x="6424152" y="2318519"/>
            <a:ext cx="2550955" cy="1524485"/>
            <a:chOff x="8313415" y="1425579"/>
            <a:chExt cx="2550955" cy="152448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91AF25C-7474-40D0-BFE6-E7D5A506D19B}"/>
                </a:ext>
              </a:extLst>
            </p:cNvPr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6D4353C-7600-4B9A-89A2-4E3CE4CEB248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B800DC4-C72E-472D-9498-F0723DF79C0A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5480A35-3E95-4C34-AAB6-D04F65D99C8E}"/>
                </a:ext>
              </a:extLst>
            </p:cNvPr>
            <p:cNvGrpSpPr/>
            <p:nvPr/>
          </p:nvGrpSpPr>
          <p:grpSpPr>
            <a:xfrm>
              <a:off x="9141619" y="1940232"/>
              <a:ext cx="576000" cy="576000"/>
              <a:chOff x="1587239" y="3756375"/>
              <a:chExt cx="576000" cy="576000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0A86D75-897B-4F0F-8B2C-83282B17D15F}"/>
                  </a:ext>
                </a:extLst>
              </p:cNvPr>
              <p:cNvSpPr/>
              <p:nvPr/>
            </p:nvSpPr>
            <p:spPr>
              <a:xfrm>
                <a:off x="1587239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9426E53-4B1D-430A-ADA3-F3F61177FFB5}"/>
                  </a:ext>
                </a:extLst>
              </p:cNvPr>
              <p:cNvSpPr/>
              <p:nvPr/>
            </p:nvSpPr>
            <p:spPr>
              <a:xfrm>
                <a:off x="187523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2B46EC24-4A8C-4388-A77F-A03B74F62F99}"/>
                </a:ext>
              </a:extLst>
            </p:cNvPr>
            <p:cNvGrpSpPr/>
            <p:nvPr/>
          </p:nvGrpSpPr>
          <p:grpSpPr>
            <a:xfrm>
              <a:off x="9971679" y="1940232"/>
              <a:ext cx="576001" cy="576000"/>
              <a:chOff x="2381246" y="3756375"/>
              <a:chExt cx="576001" cy="57600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3FB9E0C-3499-4F72-A2EB-C5CFF4A8C83F}"/>
                  </a:ext>
                </a:extLst>
              </p:cNvPr>
              <p:cNvSpPr/>
              <p:nvPr/>
            </p:nvSpPr>
            <p:spPr>
              <a:xfrm>
                <a:off x="2381246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B8BCA26-EA91-4F84-856F-99A534EAFB73}"/>
                  </a:ext>
                </a:extLst>
              </p:cNvPr>
              <p:cNvSpPr/>
              <p:nvPr/>
            </p:nvSpPr>
            <p:spPr>
              <a:xfrm>
                <a:off x="2669247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7C69339-DDB7-45D5-9146-0AC2FF065E84}"/>
                </a:ext>
              </a:extLst>
            </p:cNvPr>
            <p:cNvCxnSpPr>
              <a:cxnSpLocks/>
              <a:stCxn id="142" idx="3"/>
              <a:endCxn id="139" idx="1"/>
            </p:cNvCxnSpPr>
            <p:nvPr/>
          </p:nvCxnSpPr>
          <p:spPr>
            <a:xfrm rot="16200000">
              <a:off x="9844650" y="2101202"/>
              <a:ext cx="0" cy="254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9B782AD-3A2F-48EE-8FA6-C039448DA29C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8576722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1378B29-3567-439E-B347-9CAB2BAE9B9C}"/>
                </a:ext>
              </a:extLst>
            </p:cNvPr>
            <p:cNvSpPr txBox="1"/>
            <p:nvPr/>
          </p:nvSpPr>
          <p:spPr>
            <a:xfrm rot="16200000">
              <a:off x="9948239" y="2033933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3DFDBAF-2595-414B-A50A-EA75E928CB5D}"/>
              </a:ext>
            </a:extLst>
          </p:cNvPr>
          <p:cNvCxnSpPr>
            <a:cxnSpLocks/>
          </p:cNvCxnSpPr>
          <p:nvPr/>
        </p:nvCxnSpPr>
        <p:spPr>
          <a:xfrm flipH="1">
            <a:off x="4288632" y="958975"/>
            <a:ext cx="153027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4CF9782-8DA0-49C9-8346-26149F1CE3C9}"/>
              </a:ext>
            </a:extLst>
          </p:cNvPr>
          <p:cNvCxnSpPr/>
          <p:nvPr/>
        </p:nvCxnSpPr>
        <p:spPr>
          <a:xfrm flipH="1">
            <a:off x="5818909" y="958975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652D810-52DA-45E6-91A6-6EF1ED83D680}"/>
              </a:ext>
            </a:extLst>
          </p:cNvPr>
          <p:cNvCxnSpPr>
            <a:cxnSpLocks/>
          </p:cNvCxnSpPr>
          <p:nvPr/>
        </p:nvCxnSpPr>
        <p:spPr>
          <a:xfrm>
            <a:off x="5815861" y="958975"/>
            <a:ext cx="159163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40D97B7-BAC4-4F88-BFB5-22421A017CFC}"/>
              </a:ext>
            </a:extLst>
          </p:cNvPr>
          <p:cNvSpPr txBox="1"/>
          <p:nvPr/>
        </p:nvSpPr>
        <p:spPr>
          <a:xfrm>
            <a:off x="4039330" y="1110497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3FE1F-1585-4096-99F6-E6EA7EE4D0F4}"/>
              </a:ext>
            </a:extLst>
          </p:cNvPr>
          <p:cNvSpPr txBox="1"/>
          <p:nvPr/>
        </p:nvSpPr>
        <p:spPr>
          <a:xfrm>
            <a:off x="6633729" y="112823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1055108-388B-4C99-B0CB-1920D8E90BBF}"/>
              </a:ext>
            </a:extLst>
          </p:cNvPr>
          <p:cNvGrpSpPr/>
          <p:nvPr/>
        </p:nvGrpSpPr>
        <p:grpSpPr>
          <a:xfrm>
            <a:off x="4664535" y="4855893"/>
            <a:ext cx="1810146" cy="1917950"/>
            <a:chOff x="663246" y="867080"/>
            <a:chExt cx="1810146" cy="1917950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B0FF78C-A244-4428-BB8D-537EA98C5A57}"/>
                </a:ext>
              </a:extLst>
            </p:cNvPr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7251862-7485-4DD4-B624-A73249847DC5}"/>
                </a:ext>
              </a:extLst>
            </p:cNvPr>
            <p:cNvGrpSpPr/>
            <p:nvPr/>
          </p:nvGrpSpPr>
          <p:grpSpPr>
            <a:xfrm>
              <a:off x="895832" y="1460986"/>
              <a:ext cx="576000" cy="576000"/>
              <a:chOff x="722982" y="4255306"/>
              <a:chExt cx="576000" cy="576000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9C116CD-BF8B-44F9-AE27-F59A11993F71}"/>
                  </a:ext>
                </a:extLst>
              </p:cNvPr>
              <p:cNvSpPr/>
              <p:nvPr/>
            </p:nvSpPr>
            <p:spPr>
              <a:xfrm>
                <a:off x="722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53A596F-EC8E-4833-AA2E-38CD91D22B61}"/>
                  </a:ext>
                </a:extLst>
              </p:cNvPr>
              <p:cNvSpPr/>
              <p:nvPr/>
            </p:nvSpPr>
            <p:spPr>
              <a:xfrm>
                <a:off x="1010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45203B1-2CEB-48D0-B139-58BB240D2E58}"/>
                </a:ext>
              </a:extLst>
            </p:cNvPr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E0C1E87-2F06-4E34-B33B-9A92CA54CDFD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47B41CC-BC1E-465D-9CA5-3FD560CDEF7B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05BD908F-F761-469F-82FC-C0F045188917}"/>
                </a:ext>
              </a:extLst>
            </p:cNvPr>
            <p:cNvGrpSpPr/>
            <p:nvPr/>
          </p:nvGrpSpPr>
          <p:grpSpPr>
            <a:xfrm>
              <a:off x="1897392" y="1753152"/>
              <a:ext cx="576000" cy="576000"/>
              <a:chOff x="2829065" y="3971472"/>
              <a:chExt cx="576000" cy="576000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A163FCD-23C3-4626-8641-19DCEC8C68EF}"/>
                  </a:ext>
                </a:extLst>
              </p:cNvPr>
              <p:cNvSpPr/>
              <p:nvPr/>
            </p:nvSpPr>
            <p:spPr>
              <a:xfrm>
                <a:off x="2829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B14BFD6B-8AFD-4BC1-ABC0-9CCF89AF08C6}"/>
                  </a:ext>
                </a:extLst>
              </p:cNvPr>
              <p:cNvSpPr/>
              <p:nvPr/>
            </p:nvSpPr>
            <p:spPr>
              <a:xfrm>
                <a:off x="3117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F17B37-1419-4AC5-BE2C-16432955AB06}"/>
                </a:ext>
              </a:extLst>
            </p:cNvPr>
            <p:cNvSpPr txBox="1"/>
            <p:nvPr/>
          </p:nvSpPr>
          <p:spPr>
            <a:xfrm>
              <a:off x="719143" y="884189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18220E1-8111-4D9C-B3EE-A517C311200E}"/>
                </a:ext>
              </a:extLst>
            </p:cNvPr>
            <p:cNvCxnSpPr>
              <a:stCxn id="164" idx="3"/>
              <a:endCxn id="159" idx="1"/>
            </p:cNvCxnSpPr>
            <p:nvPr/>
          </p:nvCxnSpPr>
          <p:spPr>
            <a:xfrm>
              <a:off x="1471832" y="1748986"/>
              <a:ext cx="425560" cy="2921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7BAC545-1195-4CB8-A031-C6EF4A8295E9}"/>
                </a:ext>
              </a:extLst>
            </p:cNvPr>
            <p:cNvCxnSpPr>
              <a:stCxn id="162" idx="3"/>
              <a:endCxn id="159" idx="1"/>
            </p:cNvCxnSpPr>
            <p:nvPr/>
          </p:nvCxnSpPr>
          <p:spPr>
            <a:xfrm flipV="1">
              <a:off x="1471832" y="2041152"/>
              <a:ext cx="425560" cy="360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0D21A48-0B88-4CD7-8173-A7EA4EDE96D5}"/>
              </a:ext>
            </a:extLst>
          </p:cNvPr>
          <p:cNvCxnSpPr>
            <a:cxnSpLocks/>
          </p:cNvCxnSpPr>
          <p:nvPr/>
        </p:nvCxnSpPr>
        <p:spPr>
          <a:xfrm flipH="1">
            <a:off x="5956795" y="4185093"/>
            <a:ext cx="7179" cy="8634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1BFE5EE-1EBC-4ACA-8924-EEAE4DC5C6A9}"/>
              </a:ext>
            </a:extLst>
          </p:cNvPr>
          <p:cNvSpPr txBox="1"/>
          <p:nvPr/>
        </p:nvSpPr>
        <p:spPr>
          <a:xfrm>
            <a:off x="4547712" y="4256915"/>
            <a:ext cx="24681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A7E3C4B-0545-4EB1-B8AA-936AE8815D0C}"/>
              </a:ext>
            </a:extLst>
          </p:cNvPr>
          <p:cNvSpPr txBox="1"/>
          <p:nvPr/>
        </p:nvSpPr>
        <p:spPr>
          <a:xfrm>
            <a:off x="5365416" y="1219502"/>
            <a:ext cx="913205" cy="297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6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3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142</Words>
  <Application>Microsoft Office PowerPoint</Application>
  <PresentationFormat>宽屏</PresentationFormat>
  <Paragraphs>68</Paragraphs>
  <Slides>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思豪</dc:creator>
  <cp:lastModifiedBy>谢 思豪</cp:lastModifiedBy>
  <cp:revision>4</cp:revision>
  <dcterms:created xsi:type="dcterms:W3CDTF">2019-08-01T02:30:00Z</dcterms:created>
  <dcterms:modified xsi:type="dcterms:W3CDTF">2019-08-01T03:10:37Z</dcterms:modified>
</cp:coreProperties>
</file>