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74" r:id="rId4"/>
    <p:sldId id="269" r:id="rId5"/>
    <p:sldId id="271" r:id="rId6"/>
    <p:sldId id="266" r:id="rId7"/>
    <p:sldId id="267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Junte" initials="MJ" lastIdx="1" clrIdx="0">
    <p:extLst>
      <p:ext uri="{19B8F6BF-5375-455C-9EA6-DF929625EA0E}">
        <p15:presenceInfo xmlns:p15="http://schemas.microsoft.com/office/powerpoint/2012/main" userId="c4ab3f5d8f6fc7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31T21:00:01.6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9B8469F-DBCD-4875-AC3C-1A658A20263E}"/>
              </a:ext>
            </a:extLst>
          </p:cNvPr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A1BD64D-0604-47C8-92A4-7355E3E7E762}"/>
                </a:ext>
              </a:extLst>
            </p:cNvPr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48431FF-7599-4C06-A64A-0025F5E8B7A9}"/>
                  </a:ext>
                </a:extLst>
              </p:cNvPr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83F1185-AC59-4DC4-BA23-19A6A96706F4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F93C955-3162-4C1F-AF60-254ADF276E68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129DB71-1B6D-4118-BD6C-C6BEF0C87B2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6DB5539-DFC5-4CF2-A628-567B807E18D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9907921-B22F-420A-8334-514377225051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6FD7ADD-3DA9-4DB2-87C3-FCE9964F2856}"/>
                  </a:ext>
                </a:extLst>
              </p:cNvPr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3B8F632-09BB-46FF-AC18-6EFB8D68A1BB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43F2B03-FF9E-4E59-AF62-BE2BB714ED04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D1D6570-6A2F-422D-B727-5112AE131FB1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BD0BBD5-DC86-489E-8451-3344AD09D2E3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B33DCFB-7391-4F0A-AA26-B91A08CDF7BE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83C8FC-022E-4D5D-9C16-918DC886B169}"/>
                  </a:ext>
                </a:extLst>
              </p:cNvPr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1BAFD917-C67C-4E26-B92F-EF3407B655A6}"/>
                    </a:ext>
                  </a:extLst>
                </p:cNvPr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A0F47077-9663-4ADA-A7F7-5ABC55F4A949}"/>
                      </a:ext>
                    </a:extLst>
                  </p:cNvPr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FC016129-B552-4DF6-8194-E487C03F864A}"/>
                      </a:ext>
                    </a:extLst>
                  </p:cNvPr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1AEF63EF-A3A2-4F6C-AE4D-D57A4E3318CB}"/>
                      </a:ext>
                    </a:extLst>
                  </p:cNvPr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8671D435-8A66-4FC2-BCC7-9B3215A2E922}"/>
                      </a:ext>
                    </a:extLst>
                  </p:cNvPr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39615CC5-71B4-46CA-9F8A-3A0393A006C2}"/>
                      </a:ext>
                    </a:extLst>
                  </p:cNvPr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73D6836-C31A-4DE3-A9FD-51551E378469}"/>
                    </a:ext>
                  </a:extLst>
                </p:cNvPr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C937198-D508-41C5-8263-98C632B703F4}"/>
                  </a:ext>
                </a:extLst>
              </p:cNvPr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EFB8D9D-5546-4CC1-9D5A-BD8AB210EFA9}"/>
                    </a:ext>
                  </a:extLst>
                </p:cNvPr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3E0FD06-73D7-4E2A-A763-2C90DB49E679}"/>
                    </a:ext>
                  </a:extLst>
                </p:cNvPr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D1063E-349C-4967-A76F-396D0D7969B6}"/>
                    </a:ext>
                  </a:extLst>
                </p:cNvPr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9905789-6549-406D-BF3F-A609D3ED9290}"/>
                    </a:ext>
                  </a:extLst>
                </p:cNvPr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64BD6FF-78F6-49E7-8D4D-985888F84709}"/>
                    </a:ext>
                  </a:extLst>
                </p:cNvPr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A37941BF-092C-4D49-8C62-304EBDDA9F0D}"/>
                  </a:ext>
                </a:extLst>
              </p:cNvPr>
              <p:cNvCxnSpPr>
                <a:stCxn id="42" idx="3"/>
                <a:endCxn id="37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B81D83D4-97D2-4397-B87C-E9DED61F3F5D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B6FBD37-8339-492E-8FDD-78E3454319D3}"/>
                  </a:ext>
                </a:extLst>
              </p:cNvPr>
              <p:cNvCxnSpPr>
                <a:stCxn id="37" idx="3"/>
                <a:endCxn id="2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6296C87-1133-4642-8801-C800ABA11150}"/>
                  </a:ext>
                </a:extLst>
              </p:cNvPr>
              <p:cNvCxnSpPr>
                <a:endCxn id="2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F90B6B-56F6-4D22-A8A1-FB3D3AD75521}"/>
                  </a:ext>
                </a:extLst>
              </p:cNvPr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E4FDC3-0DCB-4992-90E5-33F4991D98B1}"/>
                  </a:ext>
                </a:extLst>
              </p:cNvPr>
              <p:cNvSpPr txBox="1"/>
              <p:nvPr/>
            </p:nvSpPr>
            <p:spPr>
              <a:xfrm rot="2186399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7865D5-CB59-4B36-8C1D-56642827C699}"/>
                  </a:ext>
                </a:extLst>
              </p:cNvPr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25E747A-9FAC-441A-8ED4-59E7E0C8E529}"/>
                  </a:ext>
                </a:extLst>
              </p:cNvPr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31BF6A4-B069-4181-B75D-89427EC7561B}"/>
                  </a:ext>
                </a:extLst>
              </p:cNvPr>
              <p:cNvSpPr txBox="1"/>
              <p:nvPr/>
            </p:nvSpPr>
            <p:spPr>
              <a:xfrm rot="216748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8238CA-CEB9-4A6F-9658-7A893E102343}"/>
                  </a:ext>
                </a:extLst>
              </p:cNvPr>
              <p:cNvSpPr txBox="1"/>
              <p:nvPr/>
            </p:nvSpPr>
            <p:spPr>
              <a:xfrm rot="19419471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A4C56-B2AF-4C11-AB5E-3B7B0D971352}"/>
                </a:ext>
              </a:extLst>
            </p:cNvPr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203206-4457-40BD-9DFF-818BE9EC646B}"/>
                </a:ext>
              </a:extLst>
            </p:cNvPr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B1A477-BACF-40F6-A436-225DD2544EB0}"/>
                </a:ext>
              </a:extLst>
            </p:cNvPr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7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32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CFB9CAA-2447-4CC4-A22F-ECC1C481E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28265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(NF1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’s Action, NF2’s Action, Conflict or Not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&lt;R, R, *&gt;;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 W, Y&gt;;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&lt;W,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2500" kern="100" baseline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25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5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2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7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3097814" y="1870356"/>
            <a:ext cx="1762379" cy="2227822"/>
            <a:chOff x="4601586" y="2031585"/>
            <a:chExt cx="1762379" cy="222782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434588" y="2053254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5258286" y="1851169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815546" y="88596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55893"/>
            <a:ext cx="1810146" cy="1917950"/>
            <a:chOff x="663246" y="867080"/>
            <a:chExt cx="1810146" cy="191795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719143" y="88418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磁盘 23"/>
          <p:cNvSpPr/>
          <p:nvPr/>
        </p:nvSpPr>
        <p:spPr>
          <a:xfrm>
            <a:off x="1140142" y="3183147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085037" y="318111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776774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69912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13386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645938" y="4397464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1185179" y="3723474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643062" y="3723474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121791" y="3721446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587957" y="3721446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1140142" y="209578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3087359" y="2090406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643062" y="2636110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643062" y="2630733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 flipH="1">
            <a:off x="3587957" y="2630733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0" idx="3"/>
            <a:endCxn id="25" idx="1"/>
          </p:cNvCxnSpPr>
          <p:nvPr/>
        </p:nvCxnSpPr>
        <p:spPr>
          <a:xfrm>
            <a:off x="1643062" y="2636110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57736" y="3146063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276955" y="1563189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24363" y="1596441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C87C929-4843-481C-90D1-835EF032D80C}"/>
              </a:ext>
            </a:extLst>
          </p:cNvPr>
          <p:cNvGrpSpPr/>
          <p:nvPr/>
        </p:nvGrpSpPr>
        <p:grpSpPr>
          <a:xfrm>
            <a:off x="9327092" y="1704473"/>
            <a:ext cx="1792863" cy="2336037"/>
            <a:chOff x="11859626" y="845504"/>
            <a:chExt cx="1792863" cy="2727722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DBDF632-7CA2-4A5F-9CE9-8065FB675F8F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1990162" y="1243556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574927" y="1627724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cxnSpLocks/>
          </p:cNvCxnSpPr>
          <p:nvPr/>
        </p:nvCxnSpPr>
        <p:spPr>
          <a:xfrm flipH="1">
            <a:off x="1771651" y="2712652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515169" y="2704135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1010586" y="3570755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939647" y="3718787"/>
            <a:ext cx="1303569" cy="879119"/>
            <a:chOff x="483272" y="4215256"/>
            <a:chExt cx="1303569" cy="879119"/>
          </a:xfrm>
        </p:grpSpPr>
        <p:cxnSp>
          <p:nvCxnSpPr>
            <p:cNvPr id="131" name="直接连接符 130"/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660453" y="3208519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682146" y="1624703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</p:cNvCxnSpPr>
          <p:nvPr/>
        </p:nvCxnSpPr>
        <p:spPr>
          <a:xfrm>
            <a:off x="1593582" y="1914958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3450399-321E-4866-98E6-1ECCABCCDC2D}"/>
              </a:ext>
            </a:extLst>
          </p:cNvPr>
          <p:cNvGrpSpPr/>
          <p:nvPr/>
        </p:nvGrpSpPr>
        <p:grpSpPr>
          <a:xfrm>
            <a:off x="1082681" y="591303"/>
            <a:ext cx="2550361" cy="630452"/>
            <a:chOff x="322363" y="225880"/>
            <a:chExt cx="2550361" cy="630452"/>
          </a:xfrm>
        </p:grpSpPr>
        <p:cxnSp>
          <p:nvCxnSpPr>
            <p:cNvPr id="13" name="直接箭头连接符 12"/>
            <p:cNvCxnSpPr>
              <a:cxnSpLocks/>
              <a:stCxn id="96" idx="3"/>
              <a:endCxn id="102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  <a:stCxn id="102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  <a:endCxn id="103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793585A-AB4B-4818-99F4-88CC074F2EA6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FA250C2-89D8-4DE5-A958-EA1F0E9E4E45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BF0165-5039-4A4B-A256-0F35914A4244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D5584E9-7096-46A7-AD71-9F742E000987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6BDB01D-8A19-4B24-8A8C-DFE6FC8F2F8F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CF46CA28-DA42-4167-AA4C-0CB2347A06AF}"/>
              </a:ext>
            </a:extLst>
          </p:cNvPr>
          <p:cNvSpPr/>
          <p:nvPr/>
        </p:nvSpPr>
        <p:spPr>
          <a:xfrm>
            <a:off x="896057" y="4589137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F5D24A-8C6B-42E8-968E-FC3DA46D1577}"/>
              </a:ext>
            </a:extLst>
          </p:cNvPr>
          <p:cNvSpPr txBox="1"/>
          <p:nvPr/>
        </p:nvSpPr>
        <p:spPr>
          <a:xfrm>
            <a:off x="771790" y="523879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4233C31-A8D6-4508-8297-ED2EE9CEE570}"/>
              </a:ext>
            </a:extLst>
          </p:cNvPr>
          <p:cNvSpPr txBox="1"/>
          <p:nvPr/>
        </p:nvSpPr>
        <p:spPr>
          <a:xfrm>
            <a:off x="169454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00341A0-66E2-4FB4-8FD4-47E1499C65DC}"/>
              </a:ext>
            </a:extLst>
          </p:cNvPr>
          <p:cNvSpPr txBox="1"/>
          <p:nvPr/>
        </p:nvSpPr>
        <p:spPr>
          <a:xfrm>
            <a:off x="27168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97C8067-1233-48DD-A284-AD99F36B684A}"/>
              </a:ext>
            </a:extLst>
          </p:cNvPr>
          <p:cNvSpPr txBox="1"/>
          <p:nvPr/>
        </p:nvSpPr>
        <p:spPr>
          <a:xfrm>
            <a:off x="3643996" y="5240836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2A806A3-660C-416D-B025-3D46080E9593}"/>
              </a:ext>
            </a:extLst>
          </p:cNvPr>
          <p:cNvSpPr/>
          <p:nvPr/>
        </p:nvSpPr>
        <p:spPr>
          <a:xfrm>
            <a:off x="1825997" y="458956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ABF90F3-FD83-4821-A672-8D4B6AD2F69B}"/>
              </a:ext>
            </a:extLst>
          </p:cNvPr>
          <p:cNvSpPr/>
          <p:nvPr/>
        </p:nvSpPr>
        <p:spPr>
          <a:xfrm>
            <a:off x="2829051" y="459591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1C2F60-5227-40B0-B2CA-A77C9791EFFD}"/>
              </a:ext>
            </a:extLst>
          </p:cNvPr>
          <p:cNvSpPr/>
          <p:nvPr/>
        </p:nvSpPr>
        <p:spPr>
          <a:xfrm>
            <a:off x="3802994" y="451004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99EE00-2DCE-4585-B556-FAFDC417AED7}"/>
              </a:ext>
            </a:extLst>
          </p:cNvPr>
          <p:cNvSpPr/>
          <p:nvPr/>
        </p:nvSpPr>
        <p:spPr>
          <a:xfrm>
            <a:off x="3763984" y="45578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64125E4-2F0C-4DC0-A531-A05093C18350}"/>
              </a:ext>
            </a:extLst>
          </p:cNvPr>
          <p:cNvSpPr/>
          <p:nvPr/>
        </p:nvSpPr>
        <p:spPr>
          <a:xfrm>
            <a:off x="3723941" y="460265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BF558E5-37E2-49AB-A84D-D298A7EC96D7}"/>
              </a:ext>
            </a:extLst>
          </p:cNvPr>
          <p:cNvSpPr/>
          <p:nvPr/>
        </p:nvSpPr>
        <p:spPr>
          <a:xfrm>
            <a:off x="3683112" y="465347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3655FC6-0F5F-4C26-B9BD-8A50007AF591}"/>
              </a:ext>
            </a:extLst>
          </p:cNvPr>
          <p:cNvGrpSpPr/>
          <p:nvPr/>
        </p:nvGrpSpPr>
        <p:grpSpPr>
          <a:xfrm>
            <a:off x="6436863" y="1935715"/>
            <a:ext cx="2551677" cy="1710805"/>
            <a:chOff x="6543070" y="2256433"/>
            <a:chExt cx="2551677" cy="1710805"/>
          </a:xfrm>
        </p:grpSpPr>
        <p:cxnSp>
          <p:nvCxnSpPr>
            <p:cNvPr id="128" name="直接箭头连接符 127"/>
            <p:cNvCxnSpPr>
              <a:cxnSpLocks/>
              <a:stCxn id="167" idx="2"/>
              <a:endCxn id="177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cxnSpLocks/>
              <a:stCxn id="167" idx="2"/>
              <a:endCxn id="179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6" name="左大括号 165"/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EE8DDF5-88A2-4C6A-8FC8-C78FFDD8A634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3085A04-0AFC-46C5-85C5-95C403F6107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C223849-F31B-4D57-9CA1-1868609D9683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F6C68F7-AE64-4D99-AD34-EFD5EE7C4049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左大括号 187">
              <a:extLst>
                <a:ext uri="{FF2B5EF4-FFF2-40B4-BE49-F238E27FC236}">
                  <a16:creationId xmlns:a16="http://schemas.microsoft.com/office/drawing/2014/main" id="{2C69DBB1-A6BB-4D0A-9500-C745FB96973A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5C5928-0810-4640-A943-81AD8FD70E73}"/>
              </a:ext>
            </a:extLst>
          </p:cNvPr>
          <p:cNvCxnSpPr>
            <a:cxnSpLocks/>
          </p:cNvCxnSpPr>
          <p:nvPr/>
        </p:nvCxnSpPr>
        <p:spPr>
          <a:xfrm>
            <a:off x="1834258" y="1258382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1C720B77-026F-4FD0-978F-19AC6EC5796C}"/>
              </a:ext>
            </a:extLst>
          </p:cNvPr>
          <p:cNvGrpSpPr/>
          <p:nvPr/>
        </p:nvGrpSpPr>
        <p:grpSpPr>
          <a:xfrm>
            <a:off x="7498873" y="523254"/>
            <a:ext cx="2644314" cy="626680"/>
            <a:chOff x="7529352" y="718785"/>
            <a:chExt cx="2644314" cy="626680"/>
          </a:xfrm>
        </p:grpSpPr>
        <p:sp>
          <p:nvSpPr>
            <p:cNvPr id="213" name="文本框 212"/>
            <p:cNvSpPr txBox="1"/>
            <p:nvPr/>
          </p:nvSpPr>
          <p:spPr>
            <a:xfrm>
              <a:off x="8308730" y="71878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C7BDF92-D249-46F0-BA72-A36431FC5469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91AA301-95DE-4C23-B1B1-BF07B4C34D56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4589F94-E6A1-4F67-8E7D-9641FAB145B1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061559B-76A3-4F67-B5E6-236C1AA1DBFE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2FB57705-6E89-41A2-9EFD-1F7D322CDBC7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3360894-18AE-4B8C-A5E1-AB2E94DFA0D9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144DB350-1520-4CE7-ABDE-6E68A66BC91C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24001F-089E-4942-91C8-295A7F2D75DB}"/>
              </a:ext>
            </a:extLst>
          </p:cNvPr>
          <p:cNvGrpSpPr/>
          <p:nvPr/>
        </p:nvGrpSpPr>
        <p:grpSpPr>
          <a:xfrm>
            <a:off x="10147713" y="4339719"/>
            <a:ext cx="2731746" cy="600552"/>
            <a:chOff x="7205508" y="1711086"/>
            <a:chExt cx="2731746" cy="600552"/>
          </a:xfrm>
        </p:grpSpPr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C8A1865B-CC29-4EDE-BFE1-BAB8A8B575C5}"/>
                </a:ext>
              </a:extLst>
            </p:cNvPr>
            <p:cNvCxnSpPr>
              <a:cxnSpLocks/>
            </p:cNvCxnSpPr>
            <p:nvPr/>
          </p:nvCxnSpPr>
          <p:spPr>
            <a:xfrm>
              <a:off x="8571381" y="1711086"/>
              <a:ext cx="0" cy="60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7205508" y="1794204"/>
              <a:ext cx="27317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24ACD40-5E2B-4A12-B9C5-FCE5BD26FF98}"/>
              </a:ext>
            </a:extLst>
          </p:cNvPr>
          <p:cNvGrpSpPr/>
          <p:nvPr/>
        </p:nvGrpSpPr>
        <p:grpSpPr>
          <a:xfrm>
            <a:off x="10147713" y="5153608"/>
            <a:ext cx="2915651" cy="633649"/>
            <a:chOff x="7687386" y="1711086"/>
            <a:chExt cx="1767989" cy="437056"/>
          </a:xfrm>
        </p:grpSpPr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6544439-6397-4517-BB1B-827EE969D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1380" y="1711086"/>
              <a:ext cx="1" cy="43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5701C7B-816D-44EC-BC95-C225834D0A56}"/>
                </a:ext>
              </a:extLst>
            </p:cNvPr>
            <p:cNvSpPr txBox="1"/>
            <p:nvPr/>
          </p:nvSpPr>
          <p:spPr>
            <a:xfrm>
              <a:off x="7687386" y="1786848"/>
              <a:ext cx="1767989" cy="2547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Configuration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A2A096D-7C71-45D6-9114-103A19259CBE}"/>
              </a:ext>
            </a:extLst>
          </p:cNvPr>
          <p:cNvGrpSpPr/>
          <p:nvPr/>
        </p:nvGrpSpPr>
        <p:grpSpPr>
          <a:xfrm>
            <a:off x="6233190" y="3544662"/>
            <a:ext cx="2471103" cy="2616857"/>
            <a:chOff x="5412562" y="2438276"/>
            <a:chExt cx="2471103" cy="2616857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0C40260-6ADE-4486-A4C6-F18249B9F913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1E6A5F5-571A-4BEA-A03A-EE942A7CF3E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766DCC7-AE9C-4464-9BB0-BFD2A433F2F4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B1C2596-044D-461A-A22E-E50912C79C3D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B2E8608-DDCC-456D-A653-8E5F0B3D7894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816DFFA-7EA9-4931-B89C-DDC38F7D4DE3}"/>
                </a:ext>
              </a:extLst>
            </p:cNvPr>
            <p:cNvCxnSpPr>
              <a:cxnSpLocks/>
              <a:endCxn id="192" idx="0"/>
            </p:cNvCxnSpPr>
            <p:nvPr/>
          </p:nvCxnSpPr>
          <p:spPr>
            <a:xfrm>
              <a:off x="6096000" y="2522204"/>
              <a:ext cx="0" cy="74509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01DC1C34-FAB9-4C55-A57A-1397173CB286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C08D3AE9-47BC-4B57-AF08-A2E28A58B728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A30436D-16D8-462F-82C8-99549731D753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1F8EE4F-9236-40C9-B39D-2020ABC017D1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F77BCEC7-DB14-4DF8-832C-201E87EB802A}"/>
                </a:ext>
              </a:extLst>
            </p:cNvPr>
            <p:cNvCxnSpPr>
              <a:cxnSpLocks/>
              <a:stCxn id="192" idx="2"/>
              <a:endCxn id="222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29ACF191-3D1D-4B82-B53C-7DC8F0B55566}"/>
                </a:ext>
              </a:extLst>
            </p:cNvPr>
            <p:cNvCxnSpPr>
              <a:cxnSpLocks/>
              <a:stCxn id="222" idx="2"/>
              <a:endCxn id="218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B11F736-593D-4E34-86CC-AAC9F32EFD6A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236BBEB1-145E-427C-93D8-1315BA78B40A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4" name="连接符: 曲线 233">
              <a:extLst>
                <a:ext uri="{FF2B5EF4-FFF2-40B4-BE49-F238E27FC236}">
                  <a16:creationId xmlns:a16="http://schemas.microsoft.com/office/drawing/2014/main" id="{F2762685-6F07-48BB-B3EE-4E877036215F}"/>
                </a:ext>
              </a:extLst>
            </p:cNvPr>
            <p:cNvCxnSpPr>
              <a:cxnSpLocks/>
              <a:stCxn id="218" idx="3"/>
              <a:endCxn id="219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4A04167B-3C06-4AC9-A349-B377F00A186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7206180" y="4801219"/>
              <a:ext cx="0" cy="25391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B1055031-F19C-4F0A-9479-31F4D34CA5A0}"/>
                </a:ext>
              </a:extLst>
            </p:cNvPr>
            <p:cNvSpPr txBox="1"/>
            <p:nvPr/>
          </p:nvSpPr>
          <p:spPr>
            <a:xfrm>
              <a:off x="5450745" y="2438276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BDDC02D-3481-4257-987E-A1D6DCA0D817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6B0ED11A-49D3-44E0-9AF2-327D5507BA5A}"/>
              </a:ext>
            </a:extLst>
          </p:cNvPr>
          <p:cNvGrpSpPr/>
          <p:nvPr/>
        </p:nvGrpSpPr>
        <p:grpSpPr>
          <a:xfrm>
            <a:off x="-381353" y="6267814"/>
            <a:ext cx="5791200" cy="6172588"/>
            <a:chOff x="0" y="726353"/>
            <a:chExt cx="5791200" cy="6172588"/>
          </a:xfrm>
        </p:grpSpPr>
        <p:sp>
          <p:nvSpPr>
            <p:cNvPr id="247" name="对话气泡: 圆角矩形 246">
              <a:extLst>
                <a:ext uri="{FF2B5EF4-FFF2-40B4-BE49-F238E27FC236}">
                  <a16:creationId xmlns:a16="http://schemas.microsoft.com/office/drawing/2014/main" id="{D9DA1166-2B0B-4FBA-8917-957A15041514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221"/>
                <a:gd name="adj2" fmla="val 53913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12D2899C-1906-49FC-88A5-F3AB9290E4C0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B5D554EF-AE42-4811-BE9C-AA0B40F221D3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B172BBAF-3890-4A2D-89B9-07A63F0A2DB7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97082384-0669-4DC5-846A-24178EEC36F7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11C971F7-A2D8-4DA6-BFA6-FE6DB146406E}"/>
                  </a:ext>
                </a:extLst>
              </p:cNvPr>
              <p:cNvCxnSpPr>
                <a:cxnSpLocks/>
                <a:stCxn id="289" idx="2"/>
                <a:endCxn id="290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11249FC6-33EB-4E14-9658-62FD958F39C3}"/>
                  </a:ext>
                </a:extLst>
              </p:cNvPr>
              <p:cNvCxnSpPr>
                <a:cxnSpLocks/>
                <a:stCxn id="289" idx="2"/>
                <a:endCxn id="291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154CBB7B-7AD7-43AF-B783-5DD6C021C282}"/>
                  </a:ext>
                </a:extLst>
              </p:cNvPr>
              <p:cNvCxnSpPr>
                <a:cxnSpLocks/>
                <a:stCxn id="289" idx="2"/>
                <a:endCxn id="292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6" name="左大括号 285">
                <a:extLst>
                  <a:ext uri="{FF2B5EF4-FFF2-40B4-BE49-F238E27FC236}">
                    <a16:creationId xmlns:a16="http://schemas.microsoft.com/office/drawing/2014/main" id="{B8258D68-1742-4E22-A30F-CB2F4D9C3330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BD6300DF-A402-4A6F-A244-E5D3BF05FAA6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F009E184-5527-4E03-A83A-B245C1C7728F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7D691DF-A197-4714-8999-C8F0492EC0FF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5D037A4-E816-4262-BC22-FB6370B3D727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D3FCA799-A5F5-4784-8EE3-29BC5A12050A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C8993E0-9604-4885-9005-1DEF98D2BFEA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左大括号 292">
                <a:extLst>
                  <a:ext uri="{FF2B5EF4-FFF2-40B4-BE49-F238E27FC236}">
                    <a16:creationId xmlns:a16="http://schemas.microsoft.com/office/drawing/2014/main" id="{C6A08437-9E16-4F48-A6DA-4EE920B174DF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1C4E9710-E8C3-44BF-8691-6E2D27CA7AF7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010ECE4-7342-46E5-84D7-9C62DB46C896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33393BC-8CD2-487D-AF3F-4E720605B2C5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40F8D52-72AE-4E12-9C44-91B3DB0B02F6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0ED6C9D0-2DB9-4D25-8345-7DF4C0AAA46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435B184-E0D4-45E3-9164-98C881FAE479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B812B29-D840-4CF8-BC02-22C2805E6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6FA4A79-C5C2-48B8-9B4D-C51ADB10EB2A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1CB3687-6E23-4537-BA00-5A9280B8B206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97C9685E-3926-45B3-ABCB-6F7DB8C3FA65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2C4FA4CD-34FC-45F9-86E4-2238C5A4EA78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C99504B3-A3CF-46EC-A998-D134147F6852}"/>
                  </a:ext>
                </a:extLst>
              </p:cNvPr>
              <p:cNvCxnSpPr>
                <a:cxnSpLocks/>
                <a:stCxn id="266" idx="2"/>
                <a:endCxn id="271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0356BBE4-F1F3-4B16-98C0-4C49DB88E926}"/>
                  </a:ext>
                </a:extLst>
              </p:cNvPr>
              <p:cNvCxnSpPr>
                <a:cxnSpLocks/>
                <a:stCxn id="271" idx="2"/>
                <a:endCxn id="267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CF519B8E-F525-475A-8441-92574C90D847}"/>
                  </a:ext>
                </a:extLst>
              </p:cNvPr>
              <p:cNvCxnSpPr>
                <a:cxnSpLocks/>
                <a:stCxn id="268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0710196A-2AF2-430D-BF6A-554D3CB9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连接符: 曲线 278">
                <a:extLst>
                  <a:ext uri="{FF2B5EF4-FFF2-40B4-BE49-F238E27FC236}">
                    <a16:creationId xmlns:a16="http://schemas.microsoft.com/office/drawing/2014/main" id="{4DC2381E-BA7F-4451-83D1-1BED9FE88553}"/>
                  </a:ext>
                </a:extLst>
              </p:cNvPr>
              <p:cNvCxnSpPr>
                <a:cxnSpLocks/>
                <a:stCxn id="267" idx="3"/>
                <a:endCxn id="268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702CAF77-5219-4AC3-9FA2-3C080BA79B00}"/>
                  </a:ext>
                </a:extLst>
              </p:cNvPr>
              <p:cNvCxnSpPr>
                <a:cxnSpLocks/>
                <a:stCxn id="269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F99EFAC9-92CA-42EB-A0CB-AB9EE30E8F14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A66EBEBF-D420-497C-B4A4-79DAC20C88EF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704B0279-5A1E-457D-8021-D4A210214A8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1CCE991D-EF63-426D-870E-F48350C6D899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组合 257">
                <a:extLst>
                  <a:ext uri="{FF2B5EF4-FFF2-40B4-BE49-F238E27FC236}">
                    <a16:creationId xmlns:a16="http://schemas.microsoft.com/office/drawing/2014/main" id="{AD2FF50B-FC8E-4A25-81AC-FC94D72AC1D9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C750F8BB-B563-4FB0-A96E-BFD01A13D7A0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C902D34-E108-455A-9B4F-463104F195A7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50E903D3-CDA2-47D4-B820-D2EE588A35FD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B6C1C403-16D5-4909-B12A-C10F4EB593E7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C199E0BF-9A25-4C72-BE87-FA3580F93769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4CDE431F-2AB1-4248-98AE-A2EAA9D0E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连接符: 肘形 251">
              <a:extLst>
                <a:ext uri="{FF2B5EF4-FFF2-40B4-BE49-F238E27FC236}">
                  <a16:creationId xmlns:a16="http://schemas.microsoft.com/office/drawing/2014/main" id="{0069DAD5-786B-4C45-9C9A-3EB6C0E7E609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CD00D841-FF40-461C-A4DB-4AAB24ED53EC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4" name="连接符: 肘形 253">
              <a:extLst>
                <a:ext uri="{FF2B5EF4-FFF2-40B4-BE49-F238E27FC236}">
                  <a16:creationId xmlns:a16="http://schemas.microsoft.com/office/drawing/2014/main" id="{B06337A5-AE45-4A12-B1C7-27EB97124752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连接符: 肘形 254">
              <a:extLst>
                <a:ext uri="{FF2B5EF4-FFF2-40B4-BE49-F238E27FC236}">
                  <a16:creationId xmlns:a16="http://schemas.microsoft.com/office/drawing/2014/main" id="{B437FD4D-65D6-4C8A-8477-2D4B743C17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A17D80E-3332-441F-97A7-19478926B9B8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317ED9B-7B47-45B0-8AE5-D772FC5F81D3}"/>
              </a:ext>
            </a:extLst>
          </p:cNvPr>
          <p:cNvSpPr/>
          <p:nvPr/>
        </p:nvSpPr>
        <p:spPr>
          <a:xfrm>
            <a:off x="541954" y="2610423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5F2C874-DFD9-4ACC-8914-9441322D0ED8}"/>
              </a:ext>
            </a:extLst>
          </p:cNvPr>
          <p:cNvSpPr/>
          <p:nvPr/>
        </p:nvSpPr>
        <p:spPr>
          <a:xfrm>
            <a:off x="2486849" y="2608395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6" name="矩形: 圆角 2">
            <a:extLst>
              <a:ext uri="{FF2B5EF4-FFF2-40B4-BE49-F238E27FC236}">
                <a16:creationId xmlns:a16="http://schemas.microsoft.com/office/drawing/2014/main" id="{75D66764-A9FF-4DDF-8DAD-B0E01A955932}"/>
              </a:ext>
            </a:extLst>
          </p:cNvPr>
          <p:cNvSpPr/>
          <p:nvPr/>
        </p:nvSpPr>
        <p:spPr>
          <a:xfrm>
            <a:off x="178586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2">
            <a:extLst>
              <a:ext uri="{FF2B5EF4-FFF2-40B4-BE49-F238E27FC236}">
                <a16:creationId xmlns:a16="http://schemas.microsoft.com/office/drawing/2014/main" id="{18E2F191-D36E-4DA8-9B6A-3783DB644D78}"/>
              </a:ext>
            </a:extLst>
          </p:cNvPr>
          <p:cNvSpPr/>
          <p:nvPr/>
        </p:nvSpPr>
        <p:spPr>
          <a:xfrm>
            <a:off x="110093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C9473C5F-B9B6-442A-B5E5-75A9345935D8}"/>
              </a:ext>
            </a:extLst>
          </p:cNvPr>
          <p:cNvSpPr/>
          <p:nvPr/>
        </p:nvSpPr>
        <p:spPr>
          <a:xfrm>
            <a:off x="2115198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2">
            <a:extLst>
              <a:ext uri="{FF2B5EF4-FFF2-40B4-BE49-F238E27FC236}">
                <a16:creationId xmlns:a16="http://schemas.microsoft.com/office/drawing/2014/main" id="{3597D20E-312C-4BF9-8080-2CB5BBDE6A0E}"/>
              </a:ext>
            </a:extLst>
          </p:cNvPr>
          <p:cNvSpPr/>
          <p:nvPr/>
        </p:nvSpPr>
        <p:spPr>
          <a:xfrm>
            <a:off x="3047750" y="3824740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7F8479-2F27-42E7-93D0-E9A10677051B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586991" y="3150750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B4B3DF-AAD1-494B-A8DA-B3C59ED4CF93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H="1" flipV="1">
            <a:off x="1044874" y="3150750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F803BF-A5FA-417E-BEAD-9EEBA2FFB64B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2523603" y="3148722"/>
            <a:ext cx="46616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A903F0-4A1C-4CE8-832E-3FC6B31980D1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2989769" y="3148722"/>
            <a:ext cx="466386" cy="67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69CA5108-F50F-44DC-8B72-64EF3C3B986A}"/>
              </a:ext>
            </a:extLst>
          </p:cNvPr>
          <p:cNvSpPr/>
          <p:nvPr/>
        </p:nvSpPr>
        <p:spPr>
          <a:xfrm>
            <a:off x="541954" y="152305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F431EA31-1906-4393-9BE6-C2BA5905DE10}"/>
              </a:ext>
            </a:extLst>
          </p:cNvPr>
          <p:cNvSpPr/>
          <p:nvPr/>
        </p:nvSpPr>
        <p:spPr>
          <a:xfrm>
            <a:off x="2489171" y="1517682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7BA79-9FBE-4A11-B17D-165A9EE0DDDD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1044874" y="2063386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2B7C8F0-03F8-4EE2-962E-06A2DCACF018}"/>
              </a:ext>
            </a:extLst>
          </p:cNvPr>
          <p:cNvCxnSpPr>
            <a:stCxn id="15" idx="3"/>
            <a:endCxn id="4" idx="1"/>
          </p:cNvCxnSpPr>
          <p:nvPr/>
        </p:nvCxnSpPr>
        <p:spPr>
          <a:xfrm flipH="1">
            <a:off x="1044874" y="2058009"/>
            <a:ext cx="1947217" cy="55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9C1487A-FCF6-4196-AA06-2D45539498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H="1">
            <a:off x="2989769" y="2058009"/>
            <a:ext cx="2322" cy="5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3CBE8F-198C-40FA-9978-C58CABACC00B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1044874" y="2063386"/>
            <a:ext cx="1944895" cy="5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12DEA-CC9E-41E9-BB31-8F145F910A6A}"/>
              </a:ext>
            </a:extLst>
          </p:cNvPr>
          <p:cNvSpPr txBox="1"/>
          <p:nvPr/>
        </p:nvSpPr>
        <p:spPr>
          <a:xfrm>
            <a:off x="3597382" y="2548202"/>
            <a:ext cx="46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50A95B-E65F-4041-BFBE-5A50C3860FC1}"/>
              </a:ext>
            </a:extLst>
          </p:cNvPr>
          <p:cNvSpPr txBox="1"/>
          <p:nvPr/>
        </p:nvSpPr>
        <p:spPr>
          <a:xfrm>
            <a:off x="1678767" y="990465"/>
            <a:ext cx="677108" cy="4105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67ED08-BBF9-4DD1-8B32-63D37D09BC73}"/>
              </a:ext>
            </a:extLst>
          </p:cNvPr>
          <p:cNvSpPr txBox="1"/>
          <p:nvPr/>
        </p:nvSpPr>
        <p:spPr>
          <a:xfrm>
            <a:off x="326175" y="1023717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366B88-93B4-4E1B-B7A2-B3C77E342210}"/>
              </a:ext>
            </a:extLst>
          </p:cNvPr>
          <p:cNvSpPr txBox="1"/>
          <p:nvPr/>
        </p:nvSpPr>
        <p:spPr>
          <a:xfrm>
            <a:off x="1391974" y="67083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8C7D16-34D5-485D-BDF9-F94A1FD4E6E8}"/>
              </a:ext>
            </a:extLst>
          </p:cNvPr>
          <p:cNvCxnSpPr/>
          <p:nvPr/>
        </p:nvCxnSpPr>
        <p:spPr>
          <a:xfrm flipH="1">
            <a:off x="976739" y="1055000"/>
            <a:ext cx="22505" cy="20811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1C8CD3-71E1-4024-934A-F70F93463DED}"/>
              </a:ext>
            </a:extLst>
          </p:cNvPr>
          <p:cNvCxnSpPr>
            <a:cxnSpLocks/>
          </p:cNvCxnSpPr>
          <p:nvPr/>
        </p:nvCxnSpPr>
        <p:spPr>
          <a:xfrm flipH="1">
            <a:off x="1173463" y="2139928"/>
            <a:ext cx="1743855" cy="496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5874F4-9E27-40EB-A056-33FEFE4C2354}"/>
              </a:ext>
            </a:extLst>
          </p:cNvPr>
          <p:cNvCxnSpPr/>
          <p:nvPr/>
        </p:nvCxnSpPr>
        <p:spPr>
          <a:xfrm>
            <a:off x="2916981" y="2131411"/>
            <a:ext cx="18332" cy="102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FC64E22-EA5B-4444-9B0D-6A1D820C3F63}"/>
              </a:ext>
            </a:extLst>
          </p:cNvPr>
          <p:cNvGrpSpPr/>
          <p:nvPr/>
        </p:nvGrpSpPr>
        <p:grpSpPr>
          <a:xfrm>
            <a:off x="412398" y="2998031"/>
            <a:ext cx="1278076" cy="1082917"/>
            <a:chOff x="508765" y="4101286"/>
            <a:chExt cx="1278076" cy="108291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6C2F74-94B3-4732-88EE-89841B4E4D87}"/>
                </a:ext>
              </a:extLst>
            </p:cNvPr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CBF0CF-45C2-4B91-99BA-EE00568C036B}"/>
                </a:ext>
              </a:extLst>
            </p:cNvPr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C45609A-5A90-421A-ACC1-5030ED225C5D}"/>
                </a:ext>
              </a:extLst>
            </p:cNvPr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CD6813-A480-4FAB-B774-19CDD2EFEB98}"/>
                </a:ext>
              </a:extLst>
            </p:cNvPr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E679EFA-3C06-4201-A8FD-9BAE04FEEB9F}"/>
                </a:ext>
              </a:extLst>
            </p:cNvPr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7685DA-BE45-4AD8-9F74-183C065FCDE1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47DC5B-4DC8-4F00-88D2-11F88568012D}"/>
              </a:ext>
            </a:extLst>
          </p:cNvPr>
          <p:cNvGrpSpPr/>
          <p:nvPr/>
        </p:nvGrpSpPr>
        <p:grpSpPr>
          <a:xfrm>
            <a:off x="2341459" y="3146063"/>
            <a:ext cx="1303569" cy="879119"/>
            <a:chOff x="483272" y="4215256"/>
            <a:chExt cx="1303569" cy="879119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01A0759-3E18-4028-99D5-0A8D46D0F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532" y="4224857"/>
              <a:ext cx="591210" cy="8294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EC0B560-FA54-4F67-95A5-B455CCC89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57" y="4331537"/>
              <a:ext cx="483245" cy="7235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4F9ED0-8F74-405B-8D36-C82DA38E9E0A}"/>
                </a:ext>
              </a:extLst>
            </p:cNvPr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BB49B11-F0E8-490D-8487-0B34EBF9F53D}"/>
                </a:ext>
              </a:extLst>
            </p:cNvPr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BFC556-01DE-4F6F-A172-34AE1BEFF3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2" y="5045607"/>
              <a:ext cx="182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0C3EB19-F646-4971-BA3A-F742DEC84D10}"/>
                </a:ext>
              </a:extLst>
            </p:cNvPr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E0B162-BE27-405B-AE6F-339575202FE6}"/>
              </a:ext>
            </a:extLst>
          </p:cNvPr>
          <p:cNvCxnSpPr>
            <a:cxnSpLocks/>
          </p:cNvCxnSpPr>
          <p:nvPr/>
        </p:nvCxnSpPr>
        <p:spPr>
          <a:xfrm flipH="1">
            <a:off x="1062265" y="2635795"/>
            <a:ext cx="116109" cy="362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6748E3-A7AD-414D-96AF-32D59CFB7FAE}"/>
              </a:ext>
            </a:extLst>
          </p:cNvPr>
          <p:cNvCxnSpPr/>
          <p:nvPr/>
        </p:nvCxnSpPr>
        <p:spPr>
          <a:xfrm flipH="1" flipV="1">
            <a:off x="3083958" y="1051979"/>
            <a:ext cx="9033" cy="2098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4313242-4DB2-4D21-9ED3-A6126767ED64}"/>
              </a:ext>
            </a:extLst>
          </p:cNvPr>
          <p:cNvCxnSpPr>
            <a:cxnSpLocks/>
          </p:cNvCxnSpPr>
          <p:nvPr/>
        </p:nvCxnSpPr>
        <p:spPr>
          <a:xfrm>
            <a:off x="995394" y="1342234"/>
            <a:ext cx="2390" cy="925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A36864-B53A-4F5C-B136-4E7A2AD06D8D}"/>
              </a:ext>
            </a:extLst>
          </p:cNvPr>
          <p:cNvGrpSpPr/>
          <p:nvPr/>
        </p:nvGrpSpPr>
        <p:grpSpPr>
          <a:xfrm>
            <a:off x="484493" y="18579"/>
            <a:ext cx="2550361" cy="630452"/>
            <a:chOff x="322363" y="225880"/>
            <a:chExt cx="2550361" cy="6304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BCBF19-A2DE-4DE2-82DD-41BD85808A80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>
              <a:off x="973420" y="530010"/>
              <a:ext cx="120025" cy="3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8FA58A9-791A-40DA-8D03-7E0C6DA211E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1669445" y="533937"/>
              <a:ext cx="129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99B6E3D-3394-4D7B-8253-45E45B53AD27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034371" y="534664"/>
              <a:ext cx="1453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151F31-EFB6-423C-84F9-89AB5A039CE1}"/>
                </a:ext>
              </a:extLst>
            </p:cNvPr>
            <p:cNvSpPr/>
            <p:nvPr/>
          </p:nvSpPr>
          <p:spPr>
            <a:xfrm>
              <a:off x="397420" y="32421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31C0E24-459B-4873-892F-2D8E8BFE149D}"/>
                </a:ext>
              </a:extLst>
            </p:cNvPr>
            <p:cNvSpPr/>
            <p:nvPr/>
          </p:nvSpPr>
          <p:spPr>
            <a:xfrm>
              <a:off x="322363" y="225880"/>
              <a:ext cx="2550361" cy="63045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2B6C705-4453-41F6-B02F-BB3CF54472AC}"/>
                </a:ext>
              </a:extLst>
            </p:cNvPr>
            <p:cNvSpPr/>
            <p:nvPr/>
          </p:nvSpPr>
          <p:spPr>
            <a:xfrm>
              <a:off x="1093445" y="32814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7D24C3-69A1-4216-A377-A159366CEE54}"/>
                </a:ext>
              </a:extLst>
            </p:cNvPr>
            <p:cNvSpPr/>
            <p:nvPr/>
          </p:nvSpPr>
          <p:spPr>
            <a:xfrm>
              <a:off x="2179757" y="32887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3CE245-4D44-4E03-BFBE-BD763D52EBB3}"/>
                </a:ext>
              </a:extLst>
            </p:cNvPr>
            <p:cNvSpPr txBox="1"/>
            <p:nvPr/>
          </p:nvSpPr>
          <p:spPr>
            <a:xfrm>
              <a:off x="1727727" y="35137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61980AF-2630-48FB-A9AD-59253D92F0A7}"/>
              </a:ext>
            </a:extLst>
          </p:cNvPr>
          <p:cNvSpPr/>
          <p:nvPr/>
        </p:nvSpPr>
        <p:spPr>
          <a:xfrm>
            <a:off x="297869" y="4016413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F3595A-1761-4020-9E36-937FBA93FFF7}"/>
              </a:ext>
            </a:extLst>
          </p:cNvPr>
          <p:cNvSpPr txBox="1"/>
          <p:nvPr/>
        </p:nvSpPr>
        <p:spPr>
          <a:xfrm>
            <a:off x="173602" y="466606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23EB75-DA3A-4E55-8B29-AED2E6DCC86B}"/>
              </a:ext>
            </a:extLst>
          </p:cNvPr>
          <p:cNvSpPr txBox="1"/>
          <p:nvPr/>
        </p:nvSpPr>
        <p:spPr>
          <a:xfrm>
            <a:off x="109635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5EA512B-9A38-4CE7-A59D-F57785524967}"/>
              </a:ext>
            </a:extLst>
          </p:cNvPr>
          <p:cNvSpPr txBox="1"/>
          <p:nvPr/>
        </p:nvSpPr>
        <p:spPr>
          <a:xfrm>
            <a:off x="21187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9CC221D-C8AA-49D1-90ED-7AB1829E6422}"/>
              </a:ext>
            </a:extLst>
          </p:cNvPr>
          <p:cNvSpPr txBox="1"/>
          <p:nvPr/>
        </p:nvSpPr>
        <p:spPr>
          <a:xfrm>
            <a:off x="3045808" y="46681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2AEAFA-FED5-4A34-87B1-9474ADA9B869}"/>
              </a:ext>
            </a:extLst>
          </p:cNvPr>
          <p:cNvSpPr/>
          <p:nvPr/>
        </p:nvSpPr>
        <p:spPr>
          <a:xfrm>
            <a:off x="1227809" y="401683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D2139A-F455-40F7-A547-4E96DAD12D92}"/>
              </a:ext>
            </a:extLst>
          </p:cNvPr>
          <p:cNvSpPr/>
          <p:nvPr/>
        </p:nvSpPr>
        <p:spPr>
          <a:xfrm>
            <a:off x="2230863" y="402318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FAB521A-8B5C-4245-9CC6-0053CC8E5B63}"/>
              </a:ext>
            </a:extLst>
          </p:cNvPr>
          <p:cNvSpPr/>
          <p:nvPr/>
        </p:nvSpPr>
        <p:spPr>
          <a:xfrm>
            <a:off x="3204806" y="3937316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49A3C91-FC6D-475E-8BEE-C81F8B412998}"/>
              </a:ext>
            </a:extLst>
          </p:cNvPr>
          <p:cNvSpPr/>
          <p:nvPr/>
        </p:nvSpPr>
        <p:spPr>
          <a:xfrm>
            <a:off x="3165796" y="39851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DA7EFB8-370B-45A3-8DC3-76B39843C75F}"/>
              </a:ext>
            </a:extLst>
          </p:cNvPr>
          <p:cNvSpPr/>
          <p:nvPr/>
        </p:nvSpPr>
        <p:spPr>
          <a:xfrm>
            <a:off x="3125753" y="4029931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28190C-312C-4701-9410-4F11CA4034E0}"/>
              </a:ext>
            </a:extLst>
          </p:cNvPr>
          <p:cNvSpPr/>
          <p:nvPr/>
        </p:nvSpPr>
        <p:spPr>
          <a:xfrm>
            <a:off x="3084924" y="4080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4-7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AEC416-6104-48F7-BEB8-1428F1E3A0BF}"/>
              </a:ext>
            </a:extLst>
          </p:cNvPr>
          <p:cNvCxnSpPr>
            <a:cxnSpLocks/>
          </p:cNvCxnSpPr>
          <p:nvPr/>
        </p:nvCxnSpPr>
        <p:spPr>
          <a:xfrm>
            <a:off x="1236070" y="685658"/>
            <a:ext cx="134950" cy="366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6FE01C-9323-46A5-8E21-FBB3CC9F8F1E}"/>
              </a:ext>
            </a:extLst>
          </p:cNvPr>
          <p:cNvGrpSpPr/>
          <p:nvPr/>
        </p:nvGrpSpPr>
        <p:grpSpPr>
          <a:xfrm>
            <a:off x="4503107" y="3435031"/>
            <a:ext cx="1792863" cy="2336037"/>
            <a:chOff x="11859626" y="845504"/>
            <a:chExt cx="1792863" cy="272772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79F5237-6B73-4B18-926E-C2D57E2C23E7}"/>
                </a:ext>
              </a:extLst>
            </p:cNvPr>
            <p:cNvSpPr/>
            <p:nvPr/>
          </p:nvSpPr>
          <p:spPr>
            <a:xfrm>
              <a:off x="11859626" y="845504"/>
              <a:ext cx="1792863" cy="2727722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2CBF63-9596-40C4-9960-5222E42B30B6}"/>
                </a:ext>
              </a:extLst>
            </p:cNvPr>
            <p:cNvSpPr txBox="1"/>
            <p:nvPr/>
          </p:nvSpPr>
          <p:spPr>
            <a:xfrm>
              <a:off x="11864988" y="860053"/>
              <a:ext cx="178670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config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to NF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1: NULL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5 &amp; 6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pkt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2: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X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adopt ID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BAF9A3-35C7-45B0-9217-F293F3986C74}"/>
              </a:ext>
            </a:extLst>
          </p:cNvPr>
          <p:cNvGrpSpPr/>
          <p:nvPr/>
        </p:nvGrpSpPr>
        <p:grpSpPr>
          <a:xfrm>
            <a:off x="4427418" y="1208383"/>
            <a:ext cx="2551677" cy="1710805"/>
            <a:chOff x="6543070" y="2256433"/>
            <a:chExt cx="2551677" cy="1710805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DBEBCB8-C50C-443F-825C-725A9798F257}"/>
                </a:ext>
              </a:extLst>
            </p:cNvPr>
            <p:cNvCxnSpPr>
              <a:cxnSpLocks/>
              <a:stCxn id="108" idx="2"/>
              <a:endCxn id="109" idx="0"/>
            </p:cNvCxnSpPr>
            <p:nvPr/>
          </p:nvCxnSpPr>
          <p:spPr>
            <a:xfrm flipH="1">
              <a:off x="6863567" y="2668016"/>
              <a:ext cx="651624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B0E1886-8FE9-4A08-9899-A67E44509DE2}"/>
                </a:ext>
              </a:extLst>
            </p:cNvPr>
            <p:cNvCxnSpPr>
              <a:cxnSpLocks/>
              <a:stCxn id="108" idx="2"/>
              <a:endCxn id="110" idx="0"/>
            </p:cNvCxnSpPr>
            <p:nvPr/>
          </p:nvCxnSpPr>
          <p:spPr>
            <a:xfrm>
              <a:off x="7515191" y="2668016"/>
              <a:ext cx="0" cy="2016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B02365C-93AD-4F72-A9B9-7BB16B0EC61A}"/>
                </a:ext>
              </a:extLst>
            </p:cNvPr>
            <p:cNvCxnSpPr>
              <a:cxnSpLocks/>
              <a:stCxn id="108" idx="2"/>
              <a:endCxn id="111" idx="0"/>
            </p:cNvCxnSpPr>
            <p:nvPr/>
          </p:nvCxnSpPr>
          <p:spPr>
            <a:xfrm>
              <a:off x="7515191" y="2668016"/>
              <a:ext cx="667948" cy="19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左大括号 104">
              <a:extLst>
                <a:ext uri="{FF2B5EF4-FFF2-40B4-BE49-F238E27FC236}">
                  <a16:creationId xmlns:a16="http://schemas.microsoft.com/office/drawing/2014/main" id="{A996E1D4-E902-4D96-A235-A480BBC8B55F}"/>
                </a:ext>
              </a:extLst>
            </p:cNvPr>
            <p:cNvSpPr/>
            <p:nvPr/>
          </p:nvSpPr>
          <p:spPr>
            <a:xfrm rot="16200000">
              <a:off x="7019789" y="3006082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01C27FF-6475-4AE3-B757-91D868049526}"/>
                </a:ext>
              </a:extLst>
            </p:cNvPr>
            <p:cNvSpPr txBox="1"/>
            <p:nvPr/>
          </p:nvSpPr>
          <p:spPr>
            <a:xfrm>
              <a:off x="6543070" y="3431993"/>
              <a:ext cx="101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conflict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0908766-6755-4202-AE84-5409AB2C9CF8}"/>
                </a:ext>
              </a:extLst>
            </p:cNvPr>
            <p:cNvSpPr txBox="1"/>
            <p:nvPr/>
          </p:nvSpPr>
          <p:spPr>
            <a:xfrm>
              <a:off x="7503663" y="3444018"/>
              <a:ext cx="1591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Conflict in field A! Need packet copy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AF6FFF1-EFC5-4AEC-9FF1-FFF46E121C1F}"/>
                </a:ext>
              </a:extLst>
            </p:cNvPr>
            <p:cNvSpPr/>
            <p:nvPr/>
          </p:nvSpPr>
          <p:spPr>
            <a:xfrm>
              <a:off x="7227191" y="225643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909A007-83E9-4ECF-8EE2-C3103F3346BD}"/>
                </a:ext>
              </a:extLst>
            </p:cNvPr>
            <p:cNvSpPr/>
            <p:nvPr/>
          </p:nvSpPr>
          <p:spPr>
            <a:xfrm>
              <a:off x="6575567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69D7A-2DD5-431E-962E-4644EEDEF560}"/>
                </a:ext>
              </a:extLst>
            </p:cNvPr>
            <p:cNvSpPr/>
            <p:nvPr/>
          </p:nvSpPr>
          <p:spPr>
            <a:xfrm>
              <a:off x="7227191" y="2869712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6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481C0FF-CD89-47EB-A936-CD5FCC086794}"/>
                </a:ext>
              </a:extLst>
            </p:cNvPr>
            <p:cNvSpPr/>
            <p:nvPr/>
          </p:nvSpPr>
          <p:spPr>
            <a:xfrm>
              <a:off x="7895139" y="2862788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左大括号 111">
              <a:extLst>
                <a:ext uri="{FF2B5EF4-FFF2-40B4-BE49-F238E27FC236}">
                  <a16:creationId xmlns:a16="http://schemas.microsoft.com/office/drawing/2014/main" id="{5E8A2E88-BFD0-48FF-B0C7-CAC011930585}"/>
                </a:ext>
              </a:extLst>
            </p:cNvPr>
            <p:cNvSpPr/>
            <p:nvPr/>
          </p:nvSpPr>
          <p:spPr>
            <a:xfrm rot="16200000">
              <a:off x="7895769" y="3003111"/>
              <a:ext cx="99887" cy="744099"/>
            </a:xfrm>
            <a:prstGeom prst="leftBrace">
              <a:avLst>
                <a:gd name="adj1" fmla="val 101222"/>
                <a:gd name="adj2" fmla="val 4995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31ACADF-58AF-4171-8C89-C71ABC9EFD26}"/>
              </a:ext>
            </a:extLst>
          </p:cNvPr>
          <p:cNvGrpSpPr/>
          <p:nvPr/>
        </p:nvGrpSpPr>
        <p:grpSpPr>
          <a:xfrm>
            <a:off x="227914" y="5278224"/>
            <a:ext cx="3336682" cy="2058560"/>
            <a:chOff x="4766171" y="2869427"/>
            <a:chExt cx="3336682" cy="20585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FABEB71-6BD0-44B0-8346-463DB770001E}"/>
                </a:ext>
              </a:extLst>
            </p:cNvPr>
            <p:cNvSpPr/>
            <p:nvPr/>
          </p:nvSpPr>
          <p:spPr>
            <a:xfrm>
              <a:off x="5412562" y="2884938"/>
              <a:ext cx="2471103" cy="2043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FF269A4-F9E1-4930-912E-1335E45594C7}"/>
                </a:ext>
              </a:extLst>
            </p:cNvPr>
            <p:cNvSpPr/>
            <p:nvPr/>
          </p:nvSpPr>
          <p:spPr>
            <a:xfrm>
              <a:off x="5627018" y="3267295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61D8144-86C6-4BB0-ADE9-7F64B99A3E4F}"/>
                </a:ext>
              </a:extLst>
            </p:cNvPr>
            <p:cNvSpPr/>
            <p:nvPr/>
          </p:nvSpPr>
          <p:spPr>
            <a:xfrm>
              <a:off x="5627018" y="4388916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9DEC8B-2881-4509-A5F5-5BB338662AF4}"/>
                </a:ext>
              </a:extLst>
            </p:cNvPr>
            <p:cNvSpPr/>
            <p:nvPr/>
          </p:nvSpPr>
          <p:spPr>
            <a:xfrm>
              <a:off x="6737199" y="3263111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5A90F1B-C4F1-4B05-8534-95403CFA16DB}"/>
                </a:ext>
              </a:extLst>
            </p:cNvPr>
            <p:cNvSpPr/>
            <p:nvPr/>
          </p:nvSpPr>
          <p:spPr>
            <a:xfrm>
              <a:off x="6737198" y="4395292"/>
              <a:ext cx="937963" cy="4059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 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51D9934-9F35-453B-BCB4-C0FE7084B43D}"/>
                </a:ext>
              </a:extLst>
            </p:cNvPr>
            <p:cNvCxnSpPr>
              <a:cxnSpLocks/>
            </p:cNvCxnSpPr>
            <p:nvPr/>
          </p:nvCxnSpPr>
          <p:spPr>
            <a:xfrm>
              <a:off x="4766171" y="3466075"/>
              <a:ext cx="86084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4B63BB3-A1FB-4100-AAB6-63B0C5325FC8}"/>
                </a:ext>
              </a:extLst>
            </p:cNvPr>
            <p:cNvSpPr/>
            <p:nvPr/>
          </p:nvSpPr>
          <p:spPr>
            <a:xfrm>
              <a:off x="5807999" y="3827883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A2F6FB1-9710-4985-9E18-95CC13EB7450}"/>
                </a:ext>
              </a:extLst>
            </p:cNvPr>
            <p:cNvSpPr/>
            <p:nvPr/>
          </p:nvSpPr>
          <p:spPr>
            <a:xfrm>
              <a:off x="6983004" y="37694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E4D10EE-95D8-46EA-ADE2-23A416B8B1D4}"/>
                </a:ext>
              </a:extLst>
            </p:cNvPr>
            <p:cNvSpPr/>
            <p:nvPr/>
          </p:nvSpPr>
          <p:spPr>
            <a:xfrm>
              <a:off x="6942961" y="381425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E343ED5-C53D-466A-B2A8-36C70881A84B}"/>
                </a:ext>
              </a:extLst>
            </p:cNvPr>
            <p:cNvSpPr/>
            <p:nvPr/>
          </p:nvSpPr>
          <p:spPr>
            <a:xfrm>
              <a:off x="6902132" y="3865080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5-7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2092109-4D25-4D6C-B80F-D1F3DBC05047}"/>
                </a:ext>
              </a:extLst>
            </p:cNvPr>
            <p:cNvCxnSpPr>
              <a:cxnSpLocks/>
              <a:stCxn id="85" idx="2"/>
              <a:endCxn id="90" idx="0"/>
            </p:cNvCxnSpPr>
            <p:nvPr/>
          </p:nvCxnSpPr>
          <p:spPr>
            <a:xfrm flipH="1">
              <a:off x="6095999" y="3673222"/>
              <a:ext cx="1" cy="15466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FB855B9-D5C1-4ECB-8EC8-3535C9F97E2E}"/>
                </a:ext>
              </a:extLst>
            </p:cNvPr>
            <p:cNvCxnSpPr>
              <a:cxnSpLocks/>
              <a:stCxn id="90" idx="2"/>
              <a:endCxn id="86" idx="0"/>
            </p:cNvCxnSpPr>
            <p:nvPr/>
          </p:nvCxnSpPr>
          <p:spPr>
            <a:xfrm>
              <a:off x="6095999" y="4239466"/>
              <a:ext cx="1" cy="14945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C75BE6C-C4BB-416C-BDBF-0A7AB024156C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7206181" y="3669038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DE0F2F1-63C5-4DFB-A281-227F6B0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81" y="4250071"/>
              <a:ext cx="0" cy="14522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连接符: 曲线 97">
              <a:extLst>
                <a:ext uri="{FF2B5EF4-FFF2-40B4-BE49-F238E27FC236}">
                  <a16:creationId xmlns:a16="http://schemas.microsoft.com/office/drawing/2014/main" id="{21DA4C43-EB1D-4387-842C-EE0B4764C2D3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 flipV="1">
              <a:off x="6564981" y="3466075"/>
              <a:ext cx="172218" cy="112580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13FF39B-6E8F-42F0-B1A9-1A4C53A2AE8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7675161" y="4591879"/>
              <a:ext cx="427692" cy="637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CAB134C-EE20-47CE-B952-22F55D1D102A}"/>
                </a:ext>
              </a:extLst>
            </p:cNvPr>
            <p:cNvSpPr txBox="1"/>
            <p:nvPr/>
          </p:nvSpPr>
          <p:spPr>
            <a:xfrm>
              <a:off x="4766171" y="3573089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2B57143-2C2C-4F55-A473-4F89865A445D}"/>
                </a:ext>
              </a:extLst>
            </p:cNvPr>
            <p:cNvSpPr txBox="1"/>
            <p:nvPr/>
          </p:nvSpPr>
          <p:spPr>
            <a:xfrm>
              <a:off x="6228536" y="2869427"/>
              <a:ext cx="896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7165611-41C4-456D-A279-52D948ACD8C8}"/>
              </a:ext>
            </a:extLst>
          </p:cNvPr>
          <p:cNvGrpSpPr/>
          <p:nvPr/>
        </p:nvGrpSpPr>
        <p:grpSpPr>
          <a:xfrm>
            <a:off x="4211207" y="58978"/>
            <a:ext cx="2644314" cy="626680"/>
            <a:chOff x="7529352" y="718785"/>
            <a:chExt cx="2644314" cy="626680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17225F-82D1-48B1-88B4-463F3434D909}"/>
                </a:ext>
              </a:extLst>
            </p:cNvPr>
            <p:cNvSpPr txBox="1"/>
            <p:nvPr/>
          </p:nvSpPr>
          <p:spPr>
            <a:xfrm>
              <a:off x="8308730" y="718785"/>
              <a:ext cx="702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E4E2D2E-0B94-4A8C-9F53-39C14B27E5DA}"/>
                </a:ext>
              </a:extLst>
            </p:cNvPr>
            <p:cNvGrpSpPr/>
            <p:nvPr/>
          </p:nvGrpSpPr>
          <p:grpSpPr>
            <a:xfrm>
              <a:off x="7529352" y="790446"/>
              <a:ext cx="695882" cy="555019"/>
              <a:chOff x="7189607" y="711513"/>
              <a:chExt cx="695882" cy="55501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AAEE23EF-71A2-429C-8B4A-CAF7D03AFBF8}"/>
                  </a:ext>
                </a:extLst>
              </p:cNvPr>
              <p:cNvSpPr/>
              <p:nvPr/>
            </p:nvSpPr>
            <p:spPr>
              <a:xfrm>
                <a:off x="7309489" y="71151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6AE1F46-EEFD-445A-9D13-E2C14196045E}"/>
                  </a:ext>
                </a:extLst>
              </p:cNvPr>
              <p:cNvSpPr/>
              <p:nvPr/>
            </p:nvSpPr>
            <p:spPr>
              <a:xfrm>
                <a:off x="7270479" y="7593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F0257CD-3985-47A8-BE14-9FF54585E815}"/>
                  </a:ext>
                </a:extLst>
              </p:cNvPr>
              <p:cNvSpPr/>
              <p:nvPr/>
            </p:nvSpPr>
            <p:spPr>
              <a:xfrm>
                <a:off x="7230436" y="80412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5B46C64-C637-4AAC-B17A-6D5E2C8F33FC}"/>
                  </a:ext>
                </a:extLst>
              </p:cNvPr>
              <p:cNvSpPr/>
              <p:nvPr/>
            </p:nvSpPr>
            <p:spPr>
              <a:xfrm>
                <a:off x="7189607" y="85494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233AA4D-56EF-4AB3-A80C-1B854C13A687}"/>
                </a:ext>
              </a:extLst>
            </p:cNvPr>
            <p:cNvSpPr/>
            <p:nvPr/>
          </p:nvSpPr>
          <p:spPr>
            <a:xfrm>
              <a:off x="9193854" y="833524"/>
              <a:ext cx="979812" cy="505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Generator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0DD7F74-5D1F-4CDD-9A8D-E17BA965F91B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76" y="1088117"/>
              <a:ext cx="711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C1653D5-B477-41ED-BA34-036554DCB626}"/>
              </a:ext>
            </a:extLst>
          </p:cNvPr>
          <p:cNvSpPr txBox="1"/>
          <p:nvPr/>
        </p:nvSpPr>
        <p:spPr>
          <a:xfrm>
            <a:off x="9979782" y="1454668"/>
            <a:ext cx="27317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7FCAA43-61F4-45A3-B418-269CDE53A6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3758" y="5902848"/>
            <a:ext cx="1152573" cy="411583"/>
          </a:xfrm>
          <a:prstGeom prst="bentConnector3">
            <a:avLst>
              <a:gd name="adj1" fmla="val -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5A9F108-97A5-45CA-B3A5-2416E64FEFF6}"/>
              </a:ext>
            </a:extLst>
          </p:cNvPr>
          <p:cNvSpPr txBox="1"/>
          <p:nvPr/>
        </p:nvSpPr>
        <p:spPr>
          <a:xfrm>
            <a:off x="4606156" y="5994787"/>
            <a:ext cx="13545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</a:p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4EDE736-E9C8-4BC0-B433-FB49357F870C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A1C4EA3-E6E5-48CF-8D1C-23ED8D8B36C2}"/>
              </a:ext>
            </a:extLst>
          </p:cNvPr>
          <p:cNvGrpSpPr/>
          <p:nvPr/>
        </p:nvGrpSpPr>
        <p:grpSpPr>
          <a:xfrm>
            <a:off x="2850075" y="1739589"/>
            <a:ext cx="2635857" cy="1294903"/>
            <a:chOff x="2730902" y="68731"/>
            <a:chExt cx="2635857" cy="129490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B8B23F-471C-4B73-B523-BCE1C28E4109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294903"/>
              <a:chOff x="2730902" y="68731"/>
              <a:chExt cx="2635857" cy="1294903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D1B3F97C-DE24-40F2-B078-86D15EE5C943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294903"/>
                <a:chOff x="2547176" y="1080081"/>
                <a:chExt cx="2635857" cy="1294903"/>
              </a:xfrm>
            </p:grpSpPr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3B34ABB-DF58-41BA-968A-433BA7A60FEB}"/>
                    </a:ext>
                  </a:extLst>
                </p:cNvPr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7D9C3729-10AD-43DB-B76C-2BEE4CCFBE40}"/>
                    </a:ext>
                  </a:extLst>
                </p:cNvPr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5DF7857-CBD3-4A3E-9C42-85321DFEEF3C}"/>
                    </a:ext>
                  </a:extLst>
                </p:cNvPr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63A01581-6ABC-41DB-B79C-D5C2219F1FD5}"/>
                    </a:ext>
                  </a:extLst>
                </p:cNvPr>
                <p:cNvCxnSpPr>
                  <a:cxnSpLocks/>
                  <a:stCxn id="129" idx="3"/>
                  <a:endCxn id="130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8E77CFF5-5EBC-4A60-AF51-B280159699C4}"/>
                    </a:ext>
                  </a:extLst>
                </p:cNvPr>
                <p:cNvCxnSpPr>
                  <a:cxnSpLocks/>
                  <a:stCxn id="130" idx="3"/>
                  <a:endCxn id="131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F5C9352E-6B06-4ED8-B0A9-54C03D26F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2899" y="1983698"/>
                  <a:ext cx="274623" cy="3912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79103940-872E-4713-A673-96B036EFCEBE}"/>
                    </a:ext>
                  </a:extLst>
                </p:cNvPr>
                <p:cNvSpPr txBox="1"/>
                <p:nvPr/>
              </p:nvSpPr>
              <p:spPr>
                <a:xfrm>
                  <a:off x="4011963" y="191674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213E298-5466-42C0-9B4D-AF916ABC9675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A8F951A-4DA3-4C6E-A942-F8AACC29AE7B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95D3EEB-7442-4CEF-B55B-C8284E7D02F9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0651D78-2B17-4B7A-8132-1F8AE484D5DC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AA95410-5B6A-49DC-B53C-F03C5DD6F609}"/>
              </a:ext>
            </a:extLst>
          </p:cNvPr>
          <p:cNvGrpSpPr/>
          <p:nvPr/>
        </p:nvGrpSpPr>
        <p:grpSpPr>
          <a:xfrm>
            <a:off x="3225974" y="3068103"/>
            <a:ext cx="825968" cy="1010966"/>
            <a:chOff x="3426067" y="3163175"/>
            <a:chExt cx="825968" cy="1010966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561A6C9-40FB-4BBB-A9F1-104074F860E5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9AEAED7-C0D2-42FA-B353-1D429069427E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B983462-B9E3-4CE8-BAE6-8B66B8C60D53}"/>
              </a:ext>
            </a:extLst>
          </p:cNvPr>
          <p:cNvGrpSpPr/>
          <p:nvPr/>
        </p:nvGrpSpPr>
        <p:grpSpPr>
          <a:xfrm>
            <a:off x="5740094" y="2324960"/>
            <a:ext cx="825968" cy="1027777"/>
            <a:chOff x="5475295" y="2787802"/>
            <a:chExt cx="825968" cy="1027777"/>
          </a:xfrm>
        </p:grpSpPr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44940E-FD6D-426F-8795-26780156CA9F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846E184F-D46D-40E6-8C8B-FDDCF6C9D637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CB0FF02-439C-44D7-984C-80BB11A4F749}"/>
              </a:ext>
            </a:extLst>
          </p:cNvPr>
          <p:cNvGrpSpPr/>
          <p:nvPr/>
        </p:nvGrpSpPr>
        <p:grpSpPr>
          <a:xfrm>
            <a:off x="6879006" y="2873613"/>
            <a:ext cx="825968" cy="1024307"/>
            <a:chOff x="6914467" y="3425055"/>
            <a:chExt cx="825968" cy="1024307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36EE11E3-D9AF-4E5E-9E63-13CD82BEF240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1FD6836-DED9-4CF9-B3E0-052CAB3AA646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29375F-C9F7-43CF-8F61-8F1020D5F419}"/>
              </a:ext>
            </a:extLst>
          </p:cNvPr>
          <p:cNvGrpSpPr/>
          <p:nvPr/>
        </p:nvGrpSpPr>
        <p:grpSpPr>
          <a:xfrm>
            <a:off x="4771942" y="3276225"/>
            <a:ext cx="825968" cy="1013644"/>
            <a:chOff x="4502092" y="3596062"/>
            <a:chExt cx="825968" cy="1013644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BB4D325-A77F-4E30-9F45-62FF67FC4A20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1D29FFD8-80E8-4E97-8371-2F738B3B6528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2E97CB3-0847-46D3-BD8D-A1A7817ABE84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3998958" y="2684960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415287F-641F-442A-9728-A4A18CD09AF2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3998958" y="3428103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04811D63-7B7A-4D98-92D8-A81EF012118E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6518876" y="2684960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92BFB80-4538-448C-A0B8-A733D77472B1}"/>
              </a:ext>
            </a:extLst>
          </p:cNvPr>
          <p:cNvCxnSpPr>
            <a:cxnSpLocks/>
            <a:stCxn id="149" idx="3"/>
            <a:endCxn id="148" idx="1"/>
          </p:cNvCxnSpPr>
          <p:nvPr/>
        </p:nvCxnSpPr>
        <p:spPr>
          <a:xfrm flipV="1">
            <a:off x="5544926" y="3233613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3675AF5-3362-4371-B247-20A034AF0905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49982" y="3428103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8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>
            <a:extLst>
              <a:ext uri="{FF2B5EF4-FFF2-40B4-BE49-F238E27FC236}">
                <a16:creationId xmlns:a16="http://schemas.microsoft.com/office/drawing/2014/main" id="{FD0DD417-18D4-40EB-B049-9C6D64860FB2}"/>
              </a:ext>
            </a:extLst>
          </p:cNvPr>
          <p:cNvSpPr txBox="1"/>
          <p:nvPr/>
        </p:nvSpPr>
        <p:spPr>
          <a:xfrm>
            <a:off x="5459757" y="153860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53BC7F-319A-40B9-A20D-21EE498C5DB8}"/>
              </a:ext>
            </a:extLst>
          </p:cNvPr>
          <p:cNvSpPr txBox="1"/>
          <p:nvPr/>
        </p:nvSpPr>
        <p:spPr>
          <a:xfrm>
            <a:off x="7339428" y="96079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1B7B8E-7DAC-4D2B-9C89-211DFE5C2643}"/>
              </a:ext>
            </a:extLst>
          </p:cNvPr>
          <p:cNvSpPr txBox="1"/>
          <p:nvPr/>
        </p:nvSpPr>
        <p:spPr>
          <a:xfrm>
            <a:off x="7333291" y="209420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6DDF27-D5F7-464F-87BA-757F052F3255}"/>
              </a:ext>
            </a:extLst>
          </p:cNvPr>
          <p:cNvSpPr txBox="1"/>
          <p:nvPr/>
        </p:nvSpPr>
        <p:spPr>
          <a:xfrm>
            <a:off x="9338447" y="153408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910FB0-1944-47A0-BDA6-C47F5878838E}"/>
              </a:ext>
            </a:extLst>
          </p:cNvPr>
          <p:cNvSpPr/>
          <p:nvPr/>
        </p:nvSpPr>
        <p:spPr>
          <a:xfrm>
            <a:off x="5428892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4C5C42-4E1E-48B7-9627-06539E37D9A2}"/>
              </a:ext>
            </a:extLst>
          </p:cNvPr>
          <p:cNvSpPr/>
          <p:nvPr/>
        </p:nvSpPr>
        <p:spPr>
          <a:xfrm>
            <a:off x="7286181" y="110723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3C74EBF-1E78-4175-BE8E-F04E8FE8AFD2}"/>
              </a:ext>
            </a:extLst>
          </p:cNvPr>
          <p:cNvSpPr/>
          <p:nvPr/>
        </p:nvSpPr>
        <p:spPr>
          <a:xfrm>
            <a:off x="9276717" y="678695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C611378-B468-48E4-945C-4D55B64C20C4}"/>
              </a:ext>
            </a:extLst>
          </p:cNvPr>
          <p:cNvSpPr/>
          <p:nvPr/>
        </p:nvSpPr>
        <p:spPr>
          <a:xfrm>
            <a:off x="7286181" y="1244266"/>
            <a:ext cx="887698" cy="887698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48E07EE-CDF4-4689-8B26-BBD849DEA824}"/>
              </a:ext>
            </a:extLst>
          </p:cNvPr>
          <p:cNvSpPr/>
          <p:nvPr/>
        </p:nvSpPr>
        <p:spPr>
          <a:xfrm>
            <a:off x="5584741" y="916752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D3006EC-3BC0-4E30-A388-FB02A00A399E}"/>
              </a:ext>
            </a:extLst>
          </p:cNvPr>
          <p:cNvCxnSpPr>
            <a:cxnSpLocks/>
          </p:cNvCxnSpPr>
          <p:nvPr/>
        </p:nvCxnSpPr>
        <p:spPr>
          <a:xfrm flipH="1">
            <a:off x="8045390" y="155054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B03EE2E-36E1-4F41-9A2E-849937E463F2}"/>
              </a:ext>
            </a:extLst>
          </p:cNvPr>
          <p:cNvSpPr txBox="1"/>
          <p:nvPr/>
        </p:nvSpPr>
        <p:spPr>
          <a:xfrm>
            <a:off x="8199046" y="-9994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6402BC-E75A-4753-BF7F-EE78AD8DED14}"/>
              </a:ext>
            </a:extLst>
          </p:cNvPr>
          <p:cNvCxnSpPr>
            <a:cxnSpLocks/>
          </p:cNvCxnSpPr>
          <p:nvPr/>
        </p:nvCxnSpPr>
        <p:spPr>
          <a:xfrm flipV="1">
            <a:off x="6316590" y="530760"/>
            <a:ext cx="969591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4DD1F27-1701-4F05-877B-148E9F41B37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16590" y="1244266"/>
            <a:ext cx="969591" cy="44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E2A07C-6B03-4656-B9EC-36A255AE693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173879" y="554572"/>
            <a:ext cx="1102838" cy="56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2060CFB-66B1-411B-B35E-38ACBFE89EB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173879" y="1268575"/>
            <a:ext cx="1088856" cy="419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F8E34E6-6538-45C9-A16A-0E5DD50F2251}"/>
              </a:ext>
            </a:extLst>
          </p:cNvPr>
          <p:cNvCxnSpPr>
            <a:cxnSpLocks/>
          </p:cNvCxnSpPr>
          <p:nvPr/>
        </p:nvCxnSpPr>
        <p:spPr>
          <a:xfrm flipV="1">
            <a:off x="6309599" y="416399"/>
            <a:ext cx="969591" cy="5679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A5A2BBE-274D-45FB-90B7-88927438F30E}"/>
              </a:ext>
            </a:extLst>
          </p:cNvPr>
          <p:cNvCxnSpPr>
            <a:cxnSpLocks/>
          </p:cNvCxnSpPr>
          <p:nvPr/>
        </p:nvCxnSpPr>
        <p:spPr>
          <a:xfrm>
            <a:off x="8166888" y="443481"/>
            <a:ext cx="253151" cy="13858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F8459C-24E3-486E-89A7-8EBB61D6E8F9}"/>
              </a:ext>
            </a:extLst>
          </p:cNvPr>
          <p:cNvCxnSpPr>
            <a:cxnSpLocks/>
          </p:cNvCxnSpPr>
          <p:nvPr/>
        </p:nvCxnSpPr>
        <p:spPr>
          <a:xfrm>
            <a:off x="5199770" y="1019853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9A22FFB-49D6-468C-8CF0-C091F5D977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199770" y="1122544"/>
            <a:ext cx="229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528203-4F2F-4F87-95D1-4314F363BC8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B1BB5E-CB5F-433C-9D2D-EFD44715DD05}"/>
              </a:ext>
            </a:extLst>
          </p:cNvPr>
          <p:cNvGrpSpPr/>
          <p:nvPr/>
        </p:nvGrpSpPr>
        <p:grpSpPr>
          <a:xfrm>
            <a:off x="3882924" y="5126097"/>
            <a:ext cx="825968" cy="1010966"/>
            <a:chOff x="3426067" y="3163175"/>
            <a:chExt cx="825968" cy="101096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DE8C522-3488-40D9-9B53-A1C50568667B}"/>
                </a:ext>
              </a:extLst>
            </p:cNvPr>
            <p:cNvSpPr txBox="1"/>
            <p:nvPr/>
          </p:nvSpPr>
          <p:spPr>
            <a:xfrm>
              <a:off x="3426067" y="3866364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994ABA4-6B03-4ED0-9B56-BA97E2C33BCC}"/>
                </a:ext>
              </a:extLst>
            </p:cNvPr>
            <p:cNvSpPr/>
            <p:nvPr/>
          </p:nvSpPr>
          <p:spPr>
            <a:xfrm>
              <a:off x="3479051" y="316317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CE424F-230E-485F-8C76-613E8BB776A4}"/>
              </a:ext>
            </a:extLst>
          </p:cNvPr>
          <p:cNvGrpSpPr/>
          <p:nvPr/>
        </p:nvGrpSpPr>
        <p:grpSpPr>
          <a:xfrm>
            <a:off x="6397044" y="4382954"/>
            <a:ext cx="825968" cy="1027777"/>
            <a:chOff x="5475295" y="2787802"/>
            <a:chExt cx="825968" cy="102777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65AFF5-631F-4496-9938-37A23D390CF9}"/>
                </a:ext>
              </a:extLst>
            </p:cNvPr>
            <p:cNvSpPr txBox="1"/>
            <p:nvPr/>
          </p:nvSpPr>
          <p:spPr>
            <a:xfrm>
              <a:off x="5475295" y="350780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F642F4A-A625-45BF-90F2-A2BB3186D86B}"/>
                </a:ext>
              </a:extLst>
            </p:cNvPr>
            <p:cNvSpPr/>
            <p:nvPr/>
          </p:nvSpPr>
          <p:spPr>
            <a:xfrm>
              <a:off x="5534077" y="278780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86A1B8-3A83-4C77-BB84-6FB3C40624BD}"/>
              </a:ext>
            </a:extLst>
          </p:cNvPr>
          <p:cNvGrpSpPr/>
          <p:nvPr/>
        </p:nvGrpSpPr>
        <p:grpSpPr>
          <a:xfrm>
            <a:off x="7535956" y="4931607"/>
            <a:ext cx="825968" cy="1024307"/>
            <a:chOff x="6914467" y="3425055"/>
            <a:chExt cx="825968" cy="102430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0BB8CE0-676F-4DD8-A6D0-09FF5D3E2EC8}"/>
                </a:ext>
              </a:extLst>
            </p:cNvPr>
            <p:cNvSpPr txBox="1"/>
            <p:nvPr/>
          </p:nvSpPr>
          <p:spPr>
            <a:xfrm>
              <a:off x="6914467" y="414158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E3DFA9-8DA5-4A4B-9886-F20E60A4E999}"/>
                </a:ext>
              </a:extLst>
            </p:cNvPr>
            <p:cNvSpPr/>
            <p:nvPr/>
          </p:nvSpPr>
          <p:spPr>
            <a:xfrm>
              <a:off x="6967451" y="3425055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D93DE75-9DAB-4C03-91CD-CA876A4CA586}"/>
              </a:ext>
            </a:extLst>
          </p:cNvPr>
          <p:cNvGrpSpPr/>
          <p:nvPr/>
        </p:nvGrpSpPr>
        <p:grpSpPr>
          <a:xfrm>
            <a:off x="5428892" y="5334219"/>
            <a:ext cx="825968" cy="1013644"/>
            <a:chOff x="4502092" y="3596062"/>
            <a:chExt cx="825968" cy="101364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8D16673-4774-4785-AAA7-55FDFA05F9E4}"/>
                </a:ext>
              </a:extLst>
            </p:cNvPr>
            <p:cNvSpPr txBox="1"/>
            <p:nvPr/>
          </p:nvSpPr>
          <p:spPr>
            <a:xfrm>
              <a:off x="4502092" y="4301929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1BE72AF-9D9E-4173-A93D-463EDDE04EFA}"/>
                </a:ext>
              </a:extLst>
            </p:cNvPr>
            <p:cNvSpPr/>
            <p:nvPr/>
          </p:nvSpPr>
          <p:spPr>
            <a:xfrm>
              <a:off x="4555076" y="3596062"/>
              <a:ext cx="720000" cy="7200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0533136-037D-4934-8DEB-6D9AF103909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55908" y="4742954"/>
            <a:ext cx="1799918" cy="7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E86C78-DCE4-4AD6-B96A-692ACE23F49C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655908" y="5486097"/>
            <a:ext cx="825968" cy="20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1010CC-4A99-46FE-AEB9-7D8699CFC66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7175826" y="4742954"/>
            <a:ext cx="413114" cy="548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6A267C-49A3-4CA9-A16E-C1678585DBF1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6201876" y="5291607"/>
            <a:ext cx="1387064" cy="40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37FF33B-947C-4BB6-8FAB-207636F8C2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306932" y="5486097"/>
            <a:ext cx="628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FEA9C27-C4E9-496D-B156-615C00DA21C9}"/>
              </a:ext>
            </a:extLst>
          </p:cNvPr>
          <p:cNvSpPr/>
          <p:nvPr/>
        </p:nvSpPr>
        <p:spPr>
          <a:xfrm>
            <a:off x="6548099" y="4509175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DD245BF-B92A-4A51-96ED-85EC5EDE4556}"/>
              </a:ext>
            </a:extLst>
          </p:cNvPr>
          <p:cNvSpPr/>
          <p:nvPr/>
        </p:nvSpPr>
        <p:spPr>
          <a:xfrm>
            <a:off x="6510826" y="4560439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E7B90C-962C-4844-9ABD-FA4D76A57D02}"/>
              </a:ext>
            </a:extLst>
          </p:cNvPr>
          <p:cNvSpPr/>
          <p:nvPr/>
        </p:nvSpPr>
        <p:spPr>
          <a:xfrm>
            <a:off x="4007908" y="5271900"/>
            <a:ext cx="576000" cy="41158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3E7415-EA20-4CE4-8B18-E48A3A4E49A7}"/>
              </a:ext>
            </a:extLst>
          </p:cNvPr>
          <p:cNvCxnSpPr>
            <a:cxnSpLocks/>
          </p:cNvCxnSpPr>
          <p:nvPr/>
        </p:nvCxnSpPr>
        <p:spPr>
          <a:xfrm flipV="1">
            <a:off x="4652060" y="4607776"/>
            <a:ext cx="1816672" cy="76726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723387-A206-4E1A-A401-21A524020474}"/>
              </a:ext>
            </a:extLst>
          </p:cNvPr>
          <p:cNvCxnSpPr>
            <a:cxnSpLocks/>
          </p:cNvCxnSpPr>
          <p:nvPr/>
        </p:nvCxnSpPr>
        <p:spPr>
          <a:xfrm>
            <a:off x="3703894" y="5375045"/>
            <a:ext cx="229707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9B9319-C91F-4DA9-A44B-B09992FF96D0}"/>
              </a:ext>
            </a:extLst>
          </p:cNvPr>
          <p:cNvCxnSpPr>
            <a:cxnSpLocks/>
          </p:cNvCxnSpPr>
          <p:nvPr/>
        </p:nvCxnSpPr>
        <p:spPr>
          <a:xfrm>
            <a:off x="7179734" y="4612587"/>
            <a:ext cx="178197" cy="252089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94F903-7051-4DFA-A98C-C5BDFE6E6355}"/>
              </a:ext>
            </a:extLst>
          </p:cNvPr>
          <p:cNvCxnSpPr>
            <a:cxnSpLocks/>
          </p:cNvCxnSpPr>
          <p:nvPr/>
        </p:nvCxnSpPr>
        <p:spPr>
          <a:xfrm flipH="1">
            <a:off x="7128921" y="4470159"/>
            <a:ext cx="281529" cy="1352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4BDC12A-33C1-4EF5-A1A2-C11B35D01C6B}"/>
              </a:ext>
            </a:extLst>
          </p:cNvPr>
          <p:cNvSpPr txBox="1"/>
          <p:nvPr/>
        </p:nvSpPr>
        <p:spPr>
          <a:xfrm>
            <a:off x="7333291" y="426287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6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0" y="685412"/>
            <a:ext cx="5791200" cy="6172588"/>
            <a:chOff x="0" y="726353"/>
            <a:chExt cx="5791200" cy="6172588"/>
          </a:xfrm>
        </p:grpSpPr>
        <p:sp>
          <p:nvSpPr>
            <p:cNvPr id="59" name="对话气泡: 圆角矩形 58">
              <a:extLst>
                <a:ext uri="{FF2B5EF4-FFF2-40B4-BE49-F238E27FC236}">
                  <a16:creationId xmlns:a16="http://schemas.microsoft.com/office/drawing/2014/main" id="{B4B263B0-DDA1-4754-B890-F28282920F1E}"/>
                </a:ext>
              </a:extLst>
            </p:cNvPr>
            <p:cNvSpPr/>
            <p:nvPr/>
          </p:nvSpPr>
          <p:spPr>
            <a:xfrm rot="10800000">
              <a:off x="619124" y="726353"/>
              <a:ext cx="5172076" cy="5953125"/>
            </a:xfrm>
            <a:prstGeom prst="wedgeRoundRectCallout">
              <a:avLst>
                <a:gd name="adj1" fmla="val -20716"/>
                <a:gd name="adj2" fmla="val 55780"/>
                <a:gd name="adj3" fmla="val 1666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758359" y="2771184"/>
              <a:ext cx="1792863" cy="2336037"/>
              <a:chOff x="11859626" y="845504"/>
              <a:chExt cx="1792863" cy="27277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859626" y="845504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864988" y="860053"/>
                <a:ext cx="178670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0" y="4350899"/>
              <a:ext cx="3428002" cy="2548042"/>
              <a:chOff x="4455663" y="2869427"/>
              <a:chExt cx="3428002" cy="254804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H="1">
                <a:off x="7196742" y="4801219"/>
                <a:ext cx="9438" cy="6162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455663" y="3096742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2644314" cy="626680"/>
              <a:chOff x="7529352" y="718785"/>
              <a:chExt cx="2644314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979812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2882724" y="1731093"/>
              <a:ext cx="805509" cy="544210"/>
            </a:xfrm>
            <a:prstGeom prst="bentConnector3">
              <a:avLst>
                <a:gd name="adj1" fmla="val 1002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669052" cy="311749"/>
            </a:xfrm>
            <a:prstGeom prst="bentConnector3">
              <a:avLst>
                <a:gd name="adj1" fmla="val -26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5091" y="5152860"/>
              <a:ext cx="1152573" cy="411583"/>
            </a:xfrm>
            <a:prstGeom prst="bentConnector3">
              <a:avLst>
                <a:gd name="adj1" fmla="val -22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4047489" y="5244799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6967913" y="1010575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5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D0BF4926-05E3-4343-B9F1-3EEC43EDDE03}"/>
              </a:ext>
            </a:extLst>
          </p:cNvPr>
          <p:cNvSpPr/>
          <p:nvPr/>
        </p:nvSpPr>
        <p:spPr>
          <a:xfrm rot="5400000">
            <a:off x="4641044" y="1115266"/>
            <a:ext cx="5521705" cy="4546897"/>
          </a:xfrm>
          <a:prstGeom prst="wedgeRectCallout">
            <a:avLst>
              <a:gd name="adj1" fmla="val 30897"/>
              <a:gd name="adj2" fmla="val 586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BB1543A-EAEF-4C97-9825-BEE9CEF07D04}"/>
              </a:ext>
            </a:extLst>
          </p:cNvPr>
          <p:cNvGrpSpPr/>
          <p:nvPr/>
        </p:nvGrpSpPr>
        <p:grpSpPr>
          <a:xfrm>
            <a:off x="4334393" y="627862"/>
            <a:ext cx="5279883" cy="5708763"/>
            <a:chOff x="61129" y="979855"/>
            <a:chExt cx="5279883" cy="57087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072F570-7799-43EF-880D-CEC174701F5D}"/>
                </a:ext>
              </a:extLst>
            </p:cNvPr>
            <p:cNvGrpSpPr/>
            <p:nvPr/>
          </p:nvGrpSpPr>
          <p:grpSpPr>
            <a:xfrm>
              <a:off x="3529716" y="2750360"/>
              <a:ext cx="1798526" cy="2462213"/>
              <a:chOff x="11630983" y="821188"/>
              <a:chExt cx="1798526" cy="287505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A622138-8C97-45F9-89D0-CE3B3D61385B}"/>
                  </a:ext>
                </a:extLst>
              </p:cNvPr>
              <p:cNvSpPr/>
              <p:nvPr/>
            </p:nvSpPr>
            <p:spPr>
              <a:xfrm>
                <a:off x="11636646" y="854879"/>
                <a:ext cx="1792863" cy="2727722"/>
              </a:xfrm>
              <a:prstGeom prst="rect">
                <a:avLst/>
              </a:prstGeom>
              <a:noFill/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610B1D-1AAF-470C-A927-D61517C533C3}"/>
                  </a:ext>
                </a:extLst>
              </p:cNvPr>
              <p:cNvSpPr txBox="1"/>
              <p:nvPr/>
            </p:nvSpPr>
            <p:spPr>
              <a:xfrm>
                <a:off x="11630983" y="821188"/>
                <a:ext cx="1786701" cy="287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 config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to NF 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1: NULL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5 &amp; 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pkt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2: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.add field X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adopt ID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.field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2C333A-4D21-4712-A2A1-8861B7648F1E}"/>
                </a:ext>
              </a:extLst>
            </p:cNvPr>
            <p:cNvGrpSpPr/>
            <p:nvPr/>
          </p:nvGrpSpPr>
          <p:grpSpPr>
            <a:xfrm>
              <a:off x="969197" y="1949858"/>
              <a:ext cx="2551677" cy="1710805"/>
              <a:chOff x="6543070" y="2256433"/>
              <a:chExt cx="2551677" cy="171080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2C5D1F5-B0D7-476A-A790-40FBDFBD9CC4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flipH="1">
                <a:off x="6863567" y="2668016"/>
                <a:ext cx="651624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1A662856-5DCD-444C-BC35-3FA27F24564B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7515191" y="2668016"/>
                <a:ext cx="0" cy="2016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3C009DE-FFAC-4763-A3C7-D00BA7E6A2C2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7515191" y="2668016"/>
                <a:ext cx="667948" cy="1947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BED2693A-8C45-4C59-B0AD-A434F9BDF931}"/>
                  </a:ext>
                </a:extLst>
              </p:cNvPr>
              <p:cNvSpPr/>
              <p:nvPr/>
            </p:nvSpPr>
            <p:spPr>
              <a:xfrm rot="16200000">
                <a:off x="7019789" y="3006082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D90EB3-EEFE-4174-9BD7-9D670BF553A8}"/>
                  </a:ext>
                </a:extLst>
              </p:cNvPr>
              <p:cNvSpPr txBox="1"/>
              <p:nvPr/>
            </p:nvSpPr>
            <p:spPr>
              <a:xfrm>
                <a:off x="6543070" y="3431993"/>
                <a:ext cx="1010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conflict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57947C-8945-4CD3-9294-4293202C5CB7}"/>
                  </a:ext>
                </a:extLst>
              </p:cNvPr>
              <p:cNvSpPr txBox="1"/>
              <p:nvPr/>
            </p:nvSpPr>
            <p:spPr>
              <a:xfrm>
                <a:off x="7503663" y="3444018"/>
                <a:ext cx="159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 in field A! Need packet copy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14735D-55DB-462E-AD9A-D1550B2E3EF5}"/>
                  </a:ext>
                </a:extLst>
              </p:cNvPr>
              <p:cNvSpPr/>
              <p:nvPr/>
            </p:nvSpPr>
            <p:spPr>
              <a:xfrm>
                <a:off x="7227191" y="225643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238665-E4FA-41F2-A248-4C6BD351E319}"/>
                  </a:ext>
                </a:extLst>
              </p:cNvPr>
              <p:cNvSpPr/>
              <p:nvPr/>
            </p:nvSpPr>
            <p:spPr>
              <a:xfrm>
                <a:off x="6575567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9728A3-6CAF-4753-AC65-2EC03FC52F1E}"/>
                  </a:ext>
                </a:extLst>
              </p:cNvPr>
              <p:cNvSpPr/>
              <p:nvPr/>
            </p:nvSpPr>
            <p:spPr>
              <a:xfrm>
                <a:off x="7227191" y="286971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6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FF7E12-DAA3-4A16-B2FE-8405ACF608EF}"/>
                  </a:ext>
                </a:extLst>
              </p:cNvPr>
              <p:cNvSpPr/>
              <p:nvPr/>
            </p:nvSpPr>
            <p:spPr>
              <a:xfrm>
                <a:off x="7895139" y="286278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5AFC3089-3880-4F6E-9735-B10DDA9B086B}"/>
                  </a:ext>
                </a:extLst>
              </p:cNvPr>
              <p:cNvSpPr/>
              <p:nvPr/>
            </p:nvSpPr>
            <p:spPr>
              <a:xfrm rot="16200000">
                <a:off x="7895769" y="3003111"/>
                <a:ext cx="99887" cy="744099"/>
              </a:xfrm>
              <a:prstGeom prst="leftBrace">
                <a:avLst>
                  <a:gd name="adj1" fmla="val 101222"/>
                  <a:gd name="adj2" fmla="val 4995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A34B10-BEC9-4AB6-B5CF-58DADB40024E}"/>
                </a:ext>
              </a:extLst>
            </p:cNvPr>
            <p:cNvGrpSpPr/>
            <p:nvPr/>
          </p:nvGrpSpPr>
          <p:grpSpPr>
            <a:xfrm>
              <a:off x="61129" y="4350899"/>
              <a:ext cx="3366873" cy="2337719"/>
              <a:chOff x="4516792" y="2869427"/>
              <a:chExt cx="3366873" cy="233771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52A2E07-5852-432B-8453-379DB9860F6F}"/>
                  </a:ext>
                </a:extLst>
              </p:cNvPr>
              <p:cNvSpPr/>
              <p:nvPr/>
            </p:nvSpPr>
            <p:spPr>
              <a:xfrm>
                <a:off x="5412562" y="2884938"/>
                <a:ext cx="2471103" cy="204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DF3B0CA-D4D6-4CA6-8C9B-91DA79C648DE}"/>
                  </a:ext>
                </a:extLst>
              </p:cNvPr>
              <p:cNvSpPr/>
              <p:nvPr/>
            </p:nvSpPr>
            <p:spPr>
              <a:xfrm>
                <a:off x="5627018" y="3267295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912DB5-3702-4692-ABBE-479FDF7AEE64}"/>
                  </a:ext>
                </a:extLst>
              </p:cNvPr>
              <p:cNvSpPr/>
              <p:nvPr/>
            </p:nvSpPr>
            <p:spPr>
              <a:xfrm>
                <a:off x="5627018" y="4388916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00E4D8-CE6E-4358-ACA7-AB6CD01F7BB8}"/>
                  </a:ext>
                </a:extLst>
              </p:cNvPr>
              <p:cNvSpPr/>
              <p:nvPr/>
            </p:nvSpPr>
            <p:spPr>
              <a:xfrm>
                <a:off x="6737199" y="3263111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2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10BF5AC-83EF-4044-8770-051DA4CA9C57}"/>
                  </a:ext>
                </a:extLst>
              </p:cNvPr>
              <p:cNvSpPr/>
              <p:nvPr/>
            </p:nvSpPr>
            <p:spPr>
              <a:xfrm>
                <a:off x="6737198" y="4395292"/>
                <a:ext cx="937963" cy="4059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Gather 1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E1417E1-8914-44C3-BC39-6381E993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167" y="3466074"/>
                <a:ext cx="694851" cy="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3B0A18-B300-45B7-BEEE-A863DBA33972}"/>
                  </a:ext>
                </a:extLst>
              </p:cNvPr>
              <p:cNvSpPr/>
              <p:nvPr/>
            </p:nvSpPr>
            <p:spPr>
              <a:xfrm>
                <a:off x="5807999" y="3827883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E041AC0-17BB-4714-A4B2-4C8A3AA16C3C}"/>
                  </a:ext>
                </a:extLst>
              </p:cNvPr>
              <p:cNvSpPr/>
              <p:nvPr/>
            </p:nvSpPr>
            <p:spPr>
              <a:xfrm>
                <a:off x="6983004" y="37694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BEF423-51FC-4756-93F6-9C3BC71B34AA}"/>
                  </a:ext>
                </a:extLst>
              </p:cNvPr>
              <p:cNvSpPr/>
              <p:nvPr/>
            </p:nvSpPr>
            <p:spPr>
              <a:xfrm>
                <a:off x="6942961" y="3814259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 1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7FC71C-B981-42E7-A719-F909EF92598B}"/>
                  </a:ext>
                </a:extLst>
              </p:cNvPr>
              <p:cNvSpPr/>
              <p:nvPr/>
            </p:nvSpPr>
            <p:spPr>
              <a:xfrm>
                <a:off x="6902132" y="3865080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5-7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99CA033-6D8B-4116-85F5-AAEA01803A76}"/>
                  </a:ext>
                </a:extLst>
              </p:cNvPr>
              <p:cNvCxnSpPr>
                <a:cxnSpLocks/>
                <a:stCxn id="30" idx="2"/>
                <a:endCxn id="35" idx="0"/>
              </p:cNvCxnSpPr>
              <p:nvPr/>
            </p:nvCxnSpPr>
            <p:spPr>
              <a:xfrm flipH="1">
                <a:off x="6095999" y="3673222"/>
                <a:ext cx="1" cy="15466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4897B174-A95B-48BB-83F9-9ADEA27F4748}"/>
                  </a:ext>
                </a:extLst>
              </p:cNvPr>
              <p:cNvCxnSpPr>
                <a:cxnSpLocks/>
                <a:stCxn id="35" idx="2"/>
                <a:endCxn id="31" idx="0"/>
              </p:cNvCxnSpPr>
              <p:nvPr/>
            </p:nvCxnSpPr>
            <p:spPr>
              <a:xfrm>
                <a:off x="6095999" y="4239466"/>
                <a:ext cx="1" cy="149450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BD2FF08-0F6A-4070-A903-742217579FE2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7206181" y="3669038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06C0D2C-5041-452F-A9B1-1BCA6C880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81" y="4250071"/>
                <a:ext cx="0" cy="145221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F008F720-E69A-4814-9156-3B5D2F10B0A6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 flipV="1">
                <a:off x="6564981" y="3466075"/>
                <a:ext cx="172218" cy="1125805"/>
              </a:xfrm>
              <a:prstGeom prst="curvedConnector3">
                <a:avLst/>
              </a:prstGeom>
              <a:ln>
                <a:prstDash val="dash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17BABA0-01AA-46F3-B43B-9BECA8DE874C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7206180" y="4801219"/>
                <a:ext cx="0" cy="405927"/>
              </a:xfrm>
              <a:prstGeom prst="straightConnector1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A6733B8-0D2C-4978-A938-56712AE2EA77}"/>
                  </a:ext>
                </a:extLst>
              </p:cNvPr>
              <p:cNvSpPr txBox="1"/>
              <p:nvPr/>
            </p:nvSpPr>
            <p:spPr>
              <a:xfrm>
                <a:off x="4516792" y="3072198"/>
                <a:ext cx="702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7021EB-283D-4EC9-99C5-20CF6CFB92C0}"/>
                  </a:ext>
                </a:extLst>
              </p:cNvPr>
              <p:cNvSpPr txBox="1"/>
              <p:nvPr/>
            </p:nvSpPr>
            <p:spPr>
              <a:xfrm>
                <a:off x="6228536" y="2869427"/>
                <a:ext cx="8963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8EEA773-BBF9-44A5-B02B-E6390A2BBC02}"/>
                </a:ext>
              </a:extLst>
            </p:cNvPr>
            <p:cNvGrpSpPr/>
            <p:nvPr/>
          </p:nvGrpSpPr>
          <p:grpSpPr>
            <a:xfrm>
              <a:off x="1403175" y="979855"/>
              <a:ext cx="3347920" cy="626680"/>
              <a:chOff x="7529352" y="718785"/>
              <a:chExt cx="3347920" cy="62668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4C3858A-18BE-4D5E-8FC9-F27790DCCFFE}"/>
                  </a:ext>
                </a:extLst>
              </p:cNvPr>
              <p:cNvSpPr txBox="1"/>
              <p:nvPr/>
            </p:nvSpPr>
            <p:spPr>
              <a:xfrm>
                <a:off x="8308730" y="718785"/>
                <a:ext cx="702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A67F2FA-5462-417D-937E-1BE932C1FB2A}"/>
                  </a:ext>
                </a:extLst>
              </p:cNvPr>
              <p:cNvGrpSpPr/>
              <p:nvPr/>
            </p:nvGrpSpPr>
            <p:grpSpPr>
              <a:xfrm>
                <a:off x="7529352" y="790446"/>
                <a:ext cx="695882" cy="555019"/>
                <a:chOff x="7189607" y="711513"/>
                <a:chExt cx="695882" cy="555019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29F9773-D773-40A8-819E-88E2FEC2C51A}"/>
                    </a:ext>
                  </a:extLst>
                </p:cNvPr>
                <p:cNvSpPr/>
                <p:nvPr/>
              </p:nvSpPr>
              <p:spPr>
                <a:xfrm>
                  <a:off x="7309489" y="711513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CEB507C-0EEB-4A25-802B-02C1B8509B86}"/>
                    </a:ext>
                  </a:extLst>
                </p:cNvPr>
                <p:cNvSpPr/>
                <p:nvPr/>
              </p:nvSpPr>
              <p:spPr>
                <a:xfrm>
                  <a:off x="7270479" y="7593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1DF04BB-89B0-478B-89FC-82B14BDF9C4A}"/>
                    </a:ext>
                  </a:extLst>
                </p:cNvPr>
                <p:cNvSpPr/>
                <p:nvPr/>
              </p:nvSpPr>
              <p:spPr>
                <a:xfrm>
                  <a:off x="7230436" y="804128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VNF 1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5DBAF50-6354-42B5-B7DD-E812E0177024}"/>
                    </a:ext>
                  </a:extLst>
                </p:cNvPr>
                <p:cNvSpPr/>
                <p:nvPr/>
              </p:nvSpPr>
              <p:spPr>
                <a:xfrm>
                  <a:off x="7189607" y="854949"/>
                  <a:ext cx="576000" cy="41158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NF 4-7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C27C7E5-894D-448B-8550-C9AD298FDDEF}"/>
                  </a:ext>
                </a:extLst>
              </p:cNvPr>
              <p:cNvSpPr/>
              <p:nvPr/>
            </p:nvSpPr>
            <p:spPr>
              <a:xfrm>
                <a:off x="9193854" y="833524"/>
                <a:ext cx="1683418" cy="505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Parallelism Strategy Generator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C2C95F5A-0137-4A0F-A309-FC7CEDED3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376" y="1088117"/>
                <a:ext cx="7111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3AD81026-808C-473E-854F-EBDA5371FB2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3058626" y="1555192"/>
              <a:ext cx="805508" cy="8960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7999928-4337-4663-965E-25BF19CC47A0}"/>
                </a:ext>
              </a:extLst>
            </p:cNvPr>
            <p:cNvSpPr txBox="1"/>
            <p:nvPr/>
          </p:nvSpPr>
          <p:spPr>
            <a:xfrm>
              <a:off x="2609266" y="1744535"/>
              <a:ext cx="27317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parallel strategy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5237A35-8947-44C0-99B4-75A87B232B65}"/>
                </a:ext>
              </a:extLst>
            </p:cNvPr>
            <p:cNvCxnSpPr>
              <a:cxnSpLocks/>
            </p:cNvCxnSpPr>
            <p:nvPr/>
          </p:nvCxnSpPr>
          <p:spPr>
            <a:xfrm>
              <a:off x="1999245" y="3641906"/>
              <a:ext cx="1428757" cy="297492"/>
            </a:xfrm>
            <a:prstGeom prst="bentConnector3">
              <a:avLst>
                <a:gd name="adj1" fmla="val 3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3E0E51D-44CA-4C14-AD40-3E7CD46ED7F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803145" y="4944521"/>
              <a:ext cx="351871" cy="8879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2D5DF0-22EF-46FC-A182-D366AA9D61E0}"/>
                </a:ext>
              </a:extLst>
            </p:cNvPr>
            <p:cNvSpPr txBox="1"/>
            <p:nvPr/>
          </p:nvSpPr>
          <p:spPr>
            <a:xfrm>
              <a:off x="3840225" y="5314805"/>
              <a:ext cx="135459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 </a:t>
              </a:r>
            </a:p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064D6-FC32-4E34-BBAE-D09021B17472}"/>
              </a:ext>
            </a:extLst>
          </p:cNvPr>
          <p:cNvGrpSpPr/>
          <p:nvPr/>
        </p:nvGrpSpPr>
        <p:grpSpPr>
          <a:xfrm>
            <a:off x="981880" y="789071"/>
            <a:ext cx="4052732" cy="4957310"/>
            <a:chOff x="6894176" y="1073142"/>
            <a:chExt cx="4052732" cy="4957310"/>
          </a:xfrm>
        </p:grpSpPr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8F9C1BAE-382D-4014-9FCF-B980F9415DD5}"/>
                </a:ext>
              </a:extLst>
            </p:cNvPr>
            <p:cNvSpPr/>
            <p:nvPr/>
          </p:nvSpPr>
          <p:spPr>
            <a:xfrm>
              <a:off x="7262528" y="3664986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磁盘 60">
              <a:extLst>
                <a:ext uri="{FF2B5EF4-FFF2-40B4-BE49-F238E27FC236}">
                  <a16:creationId xmlns:a16="http://schemas.microsoft.com/office/drawing/2014/main" id="{56A35ACF-7FC1-4AEE-9A1D-B0D814099CA4}"/>
                </a:ext>
              </a:extLst>
            </p:cNvPr>
            <p:cNvSpPr/>
            <p:nvPr/>
          </p:nvSpPr>
          <p:spPr>
            <a:xfrm>
              <a:off x="9207423" y="3662958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/>
            </a:p>
          </p:txBody>
        </p:sp>
        <p:sp>
          <p:nvSpPr>
            <p:cNvPr id="62" name="矩形: 圆角 2">
              <a:extLst>
                <a:ext uri="{FF2B5EF4-FFF2-40B4-BE49-F238E27FC236}">
                  <a16:creationId xmlns:a16="http://schemas.microsoft.com/office/drawing/2014/main" id="{F2DB4DEA-EA0F-44A1-9727-F83312AF3CFE}"/>
                </a:ext>
              </a:extLst>
            </p:cNvPr>
            <p:cNvSpPr/>
            <p:nvPr/>
          </p:nvSpPr>
          <p:spPr>
            <a:xfrm>
              <a:off x="6899160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2">
              <a:extLst>
                <a:ext uri="{FF2B5EF4-FFF2-40B4-BE49-F238E27FC236}">
                  <a16:creationId xmlns:a16="http://schemas.microsoft.com/office/drawing/2014/main" id="{359AA477-B547-4743-960C-57FA63066175}"/>
                </a:ext>
              </a:extLst>
            </p:cNvPr>
            <p:cNvSpPr/>
            <p:nvPr/>
          </p:nvSpPr>
          <p:spPr>
            <a:xfrm>
              <a:off x="782151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2">
              <a:extLst>
                <a:ext uri="{FF2B5EF4-FFF2-40B4-BE49-F238E27FC236}">
                  <a16:creationId xmlns:a16="http://schemas.microsoft.com/office/drawing/2014/main" id="{6B3C6117-6121-4E9D-A3D4-D259B66CFCE3}"/>
                </a:ext>
              </a:extLst>
            </p:cNvPr>
            <p:cNvSpPr/>
            <p:nvPr/>
          </p:nvSpPr>
          <p:spPr>
            <a:xfrm>
              <a:off x="8835772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2">
              <a:extLst>
                <a:ext uri="{FF2B5EF4-FFF2-40B4-BE49-F238E27FC236}">
                  <a16:creationId xmlns:a16="http://schemas.microsoft.com/office/drawing/2014/main" id="{D52B253C-750D-4768-BC66-431CC35FBA23}"/>
                </a:ext>
              </a:extLst>
            </p:cNvPr>
            <p:cNvSpPr/>
            <p:nvPr/>
          </p:nvSpPr>
          <p:spPr>
            <a:xfrm>
              <a:off x="9768324" y="4879303"/>
              <a:ext cx="816809" cy="81720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B50A4-E3F6-4F0F-B8BE-5D07866EA858}"/>
                </a:ext>
              </a:extLst>
            </p:cNvPr>
            <p:cNvCxnSpPr>
              <a:stCxn id="62" idx="0"/>
              <a:endCxn id="60" idx="3"/>
            </p:cNvCxnSpPr>
            <p:nvPr/>
          </p:nvCxnSpPr>
          <p:spPr>
            <a:xfrm flipV="1">
              <a:off x="7307565" y="4205313"/>
              <a:ext cx="457883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F72CD5-6BA4-4AF0-84D7-0AE1E90ED3DD}"/>
                </a:ext>
              </a:extLst>
            </p:cNvPr>
            <p:cNvCxnSpPr>
              <a:stCxn id="63" idx="0"/>
              <a:endCxn id="60" idx="3"/>
            </p:cNvCxnSpPr>
            <p:nvPr/>
          </p:nvCxnSpPr>
          <p:spPr>
            <a:xfrm flipH="1" flipV="1">
              <a:off x="7765448" y="4205313"/>
              <a:ext cx="464469" cy="67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F6482-3E39-4025-BBF3-13C7F3DDC11B}"/>
                </a:ext>
              </a:extLst>
            </p:cNvPr>
            <p:cNvCxnSpPr>
              <a:stCxn id="64" idx="0"/>
              <a:endCxn id="61" idx="3"/>
            </p:cNvCxnSpPr>
            <p:nvPr/>
          </p:nvCxnSpPr>
          <p:spPr>
            <a:xfrm flipV="1">
              <a:off x="9244177" y="4203285"/>
              <a:ext cx="46616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F75F0C4-6A51-4516-91E8-4315B4C901B7}"/>
                </a:ext>
              </a:extLst>
            </p:cNvPr>
            <p:cNvCxnSpPr>
              <a:stCxn id="65" idx="0"/>
              <a:endCxn id="61" idx="3"/>
            </p:cNvCxnSpPr>
            <p:nvPr/>
          </p:nvCxnSpPr>
          <p:spPr>
            <a:xfrm flipH="1" flipV="1">
              <a:off x="9710343" y="4203285"/>
              <a:ext cx="466386" cy="67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流程图: 磁盘 70">
              <a:extLst>
                <a:ext uri="{FF2B5EF4-FFF2-40B4-BE49-F238E27FC236}">
                  <a16:creationId xmlns:a16="http://schemas.microsoft.com/office/drawing/2014/main" id="{FDE8BA68-92F7-4698-8E47-67612E6E0D96}"/>
                </a:ext>
              </a:extLst>
            </p:cNvPr>
            <p:cNvSpPr/>
            <p:nvPr/>
          </p:nvSpPr>
          <p:spPr>
            <a:xfrm>
              <a:off x="7262528" y="2577622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流程图: 磁盘 71">
              <a:extLst>
                <a:ext uri="{FF2B5EF4-FFF2-40B4-BE49-F238E27FC236}">
                  <a16:creationId xmlns:a16="http://schemas.microsoft.com/office/drawing/2014/main" id="{51548E4F-6276-4CF3-9FEF-A0169B830ACF}"/>
                </a:ext>
              </a:extLst>
            </p:cNvPr>
            <p:cNvSpPr/>
            <p:nvPr/>
          </p:nvSpPr>
          <p:spPr>
            <a:xfrm>
              <a:off x="9209745" y="2572245"/>
              <a:ext cx="1005840" cy="5403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835914-3EAE-42C9-8384-78C0F887B15E}"/>
                </a:ext>
              </a:extLst>
            </p:cNvPr>
            <p:cNvCxnSpPr>
              <a:stCxn id="71" idx="3"/>
              <a:endCxn id="60" idx="1"/>
            </p:cNvCxnSpPr>
            <p:nvPr/>
          </p:nvCxnSpPr>
          <p:spPr>
            <a:xfrm>
              <a:off x="7765448" y="3117949"/>
              <a:ext cx="0" cy="54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A76A75F-0A56-4281-A141-BD2B023639FE}"/>
                </a:ext>
              </a:extLst>
            </p:cNvPr>
            <p:cNvCxnSpPr>
              <a:stCxn id="72" idx="3"/>
              <a:endCxn id="60" idx="1"/>
            </p:cNvCxnSpPr>
            <p:nvPr/>
          </p:nvCxnSpPr>
          <p:spPr>
            <a:xfrm flipH="1">
              <a:off x="7765448" y="3112572"/>
              <a:ext cx="1947217" cy="55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020430-6B9F-4194-B6EE-3A3FAF71C92F}"/>
                </a:ext>
              </a:extLst>
            </p:cNvPr>
            <p:cNvCxnSpPr>
              <a:stCxn id="72" idx="3"/>
              <a:endCxn id="61" idx="1"/>
            </p:cNvCxnSpPr>
            <p:nvPr/>
          </p:nvCxnSpPr>
          <p:spPr>
            <a:xfrm flipH="1">
              <a:off x="9710343" y="3112572"/>
              <a:ext cx="2322" cy="55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7FB21D0-31D6-4BAD-B941-8F37E82BDAB9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>
              <a:off x="7765448" y="3117949"/>
              <a:ext cx="1944895" cy="54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EA5A383-21E8-40F9-BD53-5644C6561002}"/>
                </a:ext>
              </a:extLst>
            </p:cNvPr>
            <p:cNvSpPr txBox="1"/>
            <p:nvPr/>
          </p:nvSpPr>
          <p:spPr>
            <a:xfrm>
              <a:off x="10480122" y="3627902"/>
              <a:ext cx="466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2111910-907B-4FCE-9CFF-67B6987AA368}"/>
                </a:ext>
              </a:extLst>
            </p:cNvPr>
            <p:cNvSpPr txBox="1"/>
            <p:nvPr/>
          </p:nvSpPr>
          <p:spPr>
            <a:xfrm>
              <a:off x="8399341" y="2045028"/>
              <a:ext cx="677108" cy="4105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A512A1A-3B5D-4D30-ACFB-1037F5AD930A}"/>
                </a:ext>
              </a:extLst>
            </p:cNvPr>
            <p:cNvSpPr txBox="1"/>
            <p:nvPr/>
          </p:nvSpPr>
          <p:spPr>
            <a:xfrm>
              <a:off x="7046749" y="2078280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529922-A5D1-4704-8AE5-841063A40A44}"/>
                </a:ext>
              </a:extLst>
            </p:cNvPr>
            <p:cNvSpPr txBox="1"/>
            <p:nvPr/>
          </p:nvSpPr>
          <p:spPr>
            <a:xfrm>
              <a:off x="8112548" y="1725395"/>
              <a:ext cx="70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9C3E7EA-F150-425D-AC4A-FE29F2D3A194}"/>
                </a:ext>
              </a:extLst>
            </p:cNvPr>
            <p:cNvCxnSpPr/>
            <p:nvPr/>
          </p:nvCxnSpPr>
          <p:spPr>
            <a:xfrm flipH="1">
              <a:off x="7697313" y="2109563"/>
              <a:ext cx="22505" cy="20811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8599169-8168-4FDB-8BD5-83B7CE472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37" y="3194491"/>
              <a:ext cx="1743855" cy="49666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EAFD23E-83E2-430C-912F-069FC03CA139}"/>
                </a:ext>
              </a:extLst>
            </p:cNvPr>
            <p:cNvCxnSpPr/>
            <p:nvPr/>
          </p:nvCxnSpPr>
          <p:spPr>
            <a:xfrm>
              <a:off x="9637555" y="3185974"/>
              <a:ext cx="18332" cy="102955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E90880F-FF7C-4ED4-BA29-753F77C7E740}"/>
                </a:ext>
              </a:extLst>
            </p:cNvPr>
            <p:cNvGrpSpPr/>
            <p:nvPr/>
          </p:nvGrpSpPr>
          <p:grpSpPr>
            <a:xfrm>
              <a:off x="7132972" y="4052594"/>
              <a:ext cx="1278076" cy="1082917"/>
              <a:chOff x="508765" y="4101286"/>
              <a:chExt cx="1278076" cy="1082917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9B8325-5175-46D2-8DCE-6D191F289A39}"/>
                  </a:ext>
                </a:extLst>
              </p:cNvPr>
              <p:cNvCxnSpPr/>
              <p:nvPr/>
            </p:nvCxnSpPr>
            <p:spPr>
              <a:xfrm flipH="1">
                <a:off x="523306" y="422485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6EAF7CE6-389C-4855-B385-A4396C6ABD44}"/>
                  </a:ext>
                </a:extLst>
              </p:cNvPr>
              <p:cNvCxnSpPr/>
              <p:nvPr/>
            </p:nvCxnSpPr>
            <p:spPr>
              <a:xfrm flipH="1">
                <a:off x="584266" y="4331537"/>
                <a:ext cx="554435" cy="830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F09373D-8A0F-415A-8579-51DA8A98F8B3}"/>
                  </a:ext>
                </a:extLst>
              </p:cNvPr>
              <p:cNvCxnSpPr/>
              <p:nvPr/>
            </p:nvCxnSpPr>
            <p:spPr>
              <a:xfrm>
                <a:off x="1135134" y="4331537"/>
                <a:ext cx="505158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DE2BD3E2-9A7B-4437-B415-DA0488DD8AFA}"/>
                  </a:ext>
                </a:extLst>
              </p:cNvPr>
              <p:cNvCxnSpPr/>
              <p:nvPr/>
            </p:nvCxnSpPr>
            <p:spPr>
              <a:xfrm>
                <a:off x="1160371" y="4101286"/>
                <a:ext cx="614033" cy="94432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90367F9-A3D1-4DC2-AE2D-CF243881A925}"/>
                  </a:ext>
                </a:extLst>
              </p:cNvPr>
              <p:cNvCxnSpPr/>
              <p:nvPr/>
            </p:nvCxnSpPr>
            <p:spPr>
              <a:xfrm>
                <a:off x="508765" y="5055133"/>
                <a:ext cx="72095" cy="12907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3ECA9D2-0D6A-4B65-B445-B50B59A107B9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C0072D8-C00A-405A-AC65-9E026B6D2E7B}"/>
                </a:ext>
              </a:extLst>
            </p:cNvPr>
            <p:cNvGrpSpPr/>
            <p:nvPr/>
          </p:nvGrpSpPr>
          <p:grpSpPr>
            <a:xfrm>
              <a:off x="9062033" y="4200626"/>
              <a:ext cx="1303569" cy="879119"/>
              <a:chOff x="483272" y="4215256"/>
              <a:chExt cx="1303569" cy="879119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EED4472-387D-4F4D-ADF1-71C9150CE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532" y="4224857"/>
                <a:ext cx="591210" cy="8294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770D7EAB-2D3A-4240-8082-B9C6D4191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457" y="4331537"/>
                <a:ext cx="483245" cy="72353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6EC7B7D-F848-4A8B-8DCA-BAC81BDFF5D6}"/>
                  </a:ext>
                </a:extLst>
              </p:cNvPr>
              <p:cNvCxnSpPr/>
              <p:nvPr/>
            </p:nvCxnSpPr>
            <p:spPr>
              <a:xfrm>
                <a:off x="1129670" y="4331537"/>
                <a:ext cx="510622" cy="7628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7BA7A65-7F97-40CD-BF4A-1F0715A16551}"/>
                  </a:ext>
                </a:extLst>
              </p:cNvPr>
              <p:cNvCxnSpPr/>
              <p:nvPr/>
            </p:nvCxnSpPr>
            <p:spPr>
              <a:xfrm>
                <a:off x="1230718" y="4215256"/>
                <a:ext cx="543686" cy="83035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E332F8B-14ED-4A45-8E45-6A53F479D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72" y="5045607"/>
                <a:ext cx="18276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E03F9DFF-B57B-4D73-90EF-5B741773550A}"/>
                  </a:ext>
                </a:extLst>
              </p:cNvPr>
              <p:cNvCxnSpPr/>
              <p:nvPr/>
            </p:nvCxnSpPr>
            <p:spPr>
              <a:xfrm flipH="1">
                <a:off x="1643698" y="5045607"/>
                <a:ext cx="143143" cy="487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8B380D4-0054-46F7-AEDF-32037FB8E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839" y="3690358"/>
              <a:ext cx="116109" cy="3622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A9D1B7-73C1-4D74-9815-B4653477D0D9}"/>
                </a:ext>
              </a:extLst>
            </p:cNvPr>
            <p:cNvCxnSpPr/>
            <p:nvPr/>
          </p:nvCxnSpPr>
          <p:spPr>
            <a:xfrm flipH="1" flipV="1">
              <a:off x="9804532" y="2106542"/>
              <a:ext cx="9033" cy="209877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F8BC157-A947-414C-936E-8CC1B48A77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968" y="2396797"/>
              <a:ext cx="2390" cy="9250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534C3A5-5928-4364-B0A6-1A74AF01D737}"/>
                </a:ext>
              </a:extLst>
            </p:cNvPr>
            <p:cNvGrpSpPr/>
            <p:nvPr/>
          </p:nvGrpSpPr>
          <p:grpSpPr>
            <a:xfrm>
              <a:off x="7205067" y="1073142"/>
              <a:ext cx="2550361" cy="630452"/>
              <a:chOff x="322363" y="225880"/>
              <a:chExt cx="2550361" cy="630452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74A11CB-D8D2-4BD6-96B4-36E87F28F73F}"/>
                  </a:ext>
                </a:extLst>
              </p:cNvPr>
              <p:cNvCxnSpPr>
                <a:cxnSpLocks/>
                <a:stCxn id="110" idx="3"/>
                <a:endCxn id="112" idx="1"/>
              </p:cNvCxnSpPr>
              <p:nvPr/>
            </p:nvCxnSpPr>
            <p:spPr>
              <a:xfrm>
                <a:off x="973420" y="530010"/>
                <a:ext cx="120025" cy="39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EA3E53D-2608-4440-AAE5-91EEF70C12E4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669445" y="533937"/>
                <a:ext cx="1293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9631B70-64E2-4B06-A3C4-F2709D79171B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2034371" y="534664"/>
                <a:ext cx="145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B9D71EA-6EE3-4D88-9FA9-82571C916F61}"/>
                  </a:ext>
                </a:extLst>
              </p:cNvPr>
              <p:cNvSpPr/>
              <p:nvPr/>
            </p:nvSpPr>
            <p:spPr>
              <a:xfrm>
                <a:off x="397420" y="324218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62D7337-E5F6-447C-B3B7-ACCAAA89BDCE}"/>
                  </a:ext>
                </a:extLst>
              </p:cNvPr>
              <p:cNvSpPr/>
              <p:nvPr/>
            </p:nvSpPr>
            <p:spPr>
              <a:xfrm>
                <a:off x="322363" y="225880"/>
                <a:ext cx="2550361" cy="630452"/>
              </a:xfrm>
              <a:prstGeom prst="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39E678B-6361-488A-AD3C-2620892685A5}"/>
                  </a:ext>
                </a:extLst>
              </p:cNvPr>
              <p:cNvSpPr/>
              <p:nvPr/>
            </p:nvSpPr>
            <p:spPr>
              <a:xfrm>
                <a:off x="1093445" y="328145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C2F634C-1B56-4392-AC0D-4604A36BBD95}"/>
                  </a:ext>
                </a:extLst>
              </p:cNvPr>
              <p:cNvSpPr/>
              <p:nvPr/>
            </p:nvSpPr>
            <p:spPr>
              <a:xfrm>
                <a:off x="2179757" y="328872"/>
                <a:ext cx="576000" cy="411583"/>
              </a:xfrm>
              <a:prstGeom prst="rect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7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C000173-3D52-41A1-8AE4-66835426B005}"/>
                  </a:ext>
                </a:extLst>
              </p:cNvPr>
              <p:cNvSpPr txBox="1"/>
              <p:nvPr/>
            </p:nvSpPr>
            <p:spPr>
              <a:xfrm>
                <a:off x="1727727" y="351372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E2161A8-00B7-41BD-A0F4-06EA624866CF}"/>
                </a:ext>
              </a:extLst>
            </p:cNvPr>
            <p:cNvSpPr/>
            <p:nvPr/>
          </p:nvSpPr>
          <p:spPr>
            <a:xfrm>
              <a:off x="7018443" y="5070976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680AB3A-CC6A-4AFA-9F27-A4B65F778557}"/>
                </a:ext>
              </a:extLst>
            </p:cNvPr>
            <p:cNvSpPr txBox="1"/>
            <p:nvPr/>
          </p:nvSpPr>
          <p:spPr>
            <a:xfrm>
              <a:off x="6894176" y="5720632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B471C26-16FC-44D8-8289-AB3050F8FFD4}"/>
                </a:ext>
              </a:extLst>
            </p:cNvPr>
            <p:cNvSpPr txBox="1"/>
            <p:nvPr/>
          </p:nvSpPr>
          <p:spPr>
            <a:xfrm>
              <a:off x="781693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92FB6F-0B3B-471F-BA03-8C59AB73F74C}"/>
                </a:ext>
              </a:extLst>
            </p:cNvPr>
            <p:cNvSpPr txBox="1"/>
            <p:nvPr/>
          </p:nvSpPr>
          <p:spPr>
            <a:xfrm>
              <a:off x="88392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E1EE263-FBCB-4D83-85FA-625F9F10EC0C}"/>
                </a:ext>
              </a:extLst>
            </p:cNvPr>
            <p:cNvSpPr txBox="1"/>
            <p:nvPr/>
          </p:nvSpPr>
          <p:spPr>
            <a:xfrm>
              <a:off x="9766382" y="5722675"/>
              <a:ext cx="825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BC9A42-8521-4F36-B07B-AD083621ADD0}"/>
                </a:ext>
              </a:extLst>
            </p:cNvPr>
            <p:cNvSpPr/>
            <p:nvPr/>
          </p:nvSpPr>
          <p:spPr>
            <a:xfrm>
              <a:off x="7948383" y="507139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71F528B-9C03-4ACB-98F6-11EE87383D0E}"/>
                </a:ext>
              </a:extLst>
            </p:cNvPr>
            <p:cNvSpPr/>
            <p:nvPr/>
          </p:nvSpPr>
          <p:spPr>
            <a:xfrm>
              <a:off x="8951437" y="507774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DCC700-C4D3-4CB8-8A46-00B489ED9EC1}"/>
                </a:ext>
              </a:extLst>
            </p:cNvPr>
            <p:cNvSpPr/>
            <p:nvPr/>
          </p:nvSpPr>
          <p:spPr>
            <a:xfrm>
              <a:off x="9925380" y="4991879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C53F97E-5752-44B7-8A05-850CD4F66BDE}"/>
                </a:ext>
              </a:extLst>
            </p:cNvPr>
            <p:cNvSpPr/>
            <p:nvPr/>
          </p:nvSpPr>
          <p:spPr>
            <a:xfrm>
              <a:off x="9886370" y="50397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2A7BF7-C1B6-4DCA-8CE3-DBC6325023AF}"/>
                </a:ext>
              </a:extLst>
            </p:cNvPr>
            <p:cNvSpPr/>
            <p:nvPr/>
          </p:nvSpPr>
          <p:spPr>
            <a:xfrm>
              <a:off x="9846327" y="5084494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VNF 1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CCCF48D-6F34-4A03-907D-5ACD948E3746}"/>
                </a:ext>
              </a:extLst>
            </p:cNvPr>
            <p:cNvSpPr/>
            <p:nvPr/>
          </p:nvSpPr>
          <p:spPr>
            <a:xfrm>
              <a:off x="9805498" y="5135315"/>
              <a:ext cx="576000" cy="411583"/>
            </a:xfrm>
            <a:prstGeom prst="rect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4-7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2712873-B2E0-4A76-92CA-57943BD50FD9}"/>
                </a:ext>
              </a:extLst>
            </p:cNvPr>
            <p:cNvCxnSpPr>
              <a:cxnSpLocks/>
            </p:cNvCxnSpPr>
            <p:nvPr/>
          </p:nvCxnSpPr>
          <p:spPr>
            <a:xfrm>
              <a:off x="7956644" y="1740221"/>
              <a:ext cx="134950" cy="36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70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998</Words>
  <Application>Microsoft Office PowerPoint</Application>
  <PresentationFormat>宽屏</PresentationFormat>
  <Paragraphs>433</Paragraphs>
  <Slides>10</Slides>
  <Notes>0</Notes>
  <HiddenSlides>9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155</cp:revision>
  <dcterms:created xsi:type="dcterms:W3CDTF">2019-07-21T13:26:13Z</dcterms:created>
  <dcterms:modified xsi:type="dcterms:W3CDTF">2019-07-31T15:35:41Z</dcterms:modified>
</cp:coreProperties>
</file>