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5" r:id="rId3"/>
    <p:sldId id="269" r:id="rId4"/>
    <p:sldId id="271" r:id="rId5"/>
    <p:sldId id="266" r:id="rId6"/>
    <p:sldId id="267" r:id="rId7"/>
    <p:sldId id="277" r:id="rId8"/>
    <p:sldId id="256" r:id="rId9"/>
    <p:sldId id="274" r:id="rId10"/>
    <p:sldId id="279" r:id="rId11"/>
    <p:sldId id="281" r:id="rId12"/>
    <p:sldId id="257" r:id="rId13"/>
    <p:sldId id="282" r:id="rId14"/>
    <p:sldId id="283" r:id="rId15"/>
    <p:sldId id="284" r:id="rId16"/>
    <p:sldId id="278" r:id="rId17"/>
    <p:sldId id="273" r:id="rId18"/>
    <p:sldId id="285" r:id="rId19"/>
    <p:sldId id="287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184EFF-16A7-4FF8-BF51-9396B8E8CC3A}">
          <p14:sldIdLst>
            <p14:sldId id="276"/>
            <p14:sldId id="275"/>
            <p14:sldId id="269"/>
            <p14:sldId id="271"/>
            <p14:sldId id="266"/>
            <p14:sldId id="267"/>
            <p14:sldId id="277"/>
            <p14:sldId id="256"/>
            <p14:sldId id="274"/>
            <p14:sldId id="279"/>
            <p14:sldId id="281"/>
            <p14:sldId id="257"/>
            <p14:sldId id="282"/>
            <p14:sldId id="283"/>
            <p14:sldId id="284"/>
            <p14:sldId id="278"/>
            <p14:sldId id="273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unte" initials="MJ" lastIdx="1" clrIdx="0">
    <p:extLst>
      <p:ext uri="{19B8F6BF-5375-455C-9EA6-DF929625EA0E}">
        <p15:presenceInfo xmlns:p15="http://schemas.microsoft.com/office/powerpoint/2012/main" userId="c4ab3f5d8f6fc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D966"/>
    <a:srgbClr val="990000"/>
    <a:srgbClr val="C00000"/>
    <a:srgbClr val="507E32"/>
    <a:srgbClr val="DBDBDB"/>
    <a:srgbClr val="FDF1CD"/>
    <a:srgbClr val="F4B183"/>
    <a:srgbClr val="F8CAAD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8277" autoAdjust="0"/>
  </p:normalViewPr>
  <p:slideViewPr>
    <p:cSldViewPr snapToGrid="0">
      <p:cViewPr>
        <p:scale>
          <a:sx n="75" d="100"/>
          <a:sy n="75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CDA9-C50A-4E7D-9FDA-690CF68DC817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7DBF-CAFA-48A9-AC9D-13EFF850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59C4-FEE0-417E-A0A8-F361C6517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5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SFC Request Input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SFC Deployment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NFs Input to PSG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PSG generates the optimal parallel strategy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Convert optimal parallel strategy to a runtime configuration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Deploy runtime configurations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7DBF-CAFA-48A9-AC9D-13EFF850E3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7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SFC Request Input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SFC Deployment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NFs Input to PSG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PSG generates the optimal parallel strategy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Convert optimal parallel strategy to a runtime configuration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Deploy runtime configurations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7DBF-CAFA-48A9-AC9D-13EFF850E3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9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B8469F-DBCD-4875-AC3C-1A658A20263E}"/>
              </a:ext>
            </a:extLst>
          </p:cNvPr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1BD64D-0604-47C8-92A4-7355E3E7E762}"/>
                </a:ext>
              </a:extLst>
            </p:cNvPr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8431FF-7599-4C06-A64A-0025F5E8B7A9}"/>
                  </a:ext>
                </a:extLst>
              </p:cNvPr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83F1185-AC59-4DC4-BA23-19A6A96706F4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F93C955-3162-4C1F-AF60-254ADF276E68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129DB71-1B6D-4118-BD6C-C6BEF0C87B2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6DB5539-DFC5-4CF2-A628-567B807E18D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9907921-B22F-420A-8334-514377225051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6FD7ADD-3DA9-4DB2-87C3-FCE9964F2856}"/>
                  </a:ext>
                </a:extLst>
              </p:cNvPr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3B8F632-09BB-46FF-AC18-6EFB8D68A1BB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43F2B03-FF9E-4E59-AF62-BE2BB714ED04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D1D6570-6A2F-422D-B727-5112AE131FB1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BD0BBD5-DC86-489E-8451-3344AD09D2E3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B33DCFB-7391-4F0A-AA26-B91A08CDF7BE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83C8FC-022E-4D5D-9C16-918DC886B169}"/>
                  </a:ext>
                </a:extLst>
              </p:cNvPr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BAFD917-C67C-4E26-B92F-EF3407B655A6}"/>
                    </a:ext>
                  </a:extLst>
                </p:cNvPr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0F47077-9663-4ADA-A7F7-5ABC55F4A949}"/>
                      </a:ext>
                    </a:extLst>
                  </p:cNvPr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C016129-B552-4DF6-8194-E487C03F864A}"/>
                      </a:ext>
                    </a:extLst>
                  </p:cNvPr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AEF63EF-A3A2-4F6C-AE4D-D57A4E3318CB}"/>
                      </a:ext>
                    </a:extLst>
                  </p:cNvPr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671D435-8A66-4FC2-BCC7-9B3215A2E922}"/>
                      </a:ext>
                    </a:extLst>
                  </p:cNvPr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615CC5-71B4-46CA-9F8A-3A0393A006C2}"/>
                      </a:ext>
                    </a:extLst>
                  </p:cNvPr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73D6836-C31A-4DE3-A9FD-51551E378469}"/>
                    </a:ext>
                  </a:extLst>
                </p:cNvPr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C937198-D508-41C5-8263-98C632B703F4}"/>
                  </a:ext>
                </a:extLst>
              </p:cNvPr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EFB8D9D-5546-4CC1-9D5A-BD8AB210EFA9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3E0FD06-73D7-4E2A-A763-2C90DB49E679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D1063E-349C-4967-A76F-396D0D7969B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905789-6549-406D-BF3F-A609D3ED929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64BD6FF-78F6-49E7-8D4D-985888F84709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37941BF-092C-4D49-8C62-304EBDDA9F0D}"/>
                  </a:ext>
                </a:extLst>
              </p:cNvPr>
              <p:cNvCxnSpPr>
                <a:stCxn id="42" idx="3"/>
                <a:endCxn id="37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81D83D4-97D2-4397-B87C-E9DED61F3F5D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B6FBD37-8339-492E-8FDD-78E3454319D3}"/>
                  </a:ext>
                </a:extLst>
              </p:cNvPr>
              <p:cNvCxnSpPr>
                <a:stCxn id="37" idx="3"/>
                <a:endCxn id="2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296C87-1133-4642-8801-C800ABA11150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F90B6B-56F6-4D22-A8A1-FB3D3AD75521}"/>
                  </a:ext>
                </a:extLst>
              </p:cNvPr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4FDC3-0DCB-4992-90E5-33F4991D98B1}"/>
                  </a:ext>
                </a:extLst>
              </p:cNvPr>
              <p:cNvSpPr txBox="1"/>
              <p:nvPr/>
            </p:nvSpPr>
            <p:spPr>
              <a:xfrm rot="2186399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7865D5-CB59-4B36-8C1D-56642827C699}"/>
                  </a:ext>
                </a:extLst>
              </p:cNvPr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5E747A-9FAC-441A-8ED4-59E7E0C8E529}"/>
                  </a:ext>
                </a:extLst>
              </p:cNvPr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1BF6A4-B069-4181-B75D-89427EC7561B}"/>
                  </a:ext>
                </a:extLst>
              </p:cNvPr>
              <p:cNvSpPr txBox="1"/>
              <p:nvPr/>
            </p:nvSpPr>
            <p:spPr>
              <a:xfrm rot="216748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8238CA-CEB9-4A6F-9658-7A893E102343}"/>
                  </a:ext>
                </a:extLst>
              </p:cNvPr>
              <p:cNvSpPr txBox="1"/>
              <p:nvPr/>
            </p:nvSpPr>
            <p:spPr>
              <a:xfrm rot="19419471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A4C56-B2AF-4C11-AB5E-3B7B0D971352}"/>
                </a:ext>
              </a:extLst>
            </p:cNvPr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203206-4457-40BD-9DFF-818BE9EC646B}"/>
                </a:ext>
              </a:extLst>
            </p:cNvPr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B1A477-BACF-40F6-A436-225DD2544EB0}"/>
                </a:ext>
              </a:extLst>
            </p:cNvPr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798998"/>
            <a:ext cx="1745850" cy="2231616"/>
            <a:chOff x="4601586" y="2027791"/>
            <a:chExt cx="1745850" cy="22316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379508" y="2027791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774916" y="880040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34312"/>
            <a:ext cx="1810146" cy="1939531"/>
            <a:chOff x="663246" y="845499"/>
            <a:chExt cx="1810146" cy="193953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698078" y="84549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5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DC00E5BD-44BA-4DE4-BAF3-9851200926F0}"/>
              </a:ext>
            </a:extLst>
          </p:cNvPr>
          <p:cNvSpPr/>
          <p:nvPr/>
        </p:nvSpPr>
        <p:spPr>
          <a:xfrm>
            <a:off x="5968222" y="2545604"/>
            <a:ext cx="905874" cy="1570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85BE8A-011D-481F-8D32-B3244173F507}"/>
              </a:ext>
            </a:extLst>
          </p:cNvPr>
          <p:cNvGrpSpPr/>
          <p:nvPr/>
        </p:nvGrpSpPr>
        <p:grpSpPr>
          <a:xfrm>
            <a:off x="5471390" y="1095528"/>
            <a:ext cx="704234" cy="410367"/>
            <a:chOff x="515624" y="1016931"/>
            <a:chExt cx="704234" cy="4103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CF2176-C416-4DBE-96A8-6263AE6D3855}"/>
                </a:ext>
              </a:extLst>
            </p:cNvPr>
            <p:cNvGrpSpPr/>
            <p:nvPr/>
          </p:nvGrpSpPr>
          <p:grpSpPr>
            <a:xfrm>
              <a:off x="527712" y="1016931"/>
              <a:ext cx="680058" cy="409272"/>
              <a:chOff x="527712" y="1016930"/>
              <a:chExt cx="635608" cy="40927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DF4BB8E-AC81-4ECB-948C-AB5FF239F504}"/>
                  </a:ext>
                </a:extLst>
              </p:cNvPr>
              <p:cNvSpPr/>
              <p:nvPr/>
            </p:nvSpPr>
            <p:spPr>
              <a:xfrm>
                <a:off x="527712" y="1016930"/>
                <a:ext cx="635608" cy="40927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流程图: 手动输入 2">
                <a:extLst>
                  <a:ext uri="{FF2B5EF4-FFF2-40B4-BE49-F238E27FC236}">
                    <a16:creationId xmlns:a16="http://schemas.microsoft.com/office/drawing/2014/main" id="{5203BE01-1B93-47B0-82E9-7CD969F16990}"/>
                  </a:ext>
                </a:extLst>
              </p:cNvPr>
              <p:cNvSpPr/>
              <p:nvPr/>
            </p:nvSpPr>
            <p:spPr>
              <a:xfrm>
                <a:off x="774137" y="1027187"/>
                <a:ext cx="380293" cy="3908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3285 w 10000"/>
                  <a:gd name="connsiteY0" fmla="*/ 0 h 10247"/>
                  <a:gd name="connsiteX1" fmla="*/ 10000 w 10000"/>
                  <a:gd name="connsiteY1" fmla="*/ 247 h 10247"/>
                  <a:gd name="connsiteX2" fmla="*/ 10000 w 10000"/>
                  <a:gd name="connsiteY2" fmla="*/ 10247 h 10247"/>
                  <a:gd name="connsiteX3" fmla="*/ 0 w 10000"/>
                  <a:gd name="connsiteY3" fmla="*/ 10247 h 10247"/>
                  <a:gd name="connsiteX4" fmla="*/ 3285 w 10000"/>
                  <a:gd name="connsiteY4" fmla="*/ 0 h 10247"/>
                  <a:gd name="connsiteX0" fmla="*/ 3723 w 10000"/>
                  <a:gd name="connsiteY0" fmla="*/ 377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3723 w 10000"/>
                  <a:gd name="connsiteY4" fmla="*/ 377 h 10000"/>
                  <a:gd name="connsiteX0" fmla="*/ 3869 w 10000"/>
                  <a:gd name="connsiteY0" fmla="*/ 0 h 10122"/>
                  <a:gd name="connsiteX1" fmla="*/ 10000 w 10000"/>
                  <a:gd name="connsiteY1" fmla="*/ 122 h 10122"/>
                  <a:gd name="connsiteX2" fmla="*/ 10000 w 10000"/>
                  <a:gd name="connsiteY2" fmla="*/ 10122 h 10122"/>
                  <a:gd name="connsiteX3" fmla="*/ 0 w 10000"/>
                  <a:gd name="connsiteY3" fmla="*/ 10122 h 10122"/>
                  <a:gd name="connsiteX4" fmla="*/ 3869 w 10000"/>
                  <a:gd name="connsiteY4" fmla="*/ 0 h 10122"/>
                  <a:gd name="connsiteX0" fmla="*/ 3869 w 10000"/>
                  <a:gd name="connsiteY0" fmla="*/ 128 h 10250"/>
                  <a:gd name="connsiteX1" fmla="*/ 9950 w 10000"/>
                  <a:gd name="connsiteY1" fmla="*/ 0 h 10250"/>
                  <a:gd name="connsiteX2" fmla="*/ 10000 w 10000"/>
                  <a:gd name="connsiteY2" fmla="*/ 10250 h 10250"/>
                  <a:gd name="connsiteX3" fmla="*/ 0 w 10000"/>
                  <a:gd name="connsiteY3" fmla="*/ 10250 h 10250"/>
                  <a:gd name="connsiteX4" fmla="*/ 3869 w 10000"/>
                  <a:gd name="connsiteY4" fmla="*/ 128 h 10250"/>
                  <a:gd name="connsiteX0" fmla="*/ 3869 w 10000"/>
                  <a:gd name="connsiteY0" fmla="*/ 0 h 10272"/>
                  <a:gd name="connsiteX1" fmla="*/ 9950 w 10000"/>
                  <a:gd name="connsiteY1" fmla="*/ 22 h 10272"/>
                  <a:gd name="connsiteX2" fmla="*/ 10000 w 10000"/>
                  <a:gd name="connsiteY2" fmla="*/ 10272 h 10272"/>
                  <a:gd name="connsiteX3" fmla="*/ 0 w 10000"/>
                  <a:gd name="connsiteY3" fmla="*/ 10272 h 10272"/>
                  <a:gd name="connsiteX4" fmla="*/ 3869 w 10000"/>
                  <a:gd name="connsiteY4" fmla="*/ 0 h 1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72">
                    <a:moveTo>
                      <a:pt x="3869" y="0"/>
                    </a:moveTo>
                    <a:lnTo>
                      <a:pt x="9950" y="22"/>
                    </a:lnTo>
                    <a:cubicBezTo>
                      <a:pt x="9967" y="3439"/>
                      <a:pt x="9983" y="6855"/>
                      <a:pt x="10000" y="10272"/>
                    </a:cubicBezTo>
                    <a:lnTo>
                      <a:pt x="0" y="10272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E8DBB3-D307-4C6D-A99B-091C4A7F7932}"/>
                </a:ext>
              </a:extLst>
            </p:cNvPr>
            <p:cNvSpPr txBox="1"/>
            <p:nvPr/>
          </p:nvSpPr>
          <p:spPr>
            <a:xfrm>
              <a:off x="515624" y="1027188"/>
              <a:ext cx="704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358D09-1DEE-452F-B29D-0143654F94BE}"/>
              </a:ext>
            </a:extLst>
          </p:cNvPr>
          <p:cNvGrpSpPr/>
          <p:nvPr/>
        </p:nvGrpSpPr>
        <p:grpSpPr>
          <a:xfrm>
            <a:off x="6381195" y="1095528"/>
            <a:ext cx="732030" cy="409272"/>
            <a:chOff x="5085055" y="1095528"/>
            <a:chExt cx="732030" cy="40927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284C38-7878-4D9D-A0CA-88EC799AFC6C}"/>
                </a:ext>
              </a:extLst>
            </p:cNvPr>
            <p:cNvSpPr/>
            <p:nvPr/>
          </p:nvSpPr>
          <p:spPr>
            <a:xfrm>
              <a:off x="5115797" y="1095528"/>
              <a:ext cx="670546" cy="409272"/>
            </a:xfrm>
            <a:prstGeom prst="rect">
              <a:avLst/>
            </a:prstGeom>
            <a:solidFill>
              <a:srgbClr val="FFD966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E150C23-5CA9-4F50-B935-0F845E6E4492}"/>
                </a:ext>
              </a:extLst>
            </p:cNvPr>
            <p:cNvSpPr txBox="1"/>
            <p:nvPr/>
          </p:nvSpPr>
          <p:spPr>
            <a:xfrm>
              <a:off x="5085055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C74631-0D26-409C-B9F1-814189573740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5235077" y="1303974"/>
            <a:ext cx="236313" cy="186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F16B47-6A1B-46AB-BA31-8CCA2C48713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175624" y="1300164"/>
            <a:ext cx="236313" cy="567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BA72275-F840-4BE5-A844-C1DD0996A4FE}"/>
              </a:ext>
            </a:extLst>
          </p:cNvPr>
          <p:cNvGrpSpPr/>
          <p:nvPr/>
        </p:nvGrpSpPr>
        <p:grpSpPr>
          <a:xfrm>
            <a:off x="4530391" y="1095528"/>
            <a:ext cx="732030" cy="413082"/>
            <a:chOff x="3234251" y="1095528"/>
            <a:chExt cx="732030" cy="413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FB2944-773A-4EA9-8DA7-0916B1BFF4DD}"/>
                </a:ext>
              </a:extLst>
            </p:cNvPr>
            <p:cNvSpPr/>
            <p:nvPr/>
          </p:nvSpPr>
          <p:spPr>
            <a:xfrm>
              <a:off x="3268391" y="1099338"/>
              <a:ext cx="670546" cy="40927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82DC0F-222A-42F7-85C1-67CE3AB16A6F}"/>
                </a:ext>
              </a:extLst>
            </p:cNvPr>
            <p:cNvSpPr txBox="1"/>
            <p:nvPr/>
          </p:nvSpPr>
          <p:spPr>
            <a:xfrm>
              <a:off x="3234251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D82AD676-FBBD-448E-9DFE-744102630CD8}"/>
              </a:ext>
            </a:extLst>
          </p:cNvPr>
          <p:cNvSpPr/>
          <p:nvPr/>
        </p:nvSpPr>
        <p:spPr>
          <a:xfrm rot="16200000">
            <a:off x="5618871" y="-726016"/>
            <a:ext cx="409272" cy="5241338"/>
          </a:xfrm>
          <a:prstGeom prst="rightBrace">
            <a:avLst>
              <a:gd name="adj1" fmla="val 218809"/>
              <a:gd name="adj2" fmla="val 498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C0B7E9-72BD-4C29-A636-C210548AA91C}"/>
              </a:ext>
            </a:extLst>
          </p:cNvPr>
          <p:cNvSpPr txBox="1"/>
          <p:nvPr/>
        </p:nvSpPr>
        <p:spPr>
          <a:xfrm>
            <a:off x="4611712" y="7132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F69F14-E624-4FE9-889C-A78AE1F73871}"/>
              </a:ext>
            </a:extLst>
          </p:cNvPr>
          <p:cNvSpPr txBox="1"/>
          <p:nvPr/>
        </p:nvSpPr>
        <p:spPr>
          <a:xfrm>
            <a:off x="5538813" y="708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4BBE5DA-DD9E-4A29-BBA0-38087058C448}"/>
              </a:ext>
            </a:extLst>
          </p:cNvPr>
          <p:cNvSpPr txBox="1"/>
          <p:nvPr/>
        </p:nvSpPr>
        <p:spPr>
          <a:xfrm>
            <a:off x="6462516" y="708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D2CE795-EFDA-4B0C-8067-00BFCE82643A}"/>
              </a:ext>
            </a:extLst>
          </p:cNvPr>
          <p:cNvGrpSpPr/>
          <p:nvPr/>
        </p:nvGrpSpPr>
        <p:grpSpPr>
          <a:xfrm>
            <a:off x="2489207" y="3299943"/>
            <a:ext cx="704234" cy="410367"/>
            <a:chOff x="515624" y="1016931"/>
            <a:chExt cx="704234" cy="41036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FF45FF6-FEF7-47A1-A68E-EC2655F1A06B}"/>
                </a:ext>
              </a:extLst>
            </p:cNvPr>
            <p:cNvGrpSpPr/>
            <p:nvPr/>
          </p:nvGrpSpPr>
          <p:grpSpPr>
            <a:xfrm>
              <a:off x="527712" y="1016931"/>
              <a:ext cx="680058" cy="409272"/>
              <a:chOff x="527712" y="1016930"/>
              <a:chExt cx="635608" cy="40927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63BDF73-E4FB-45C2-9494-DF1C68974132}"/>
                  </a:ext>
                </a:extLst>
              </p:cNvPr>
              <p:cNvSpPr/>
              <p:nvPr/>
            </p:nvSpPr>
            <p:spPr>
              <a:xfrm>
                <a:off x="527712" y="1016930"/>
                <a:ext cx="635608" cy="40927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流程图: 手动输入 2">
                <a:extLst>
                  <a:ext uri="{FF2B5EF4-FFF2-40B4-BE49-F238E27FC236}">
                    <a16:creationId xmlns:a16="http://schemas.microsoft.com/office/drawing/2014/main" id="{A6258581-4C4D-4973-BF0B-94E4A4B3E520}"/>
                  </a:ext>
                </a:extLst>
              </p:cNvPr>
              <p:cNvSpPr/>
              <p:nvPr/>
            </p:nvSpPr>
            <p:spPr>
              <a:xfrm>
                <a:off x="774137" y="1027187"/>
                <a:ext cx="380293" cy="3908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3285 w 10000"/>
                  <a:gd name="connsiteY0" fmla="*/ 0 h 10247"/>
                  <a:gd name="connsiteX1" fmla="*/ 10000 w 10000"/>
                  <a:gd name="connsiteY1" fmla="*/ 247 h 10247"/>
                  <a:gd name="connsiteX2" fmla="*/ 10000 w 10000"/>
                  <a:gd name="connsiteY2" fmla="*/ 10247 h 10247"/>
                  <a:gd name="connsiteX3" fmla="*/ 0 w 10000"/>
                  <a:gd name="connsiteY3" fmla="*/ 10247 h 10247"/>
                  <a:gd name="connsiteX4" fmla="*/ 3285 w 10000"/>
                  <a:gd name="connsiteY4" fmla="*/ 0 h 10247"/>
                  <a:gd name="connsiteX0" fmla="*/ 3723 w 10000"/>
                  <a:gd name="connsiteY0" fmla="*/ 377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3723 w 10000"/>
                  <a:gd name="connsiteY4" fmla="*/ 377 h 10000"/>
                  <a:gd name="connsiteX0" fmla="*/ 3869 w 10000"/>
                  <a:gd name="connsiteY0" fmla="*/ 0 h 10122"/>
                  <a:gd name="connsiteX1" fmla="*/ 10000 w 10000"/>
                  <a:gd name="connsiteY1" fmla="*/ 122 h 10122"/>
                  <a:gd name="connsiteX2" fmla="*/ 10000 w 10000"/>
                  <a:gd name="connsiteY2" fmla="*/ 10122 h 10122"/>
                  <a:gd name="connsiteX3" fmla="*/ 0 w 10000"/>
                  <a:gd name="connsiteY3" fmla="*/ 10122 h 10122"/>
                  <a:gd name="connsiteX4" fmla="*/ 3869 w 10000"/>
                  <a:gd name="connsiteY4" fmla="*/ 0 h 10122"/>
                  <a:gd name="connsiteX0" fmla="*/ 3869 w 10000"/>
                  <a:gd name="connsiteY0" fmla="*/ 128 h 10250"/>
                  <a:gd name="connsiteX1" fmla="*/ 9950 w 10000"/>
                  <a:gd name="connsiteY1" fmla="*/ 0 h 10250"/>
                  <a:gd name="connsiteX2" fmla="*/ 10000 w 10000"/>
                  <a:gd name="connsiteY2" fmla="*/ 10250 h 10250"/>
                  <a:gd name="connsiteX3" fmla="*/ 0 w 10000"/>
                  <a:gd name="connsiteY3" fmla="*/ 10250 h 10250"/>
                  <a:gd name="connsiteX4" fmla="*/ 3869 w 10000"/>
                  <a:gd name="connsiteY4" fmla="*/ 128 h 10250"/>
                  <a:gd name="connsiteX0" fmla="*/ 3869 w 10000"/>
                  <a:gd name="connsiteY0" fmla="*/ 0 h 10272"/>
                  <a:gd name="connsiteX1" fmla="*/ 9950 w 10000"/>
                  <a:gd name="connsiteY1" fmla="*/ 22 h 10272"/>
                  <a:gd name="connsiteX2" fmla="*/ 10000 w 10000"/>
                  <a:gd name="connsiteY2" fmla="*/ 10272 h 10272"/>
                  <a:gd name="connsiteX3" fmla="*/ 0 w 10000"/>
                  <a:gd name="connsiteY3" fmla="*/ 10272 h 10272"/>
                  <a:gd name="connsiteX4" fmla="*/ 3869 w 10000"/>
                  <a:gd name="connsiteY4" fmla="*/ 0 h 1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72">
                    <a:moveTo>
                      <a:pt x="3869" y="0"/>
                    </a:moveTo>
                    <a:lnTo>
                      <a:pt x="9950" y="22"/>
                    </a:lnTo>
                    <a:cubicBezTo>
                      <a:pt x="9967" y="3439"/>
                      <a:pt x="9983" y="6855"/>
                      <a:pt x="10000" y="10272"/>
                    </a:cubicBezTo>
                    <a:lnTo>
                      <a:pt x="0" y="10272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0D6F2AA-8C21-4FBE-B641-C3AE9B40E814}"/>
                </a:ext>
              </a:extLst>
            </p:cNvPr>
            <p:cNvSpPr txBox="1"/>
            <p:nvPr/>
          </p:nvSpPr>
          <p:spPr>
            <a:xfrm>
              <a:off x="515624" y="1027188"/>
              <a:ext cx="704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D0A3798-604E-4924-B928-489A6951236E}"/>
              </a:ext>
            </a:extLst>
          </p:cNvPr>
          <p:cNvGrpSpPr/>
          <p:nvPr/>
        </p:nvGrpSpPr>
        <p:grpSpPr>
          <a:xfrm>
            <a:off x="3525885" y="2950003"/>
            <a:ext cx="732030" cy="409272"/>
            <a:chOff x="5085055" y="1095528"/>
            <a:chExt cx="732030" cy="40927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286E51-7C56-4B55-B59E-B88CE14F04F8}"/>
                </a:ext>
              </a:extLst>
            </p:cNvPr>
            <p:cNvSpPr/>
            <p:nvPr/>
          </p:nvSpPr>
          <p:spPr>
            <a:xfrm>
              <a:off x="5115797" y="1095528"/>
              <a:ext cx="670546" cy="409272"/>
            </a:xfrm>
            <a:prstGeom prst="rect">
              <a:avLst/>
            </a:prstGeom>
            <a:solidFill>
              <a:srgbClr val="FFD966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5CEB0AB-70C4-4606-B599-9C9D5BFF16C1}"/>
                </a:ext>
              </a:extLst>
            </p:cNvPr>
            <p:cNvSpPr txBox="1"/>
            <p:nvPr/>
          </p:nvSpPr>
          <p:spPr>
            <a:xfrm>
              <a:off x="5085055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D09217D-6986-47D8-BD29-05F42C07309A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3207339" y="2882006"/>
            <a:ext cx="318546" cy="26805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466D99C-E22E-4D48-8E6A-DC73C99B758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3193441" y="3150058"/>
            <a:ext cx="332444" cy="3601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072CBC7-00BA-48B5-9AAF-CC4B2AFE46F0}"/>
              </a:ext>
            </a:extLst>
          </p:cNvPr>
          <p:cNvGrpSpPr/>
          <p:nvPr/>
        </p:nvGrpSpPr>
        <p:grpSpPr>
          <a:xfrm>
            <a:off x="2475309" y="2681951"/>
            <a:ext cx="732030" cy="413082"/>
            <a:chOff x="3234251" y="1095528"/>
            <a:chExt cx="732030" cy="41308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268041-FCAF-4D4B-875B-877FD9B742A0}"/>
                </a:ext>
              </a:extLst>
            </p:cNvPr>
            <p:cNvSpPr/>
            <p:nvPr/>
          </p:nvSpPr>
          <p:spPr>
            <a:xfrm>
              <a:off x="3268391" y="1099338"/>
              <a:ext cx="670546" cy="40927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19069A3-0A0E-4D0F-9FA6-4E94BB51C975}"/>
                </a:ext>
              </a:extLst>
            </p:cNvPr>
            <p:cNvSpPr txBox="1"/>
            <p:nvPr/>
          </p:nvSpPr>
          <p:spPr>
            <a:xfrm>
              <a:off x="3234251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2CD4900-B665-4F11-BF4B-A11E3677E2BD}"/>
              </a:ext>
            </a:extLst>
          </p:cNvPr>
          <p:cNvGrpSpPr/>
          <p:nvPr/>
        </p:nvGrpSpPr>
        <p:grpSpPr>
          <a:xfrm>
            <a:off x="6069041" y="2688163"/>
            <a:ext cx="704234" cy="410367"/>
            <a:chOff x="515624" y="1016931"/>
            <a:chExt cx="704234" cy="41036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672BD4A-5619-42FA-B3D4-2C9659F4F560}"/>
                </a:ext>
              </a:extLst>
            </p:cNvPr>
            <p:cNvGrpSpPr/>
            <p:nvPr/>
          </p:nvGrpSpPr>
          <p:grpSpPr>
            <a:xfrm>
              <a:off x="527712" y="1016931"/>
              <a:ext cx="680058" cy="409272"/>
              <a:chOff x="527712" y="1016930"/>
              <a:chExt cx="635608" cy="409272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44656FF-6C93-4C74-B25B-B102297D7D9F}"/>
                  </a:ext>
                </a:extLst>
              </p:cNvPr>
              <p:cNvSpPr/>
              <p:nvPr/>
            </p:nvSpPr>
            <p:spPr>
              <a:xfrm>
                <a:off x="527712" y="1016930"/>
                <a:ext cx="635608" cy="40927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流程图: 手动输入 2">
                <a:extLst>
                  <a:ext uri="{FF2B5EF4-FFF2-40B4-BE49-F238E27FC236}">
                    <a16:creationId xmlns:a16="http://schemas.microsoft.com/office/drawing/2014/main" id="{D591360B-5CFD-47AE-A5C0-076978CD2330}"/>
                  </a:ext>
                </a:extLst>
              </p:cNvPr>
              <p:cNvSpPr/>
              <p:nvPr/>
            </p:nvSpPr>
            <p:spPr>
              <a:xfrm>
                <a:off x="774137" y="1027187"/>
                <a:ext cx="380293" cy="3908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3285 w 10000"/>
                  <a:gd name="connsiteY0" fmla="*/ 0 h 10247"/>
                  <a:gd name="connsiteX1" fmla="*/ 10000 w 10000"/>
                  <a:gd name="connsiteY1" fmla="*/ 247 h 10247"/>
                  <a:gd name="connsiteX2" fmla="*/ 10000 w 10000"/>
                  <a:gd name="connsiteY2" fmla="*/ 10247 h 10247"/>
                  <a:gd name="connsiteX3" fmla="*/ 0 w 10000"/>
                  <a:gd name="connsiteY3" fmla="*/ 10247 h 10247"/>
                  <a:gd name="connsiteX4" fmla="*/ 3285 w 10000"/>
                  <a:gd name="connsiteY4" fmla="*/ 0 h 10247"/>
                  <a:gd name="connsiteX0" fmla="*/ 3723 w 10000"/>
                  <a:gd name="connsiteY0" fmla="*/ 377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3723 w 10000"/>
                  <a:gd name="connsiteY4" fmla="*/ 377 h 10000"/>
                  <a:gd name="connsiteX0" fmla="*/ 3869 w 10000"/>
                  <a:gd name="connsiteY0" fmla="*/ 0 h 10122"/>
                  <a:gd name="connsiteX1" fmla="*/ 10000 w 10000"/>
                  <a:gd name="connsiteY1" fmla="*/ 122 h 10122"/>
                  <a:gd name="connsiteX2" fmla="*/ 10000 w 10000"/>
                  <a:gd name="connsiteY2" fmla="*/ 10122 h 10122"/>
                  <a:gd name="connsiteX3" fmla="*/ 0 w 10000"/>
                  <a:gd name="connsiteY3" fmla="*/ 10122 h 10122"/>
                  <a:gd name="connsiteX4" fmla="*/ 3869 w 10000"/>
                  <a:gd name="connsiteY4" fmla="*/ 0 h 10122"/>
                  <a:gd name="connsiteX0" fmla="*/ 3869 w 10000"/>
                  <a:gd name="connsiteY0" fmla="*/ 128 h 10250"/>
                  <a:gd name="connsiteX1" fmla="*/ 9950 w 10000"/>
                  <a:gd name="connsiteY1" fmla="*/ 0 h 10250"/>
                  <a:gd name="connsiteX2" fmla="*/ 10000 w 10000"/>
                  <a:gd name="connsiteY2" fmla="*/ 10250 h 10250"/>
                  <a:gd name="connsiteX3" fmla="*/ 0 w 10000"/>
                  <a:gd name="connsiteY3" fmla="*/ 10250 h 10250"/>
                  <a:gd name="connsiteX4" fmla="*/ 3869 w 10000"/>
                  <a:gd name="connsiteY4" fmla="*/ 128 h 10250"/>
                  <a:gd name="connsiteX0" fmla="*/ 3869 w 10000"/>
                  <a:gd name="connsiteY0" fmla="*/ 0 h 10272"/>
                  <a:gd name="connsiteX1" fmla="*/ 9950 w 10000"/>
                  <a:gd name="connsiteY1" fmla="*/ 22 h 10272"/>
                  <a:gd name="connsiteX2" fmla="*/ 10000 w 10000"/>
                  <a:gd name="connsiteY2" fmla="*/ 10272 h 10272"/>
                  <a:gd name="connsiteX3" fmla="*/ 0 w 10000"/>
                  <a:gd name="connsiteY3" fmla="*/ 10272 h 10272"/>
                  <a:gd name="connsiteX4" fmla="*/ 3869 w 10000"/>
                  <a:gd name="connsiteY4" fmla="*/ 0 h 1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72">
                    <a:moveTo>
                      <a:pt x="3869" y="0"/>
                    </a:moveTo>
                    <a:lnTo>
                      <a:pt x="9950" y="22"/>
                    </a:lnTo>
                    <a:cubicBezTo>
                      <a:pt x="9967" y="3439"/>
                      <a:pt x="9983" y="6855"/>
                      <a:pt x="10000" y="10272"/>
                    </a:cubicBezTo>
                    <a:lnTo>
                      <a:pt x="0" y="10272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101A8DA-ED5F-4A56-979C-F8F059491063}"/>
                </a:ext>
              </a:extLst>
            </p:cNvPr>
            <p:cNvSpPr txBox="1"/>
            <p:nvPr/>
          </p:nvSpPr>
          <p:spPr>
            <a:xfrm>
              <a:off x="515624" y="1027188"/>
              <a:ext cx="704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931F4C4-4C96-4AB2-9432-977F1EAB6AFF}"/>
              </a:ext>
            </a:extLst>
          </p:cNvPr>
          <p:cNvGrpSpPr/>
          <p:nvPr/>
        </p:nvGrpSpPr>
        <p:grpSpPr>
          <a:xfrm>
            <a:off x="6048865" y="3302082"/>
            <a:ext cx="732030" cy="409272"/>
            <a:chOff x="5085055" y="1095528"/>
            <a:chExt cx="732030" cy="40927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1039CD2-0F7D-45AE-951D-9BAD52C3D728}"/>
                </a:ext>
              </a:extLst>
            </p:cNvPr>
            <p:cNvSpPr/>
            <p:nvPr/>
          </p:nvSpPr>
          <p:spPr>
            <a:xfrm>
              <a:off x="5115797" y="1095528"/>
              <a:ext cx="670546" cy="409272"/>
            </a:xfrm>
            <a:prstGeom prst="rect">
              <a:avLst/>
            </a:prstGeom>
            <a:solidFill>
              <a:srgbClr val="FFD966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84F5E41-630F-4310-A447-600E8244B4F2}"/>
                </a:ext>
              </a:extLst>
            </p:cNvPr>
            <p:cNvSpPr txBox="1"/>
            <p:nvPr/>
          </p:nvSpPr>
          <p:spPr>
            <a:xfrm>
              <a:off x="5085055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24DB9F7-F47F-4D0F-A116-43984B1782A3}"/>
              </a:ext>
            </a:extLst>
          </p:cNvPr>
          <p:cNvCxnSpPr>
            <a:cxnSpLocks/>
            <a:stCxn id="86" idx="3"/>
            <a:endCxn id="81" idx="1"/>
          </p:cNvCxnSpPr>
          <p:nvPr/>
        </p:nvCxnSpPr>
        <p:spPr>
          <a:xfrm>
            <a:off x="5722040" y="3148646"/>
            <a:ext cx="326825" cy="35349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9268776-40F2-49D4-9038-3177D9EE1037}"/>
              </a:ext>
            </a:extLst>
          </p:cNvPr>
          <p:cNvCxnSpPr>
            <a:cxnSpLocks/>
            <a:stCxn id="86" idx="3"/>
            <a:endCxn id="76" idx="1"/>
          </p:cNvCxnSpPr>
          <p:nvPr/>
        </p:nvCxnSpPr>
        <p:spPr>
          <a:xfrm flipV="1">
            <a:off x="5722040" y="2898475"/>
            <a:ext cx="347001" cy="2501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79F69BD-7FCA-494A-8841-5967D5850686}"/>
              </a:ext>
            </a:extLst>
          </p:cNvPr>
          <p:cNvGrpSpPr/>
          <p:nvPr/>
        </p:nvGrpSpPr>
        <p:grpSpPr>
          <a:xfrm>
            <a:off x="4990010" y="2948591"/>
            <a:ext cx="732030" cy="413082"/>
            <a:chOff x="3234251" y="1095528"/>
            <a:chExt cx="732030" cy="41308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7AB6232-393F-4232-B72A-8C0CE0D02175}"/>
                </a:ext>
              </a:extLst>
            </p:cNvPr>
            <p:cNvSpPr/>
            <p:nvPr/>
          </p:nvSpPr>
          <p:spPr>
            <a:xfrm>
              <a:off x="3268391" y="1099338"/>
              <a:ext cx="670546" cy="40927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59953B9-B5D7-41A4-98E1-0FE18822A5C7}"/>
                </a:ext>
              </a:extLst>
            </p:cNvPr>
            <p:cNvSpPr txBox="1"/>
            <p:nvPr/>
          </p:nvSpPr>
          <p:spPr>
            <a:xfrm>
              <a:off x="3234251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157611DD-2C48-4709-90E7-4637281C40DA}"/>
              </a:ext>
            </a:extLst>
          </p:cNvPr>
          <p:cNvSpPr/>
          <p:nvPr/>
        </p:nvSpPr>
        <p:spPr>
          <a:xfrm>
            <a:off x="2396570" y="2577700"/>
            <a:ext cx="905874" cy="1570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E2CC955-21D2-46DA-A997-EB3396B2734F}"/>
              </a:ext>
            </a:extLst>
          </p:cNvPr>
          <p:cNvSpPr txBox="1"/>
          <p:nvPr/>
        </p:nvSpPr>
        <p:spPr>
          <a:xfrm>
            <a:off x="2365873" y="3741412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8F775BD-055A-4E6C-87FA-5A0BA216304E}"/>
              </a:ext>
            </a:extLst>
          </p:cNvPr>
          <p:cNvSpPr txBox="1"/>
          <p:nvPr/>
        </p:nvSpPr>
        <p:spPr>
          <a:xfrm>
            <a:off x="5945708" y="372584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84DD71D-2122-4D6A-B417-E0F0ECABD639}"/>
              </a:ext>
            </a:extLst>
          </p:cNvPr>
          <p:cNvSpPr txBox="1"/>
          <p:nvPr/>
        </p:nvSpPr>
        <p:spPr>
          <a:xfrm>
            <a:off x="8221397" y="431575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234E426-8CFD-4186-8796-CEF9CA7737F4}"/>
              </a:ext>
            </a:extLst>
          </p:cNvPr>
          <p:cNvSpPr txBox="1"/>
          <p:nvPr/>
        </p:nvSpPr>
        <p:spPr>
          <a:xfrm>
            <a:off x="2924164" y="431576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F6548A1-B85B-4F99-BB39-B76DCD233FCA}"/>
              </a:ext>
            </a:extLst>
          </p:cNvPr>
          <p:cNvSpPr txBox="1"/>
          <p:nvPr/>
        </p:nvSpPr>
        <p:spPr>
          <a:xfrm>
            <a:off x="5465184" y="431930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1CA7D5E-7042-4E4F-9FDE-46AC58655716}"/>
              </a:ext>
            </a:extLst>
          </p:cNvPr>
          <p:cNvSpPr txBox="1"/>
          <p:nvPr/>
        </p:nvSpPr>
        <p:spPr>
          <a:xfrm>
            <a:off x="787990" y="4310838"/>
            <a:ext cx="2038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Latency: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43CAC72-7B19-48DE-8CAD-201ABFD3019C}"/>
              </a:ext>
            </a:extLst>
          </p:cNvPr>
          <p:cNvSpPr txBox="1"/>
          <p:nvPr/>
        </p:nvSpPr>
        <p:spPr>
          <a:xfrm>
            <a:off x="2527100" y="2043800"/>
            <a:ext cx="149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FDC8896-3871-4382-87D9-28DFD3BEB3CD}"/>
              </a:ext>
            </a:extLst>
          </p:cNvPr>
          <p:cNvSpPr txBox="1"/>
          <p:nvPr/>
        </p:nvSpPr>
        <p:spPr>
          <a:xfrm>
            <a:off x="5068440" y="204380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B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0A5F8CD-0BB6-4746-B008-8FF0F7068C77}"/>
              </a:ext>
            </a:extLst>
          </p:cNvPr>
          <p:cNvSpPr txBox="1"/>
          <p:nvPr/>
        </p:nvSpPr>
        <p:spPr>
          <a:xfrm>
            <a:off x="7698619" y="206810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E48BC5C-A054-463C-B2FE-F5CD91C947BA}"/>
              </a:ext>
            </a:extLst>
          </p:cNvPr>
          <p:cNvGrpSpPr/>
          <p:nvPr/>
        </p:nvGrpSpPr>
        <p:grpSpPr>
          <a:xfrm>
            <a:off x="8168430" y="2950003"/>
            <a:ext cx="704234" cy="410367"/>
            <a:chOff x="515624" y="1016931"/>
            <a:chExt cx="704234" cy="410367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8D7A070-6780-4806-A7BB-8A2DB5E66D24}"/>
                </a:ext>
              </a:extLst>
            </p:cNvPr>
            <p:cNvGrpSpPr/>
            <p:nvPr/>
          </p:nvGrpSpPr>
          <p:grpSpPr>
            <a:xfrm>
              <a:off x="527712" y="1016931"/>
              <a:ext cx="680058" cy="409272"/>
              <a:chOff x="527712" y="1016930"/>
              <a:chExt cx="635608" cy="40927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7717E5C-F03A-42BF-AEC5-40F47A9BA3F5}"/>
                  </a:ext>
                </a:extLst>
              </p:cNvPr>
              <p:cNvSpPr/>
              <p:nvPr/>
            </p:nvSpPr>
            <p:spPr>
              <a:xfrm>
                <a:off x="527712" y="1016930"/>
                <a:ext cx="635608" cy="40927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流程图: 手动输入 2">
                <a:extLst>
                  <a:ext uri="{FF2B5EF4-FFF2-40B4-BE49-F238E27FC236}">
                    <a16:creationId xmlns:a16="http://schemas.microsoft.com/office/drawing/2014/main" id="{13E1E7A6-1945-4D5B-BB08-EB096F357D00}"/>
                  </a:ext>
                </a:extLst>
              </p:cNvPr>
              <p:cNvSpPr/>
              <p:nvPr/>
            </p:nvSpPr>
            <p:spPr>
              <a:xfrm>
                <a:off x="774137" y="1027187"/>
                <a:ext cx="380293" cy="3908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3285 w 10000"/>
                  <a:gd name="connsiteY0" fmla="*/ 0 h 10247"/>
                  <a:gd name="connsiteX1" fmla="*/ 10000 w 10000"/>
                  <a:gd name="connsiteY1" fmla="*/ 247 h 10247"/>
                  <a:gd name="connsiteX2" fmla="*/ 10000 w 10000"/>
                  <a:gd name="connsiteY2" fmla="*/ 10247 h 10247"/>
                  <a:gd name="connsiteX3" fmla="*/ 0 w 10000"/>
                  <a:gd name="connsiteY3" fmla="*/ 10247 h 10247"/>
                  <a:gd name="connsiteX4" fmla="*/ 3285 w 10000"/>
                  <a:gd name="connsiteY4" fmla="*/ 0 h 10247"/>
                  <a:gd name="connsiteX0" fmla="*/ 3723 w 10000"/>
                  <a:gd name="connsiteY0" fmla="*/ 377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3723 w 10000"/>
                  <a:gd name="connsiteY4" fmla="*/ 377 h 10000"/>
                  <a:gd name="connsiteX0" fmla="*/ 3869 w 10000"/>
                  <a:gd name="connsiteY0" fmla="*/ 0 h 10122"/>
                  <a:gd name="connsiteX1" fmla="*/ 10000 w 10000"/>
                  <a:gd name="connsiteY1" fmla="*/ 122 h 10122"/>
                  <a:gd name="connsiteX2" fmla="*/ 10000 w 10000"/>
                  <a:gd name="connsiteY2" fmla="*/ 10122 h 10122"/>
                  <a:gd name="connsiteX3" fmla="*/ 0 w 10000"/>
                  <a:gd name="connsiteY3" fmla="*/ 10122 h 10122"/>
                  <a:gd name="connsiteX4" fmla="*/ 3869 w 10000"/>
                  <a:gd name="connsiteY4" fmla="*/ 0 h 10122"/>
                  <a:gd name="connsiteX0" fmla="*/ 3869 w 10000"/>
                  <a:gd name="connsiteY0" fmla="*/ 128 h 10250"/>
                  <a:gd name="connsiteX1" fmla="*/ 9950 w 10000"/>
                  <a:gd name="connsiteY1" fmla="*/ 0 h 10250"/>
                  <a:gd name="connsiteX2" fmla="*/ 10000 w 10000"/>
                  <a:gd name="connsiteY2" fmla="*/ 10250 h 10250"/>
                  <a:gd name="connsiteX3" fmla="*/ 0 w 10000"/>
                  <a:gd name="connsiteY3" fmla="*/ 10250 h 10250"/>
                  <a:gd name="connsiteX4" fmla="*/ 3869 w 10000"/>
                  <a:gd name="connsiteY4" fmla="*/ 128 h 10250"/>
                  <a:gd name="connsiteX0" fmla="*/ 3869 w 10000"/>
                  <a:gd name="connsiteY0" fmla="*/ 0 h 10272"/>
                  <a:gd name="connsiteX1" fmla="*/ 9950 w 10000"/>
                  <a:gd name="connsiteY1" fmla="*/ 22 h 10272"/>
                  <a:gd name="connsiteX2" fmla="*/ 10000 w 10000"/>
                  <a:gd name="connsiteY2" fmla="*/ 10272 h 10272"/>
                  <a:gd name="connsiteX3" fmla="*/ 0 w 10000"/>
                  <a:gd name="connsiteY3" fmla="*/ 10272 h 10272"/>
                  <a:gd name="connsiteX4" fmla="*/ 3869 w 10000"/>
                  <a:gd name="connsiteY4" fmla="*/ 0 h 1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72">
                    <a:moveTo>
                      <a:pt x="3869" y="0"/>
                    </a:moveTo>
                    <a:lnTo>
                      <a:pt x="9950" y="22"/>
                    </a:lnTo>
                    <a:cubicBezTo>
                      <a:pt x="9967" y="3439"/>
                      <a:pt x="9983" y="6855"/>
                      <a:pt x="10000" y="10272"/>
                    </a:cubicBezTo>
                    <a:lnTo>
                      <a:pt x="0" y="10272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B8135-A431-47D7-8BC0-03A6A8645F0F}"/>
                </a:ext>
              </a:extLst>
            </p:cNvPr>
            <p:cNvSpPr txBox="1"/>
            <p:nvPr/>
          </p:nvSpPr>
          <p:spPr>
            <a:xfrm>
              <a:off x="515624" y="1027188"/>
              <a:ext cx="704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93930A1-2CD1-4CE8-A126-861BFD994A91}"/>
              </a:ext>
            </a:extLst>
          </p:cNvPr>
          <p:cNvGrpSpPr/>
          <p:nvPr/>
        </p:nvGrpSpPr>
        <p:grpSpPr>
          <a:xfrm>
            <a:off x="9078235" y="2950003"/>
            <a:ext cx="732030" cy="409272"/>
            <a:chOff x="5085055" y="1095528"/>
            <a:chExt cx="732030" cy="409272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9651832-6B90-41AA-99BC-3035679F8FD2}"/>
                </a:ext>
              </a:extLst>
            </p:cNvPr>
            <p:cNvSpPr/>
            <p:nvPr/>
          </p:nvSpPr>
          <p:spPr>
            <a:xfrm>
              <a:off x="5115797" y="1095528"/>
              <a:ext cx="670546" cy="409272"/>
            </a:xfrm>
            <a:prstGeom prst="rect">
              <a:avLst/>
            </a:prstGeom>
            <a:solidFill>
              <a:srgbClr val="FFD966"/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CF7511C-4955-4E67-B724-AB67E07E3381}"/>
                </a:ext>
              </a:extLst>
            </p:cNvPr>
            <p:cNvSpPr txBox="1"/>
            <p:nvPr/>
          </p:nvSpPr>
          <p:spPr>
            <a:xfrm>
              <a:off x="5085055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6618FCC-CFD3-40C9-9401-16D70809406D}"/>
              </a:ext>
            </a:extLst>
          </p:cNvPr>
          <p:cNvCxnSpPr>
            <a:cxnSpLocks/>
            <a:stCxn id="111" idx="3"/>
            <a:endCxn id="93" idx="1"/>
          </p:cNvCxnSpPr>
          <p:nvPr/>
        </p:nvCxnSpPr>
        <p:spPr>
          <a:xfrm>
            <a:off x="7932117" y="3158449"/>
            <a:ext cx="236313" cy="186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2B7E462-852F-401B-BEB2-A232F37E261E}"/>
              </a:ext>
            </a:extLst>
          </p:cNvPr>
          <p:cNvCxnSpPr>
            <a:cxnSpLocks/>
            <a:stCxn id="93" idx="3"/>
            <a:endCxn id="105" idx="1"/>
          </p:cNvCxnSpPr>
          <p:nvPr/>
        </p:nvCxnSpPr>
        <p:spPr>
          <a:xfrm flipV="1">
            <a:off x="8872664" y="3154639"/>
            <a:ext cx="236313" cy="567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2D2AF6D-A252-449F-A818-55EB058D4071}"/>
              </a:ext>
            </a:extLst>
          </p:cNvPr>
          <p:cNvGrpSpPr/>
          <p:nvPr/>
        </p:nvGrpSpPr>
        <p:grpSpPr>
          <a:xfrm>
            <a:off x="7227431" y="2950003"/>
            <a:ext cx="732030" cy="413082"/>
            <a:chOff x="3234251" y="1095528"/>
            <a:chExt cx="732030" cy="413082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3C1130B-D4FB-48A1-9496-451222D13AF3}"/>
                </a:ext>
              </a:extLst>
            </p:cNvPr>
            <p:cNvSpPr/>
            <p:nvPr/>
          </p:nvSpPr>
          <p:spPr>
            <a:xfrm>
              <a:off x="3268391" y="1099338"/>
              <a:ext cx="670546" cy="40927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F5AE40A-D328-4869-9EDC-9F83CC268EEA}"/>
                </a:ext>
              </a:extLst>
            </p:cNvPr>
            <p:cNvSpPr txBox="1"/>
            <p:nvPr/>
          </p:nvSpPr>
          <p:spPr>
            <a:xfrm>
              <a:off x="3234251" y="1095528"/>
              <a:ext cx="73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46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F86AC7E-FC5A-4D8A-82E7-A472DE4E2E6B}"/>
              </a:ext>
            </a:extLst>
          </p:cNvPr>
          <p:cNvSpPr/>
          <p:nvPr/>
        </p:nvSpPr>
        <p:spPr>
          <a:xfrm>
            <a:off x="224879" y="1928777"/>
            <a:ext cx="2264430" cy="118867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317F776-897E-4D5A-B6F9-8294EA795EED}"/>
              </a:ext>
            </a:extLst>
          </p:cNvPr>
          <p:cNvGrpSpPr/>
          <p:nvPr/>
        </p:nvGrpSpPr>
        <p:grpSpPr>
          <a:xfrm>
            <a:off x="239926" y="2250790"/>
            <a:ext cx="825968" cy="791852"/>
            <a:chOff x="3426067" y="3382289"/>
            <a:chExt cx="825968" cy="79185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FD127C0-21F0-4F38-947F-682A902F509D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BD7C35F-108E-4899-B401-F513D01997B1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C7EC43F-1E2D-4861-8777-9C50D9C88125}"/>
              </a:ext>
            </a:extLst>
          </p:cNvPr>
          <p:cNvSpPr txBox="1"/>
          <p:nvPr/>
        </p:nvSpPr>
        <p:spPr>
          <a:xfrm>
            <a:off x="284217" y="192877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ACB308-AE95-4E7C-BF70-B4A1FA9CD129}"/>
              </a:ext>
            </a:extLst>
          </p:cNvPr>
          <p:cNvGrpSpPr/>
          <p:nvPr/>
        </p:nvGrpSpPr>
        <p:grpSpPr>
          <a:xfrm>
            <a:off x="304171" y="104485"/>
            <a:ext cx="2184328" cy="1319607"/>
            <a:chOff x="7531929" y="698543"/>
            <a:chExt cx="2184328" cy="131960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3CFCAFC-759E-4CD4-BC93-820397A095F2}"/>
                </a:ext>
              </a:extLst>
            </p:cNvPr>
            <p:cNvGrpSpPr/>
            <p:nvPr/>
          </p:nvGrpSpPr>
          <p:grpSpPr>
            <a:xfrm>
              <a:off x="7558294" y="698543"/>
              <a:ext cx="2157963" cy="1319607"/>
              <a:chOff x="2726459" y="-408824"/>
              <a:chExt cx="2157963" cy="131960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33C0E00-CE4A-49F5-A63A-5E99AC28BB3A}"/>
                  </a:ext>
                </a:extLst>
              </p:cNvPr>
              <p:cNvGrpSpPr/>
              <p:nvPr/>
            </p:nvGrpSpPr>
            <p:grpSpPr>
              <a:xfrm>
                <a:off x="2726459" y="-408824"/>
                <a:ext cx="2157963" cy="1319607"/>
                <a:chOff x="2726459" y="-408824"/>
                <a:chExt cx="2157963" cy="1319607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7C852F85-BD57-41C4-BF63-87F0959C6D1B}"/>
                    </a:ext>
                  </a:extLst>
                </p:cNvPr>
                <p:cNvGrpSpPr/>
                <p:nvPr/>
              </p:nvGrpSpPr>
              <p:grpSpPr>
                <a:xfrm>
                  <a:off x="2726459" y="-408824"/>
                  <a:ext cx="2157963" cy="1319607"/>
                  <a:chOff x="2542733" y="602526"/>
                  <a:chExt cx="2157963" cy="1319607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49B783-E128-4137-84EA-D866A1307D76}"/>
                      </a:ext>
                    </a:extLst>
                  </p:cNvPr>
                  <p:cNvSpPr/>
                  <p:nvPr/>
                </p:nvSpPr>
                <p:spPr>
                  <a:xfrm>
                    <a:off x="2739910" y="1514972"/>
                    <a:ext cx="429748" cy="26043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0A29F99-8457-4034-8C94-3C8EB75B7CBD}"/>
                      </a:ext>
                    </a:extLst>
                  </p:cNvPr>
                  <p:cNvSpPr/>
                  <p:nvPr/>
                </p:nvSpPr>
                <p:spPr>
                  <a:xfrm>
                    <a:off x="3360870" y="1514540"/>
                    <a:ext cx="429748" cy="25931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AED648EB-1D6A-409F-958B-228C06E18CEA}"/>
                      </a:ext>
                    </a:extLst>
                  </p:cNvPr>
                  <p:cNvSpPr/>
                  <p:nvPr/>
                </p:nvSpPr>
                <p:spPr>
                  <a:xfrm>
                    <a:off x="3994582" y="1514539"/>
                    <a:ext cx="427398" cy="25932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268E5C8F-076D-4E6B-B758-269980129F6A}"/>
                      </a:ext>
                    </a:extLst>
                  </p:cNvPr>
                  <p:cNvCxnSpPr>
                    <a:cxnSpLocks/>
                    <a:stCxn id="29" idx="3"/>
                    <a:endCxn id="30" idx="1"/>
                  </p:cNvCxnSpPr>
                  <p:nvPr/>
                </p:nvCxnSpPr>
                <p:spPr>
                  <a:xfrm flipV="1">
                    <a:off x="3169658" y="1644200"/>
                    <a:ext cx="191212" cy="98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BD92DFE4-34FC-4DE4-9683-EB4AC5FF1E3E}"/>
                      </a:ext>
                    </a:extLst>
                  </p:cNvPr>
                  <p:cNvCxnSpPr>
                    <a:cxnSpLocks/>
                    <a:stCxn id="30" idx="3"/>
                    <a:endCxn id="31" idx="1"/>
                  </p:cNvCxnSpPr>
                  <p:nvPr/>
                </p:nvCxnSpPr>
                <p:spPr>
                  <a:xfrm flipV="1">
                    <a:off x="3790618" y="1644199"/>
                    <a:ext cx="203964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8D69DA1-09EA-4F70-BA0D-05EE8327E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42733" y="602526"/>
                    <a:ext cx="21579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Request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zh-CN" altLang="en-US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Flow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</a:t>
                    </a:r>
                    <a:r>
                      <a: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D)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needs to </a:t>
                    </a:r>
                  </a:p>
                  <a:p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be processed by </a:t>
                    </a:r>
                    <a:r>
                      <a:rPr lang="en-US" altLang="zh-CN" sz="12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SFC</a:t>
                    </a:r>
                    <a:endParaRPr lang="zh-CN" altLang="en-US" sz="1200" b="1" i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4BC6F7FA-E0F6-427C-AE7B-D6FBA33C5A66}"/>
                      </a:ext>
                    </a:extLst>
                  </p:cNvPr>
                  <p:cNvSpPr/>
                  <p:nvPr/>
                </p:nvSpPr>
                <p:spPr>
                  <a:xfrm>
                    <a:off x="2547177" y="1040351"/>
                    <a:ext cx="2036197" cy="881782"/>
                  </a:xfrm>
                  <a:prstGeom prst="rect">
                    <a:avLst/>
                  </a:prstGeom>
                  <a:noFill/>
                  <a:ln w="1270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5C6B978-50A4-4903-8244-889C3AB6BCD3}"/>
                    </a:ext>
                  </a:extLst>
                </p:cNvPr>
                <p:cNvSpPr txBox="1"/>
                <p:nvPr/>
              </p:nvSpPr>
              <p:spPr>
                <a:xfrm>
                  <a:off x="2863322" y="192348"/>
                  <a:ext cx="576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D4C6FC-CA5F-43F8-A893-E0100287E23D}"/>
                  </a:ext>
                </a:extLst>
              </p:cNvPr>
              <p:cNvSpPr txBox="1"/>
              <p:nvPr/>
            </p:nvSpPr>
            <p:spPr>
              <a:xfrm>
                <a:off x="3488800" y="19018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E5378-A256-4688-BBDC-0A5363D9DDC7}"/>
                  </a:ext>
                </a:extLst>
              </p:cNvPr>
              <p:cNvSpPr txBox="1"/>
              <p:nvPr/>
            </p:nvSpPr>
            <p:spPr>
              <a:xfrm>
                <a:off x="4109021" y="20295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2B631ED-14AF-416E-92DB-B54E09D29D5E}"/>
                </a:ext>
              </a:extLst>
            </p:cNvPr>
            <p:cNvSpPr txBox="1"/>
            <p:nvPr/>
          </p:nvSpPr>
          <p:spPr>
            <a:xfrm>
              <a:off x="7531929" y="1099778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</a:t>
              </a:r>
              <a:endParaRPr lang="zh-CN" alt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EE98F58-F300-4FD4-BDD4-EE47F6D6A489}"/>
              </a:ext>
            </a:extLst>
          </p:cNvPr>
          <p:cNvCxnSpPr>
            <a:cxnSpLocks/>
            <a:stCxn id="70" idx="0"/>
            <a:endCxn id="379" idx="4"/>
          </p:cNvCxnSpPr>
          <p:nvPr/>
        </p:nvCxnSpPr>
        <p:spPr>
          <a:xfrm flipV="1">
            <a:off x="1357094" y="1779464"/>
            <a:ext cx="0" cy="14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6F05776-6AA9-4DCE-804A-69C09F1F6D92}"/>
              </a:ext>
            </a:extLst>
          </p:cNvPr>
          <p:cNvCxnSpPr>
            <a:cxnSpLocks/>
            <a:stCxn id="382" idx="0"/>
            <a:endCxn id="70" idx="2"/>
          </p:cNvCxnSpPr>
          <p:nvPr/>
        </p:nvCxnSpPr>
        <p:spPr>
          <a:xfrm flipV="1">
            <a:off x="1357094" y="3117451"/>
            <a:ext cx="0" cy="130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4B7CC54-B23D-4C1B-8976-B0FE17409305}"/>
              </a:ext>
            </a:extLst>
          </p:cNvPr>
          <p:cNvGrpSpPr/>
          <p:nvPr/>
        </p:nvGrpSpPr>
        <p:grpSpPr>
          <a:xfrm>
            <a:off x="957793" y="2250790"/>
            <a:ext cx="813294" cy="791852"/>
            <a:chOff x="3426067" y="3382289"/>
            <a:chExt cx="813294" cy="791852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4987AC3-77F3-4E80-B0C0-74830058673D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0B7EE45B-B9B2-4FEE-A824-3BD8F69DEF26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DD6AB8C-2CA9-4093-9D67-A2E8B007328B}"/>
              </a:ext>
            </a:extLst>
          </p:cNvPr>
          <p:cNvGrpSpPr/>
          <p:nvPr/>
        </p:nvGrpSpPr>
        <p:grpSpPr>
          <a:xfrm>
            <a:off x="1668954" y="2250790"/>
            <a:ext cx="813294" cy="791852"/>
            <a:chOff x="3426067" y="3382289"/>
            <a:chExt cx="813294" cy="791852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A1E0010-5FC0-439D-8A5A-22D237F0D34E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68C25C71-596A-4BBE-99F8-55182A887A74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7D7B6CFE-0001-44BA-B63B-37427FCCD65E}"/>
              </a:ext>
            </a:extLst>
          </p:cNvPr>
          <p:cNvGrpSpPr/>
          <p:nvPr/>
        </p:nvGrpSpPr>
        <p:grpSpPr>
          <a:xfrm>
            <a:off x="6058390" y="1083518"/>
            <a:ext cx="2359275" cy="1635671"/>
            <a:chOff x="4523998" y="1259924"/>
            <a:chExt cx="2359275" cy="1635671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54F0753-1842-42CA-9AA4-36080A2F7E58}"/>
                </a:ext>
              </a:extLst>
            </p:cNvPr>
            <p:cNvSpPr/>
            <p:nvPr/>
          </p:nvSpPr>
          <p:spPr>
            <a:xfrm>
              <a:off x="5341818" y="1707813"/>
              <a:ext cx="720000" cy="720000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541A1F3E-E65E-49A2-AFB7-37F3FFFB37FF}"/>
                </a:ext>
              </a:extLst>
            </p:cNvPr>
            <p:cNvSpPr/>
            <p:nvPr/>
          </p:nvSpPr>
          <p:spPr>
            <a:xfrm>
              <a:off x="4523998" y="1707814"/>
              <a:ext cx="720000" cy="720000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016423E-EB94-4005-B8A8-9436985EB561}"/>
                </a:ext>
              </a:extLst>
            </p:cNvPr>
            <p:cNvSpPr/>
            <p:nvPr/>
          </p:nvSpPr>
          <p:spPr>
            <a:xfrm>
              <a:off x="6163273" y="1714995"/>
              <a:ext cx="720000" cy="720000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6E04125-0834-41DE-A4C5-23AD3BDBA0C5}"/>
                </a:ext>
              </a:extLst>
            </p:cNvPr>
            <p:cNvCxnSpPr>
              <a:cxnSpLocks/>
              <a:stCxn id="391" idx="4"/>
              <a:endCxn id="126" idx="0"/>
            </p:cNvCxnSpPr>
            <p:nvPr/>
          </p:nvCxnSpPr>
          <p:spPr>
            <a:xfrm>
              <a:off x="5706663" y="1321467"/>
              <a:ext cx="1610" cy="185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370FADBE-F313-43D3-8FFC-F66D664E4C3D}"/>
                </a:ext>
              </a:extLst>
            </p:cNvPr>
            <p:cNvCxnSpPr>
              <a:cxnSpLocks/>
              <a:stCxn id="408" idx="0"/>
              <a:endCxn id="129" idx="3"/>
            </p:cNvCxnSpPr>
            <p:nvPr/>
          </p:nvCxnSpPr>
          <p:spPr>
            <a:xfrm flipV="1">
              <a:off x="5706725" y="2635992"/>
              <a:ext cx="0" cy="19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368B1DA2-3EE1-42AD-8437-46D8E0EF3EB2}"/>
                </a:ext>
              </a:extLst>
            </p:cNvPr>
            <p:cNvSpPr/>
            <p:nvPr/>
          </p:nvSpPr>
          <p:spPr>
            <a:xfrm>
              <a:off x="4862698" y="1503656"/>
              <a:ext cx="847090" cy="309446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426085 w 1110615"/>
                <a:gd name="connsiteY2" fmla="*/ 320040 h 525780"/>
                <a:gd name="connsiteX3" fmla="*/ 0 w 1110615"/>
                <a:gd name="connsiteY3" fmla="*/ 525780 h 525780"/>
                <a:gd name="connsiteX0" fmla="*/ 847090 w 847090"/>
                <a:gd name="connsiteY0" fmla="*/ 0 h 525780"/>
                <a:gd name="connsiteX1" fmla="*/ 664210 w 847090"/>
                <a:gd name="connsiteY1" fmla="*/ 205740 h 525780"/>
                <a:gd name="connsiteX2" fmla="*/ 162560 w 847090"/>
                <a:gd name="connsiteY2" fmla="*/ 320040 h 525780"/>
                <a:gd name="connsiteX3" fmla="*/ 0 w 847090"/>
                <a:gd name="connsiteY3" fmla="*/ 525780 h 525780"/>
                <a:gd name="connsiteX0" fmla="*/ 847124 w 847124"/>
                <a:gd name="connsiteY0" fmla="*/ 0 h 525780"/>
                <a:gd name="connsiteX1" fmla="*/ 664244 w 847124"/>
                <a:gd name="connsiteY1" fmla="*/ 205740 h 525780"/>
                <a:gd name="connsiteX2" fmla="*/ 162594 w 847124"/>
                <a:gd name="connsiteY2" fmla="*/ 320040 h 525780"/>
                <a:gd name="connsiteX3" fmla="*/ 34 w 847124"/>
                <a:gd name="connsiteY3" fmla="*/ 525780 h 525780"/>
                <a:gd name="connsiteX0" fmla="*/ 847090 w 847090"/>
                <a:gd name="connsiteY0" fmla="*/ 0 h 525780"/>
                <a:gd name="connsiteX1" fmla="*/ 664210 w 847090"/>
                <a:gd name="connsiteY1" fmla="*/ 205740 h 525780"/>
                <a:gd name="connsiteX2" fmla="*/ 162560 w 847090"/>
                <a:gd name="connsiteY2" fmla="*/ 320040 h 525780"/>
                <a:gd name="connsiteX3" fmla="*/ 0 w 847090"/>
                <a:gd name="connsiteY3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090" h="525780">
                  <a:moveTo>
                    <a:pt x="847090" y="0"/>
                  </a:moveTo>
                  <a:cubicBezTo>
                    <a:pt x="808990" y="42862"/>
                    <a:pt x="778298" y="152400"/>
                    <a:pt x="664210" y="205740"/>
                  </a:cubicBezTo>
                  <a:cubicBezTo>
                    <a:pt x="550122" y="259080"/>
                    <a:pt x="273262" y="266700"/>
                    <a:pt x="162560" y="320040"/>
                  </a:cubicBezTo>
                  <a:cubicBezTo>
                    <a:pt x="51858" y="373380"/>
                    <a:pt x="14288" y="497205"/>
                    <a:pt x="0" y="52578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BA4C1D9-F2F3-4DAA-84C6-EE3ADEA56A2C}"/>
                </a:ext>
              </a:extLst>
            </p:cNvPr>
            <p:cNvSpPr/>
            <p:nvPr/>
          </p:nvSpPr>
          <p:spPr>
            <a:xfrm>
              <a:off x="5432390" y="1817638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173DBC9-2414-4F9D-A0B8-6E234E976B42}"/>
                </a:ext>
              </a:extLst>
            </p:cNvPr>
            <p:cNvSpPr/>
            <p:nvPr/>
          </p:nvSpPr>
          <p:spPr>
            <a:xfrm>
              <a:off x="4604364" y="1820943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DEAB9A6-82FF-4336-B180-4856D8F1B96E}"/>
                </a:ext>
              </a:extLst>
            </p:cNvPr>
            <p:cNvSpPr/>
            <p:nvPr/>
          </p:nvSpPr>
          <p:spPr>
            <a:xfrm>
              <a:off x="6257073" y="1820712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55B7FC1-8BD3-43EA-9B12-27230178E9E2}"/>
                </a:ext>
              </a:extLst>
            </p:cNvPr>
            <p:cNvSpPr/>
            <p:nvPr/>
          </p:nvSpPr>
          <p:spPr>
            <a:xfrm>
              <a:off x="5704869" y="1503656"/>
              <a:ext cx="822799" cy="327242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5812 w 1068739"/>
                <a:gd name="connsiteY0" fmla="*/ 0 h 556260"/>
                <a:gd name="connsiteX1" fmla="*/ 257272 w 1068739"/>
                <a:gd name="connsiteY1" fmla="*/ 205740 h 556260"/>
                <a:gd name="connsiteX2" fmla="*/ 802737 w 1068739"/>
                <a:gd name="connsiteY2" fmla="*/ 311785 h 556260"/>
                <a:gd name="connsiteX3" fmla="*/ 1064992 w 1068739"/>
                <a:gd name="connsiteY3" fmla="*/ 556260 h 556260"/>
                <a:gd name="connsiteX0" fmla="*/ 5812 w 1064992"/>
                <a:gd name="connsiteY0" fmla="*/ 0 h 556260"/>
                <a:gd name="connsiteX1" fmla="*/ 257272 w 1064992"/>
                <a:gd name="connsiteY1" fmla="*/ 205740 h 556260"/>
                <a:gd name="connsiteX2" fmla="*/ 802737 w 1064992"/>
                <a:gd name="connsiteY2" fmla="*/ 311785 h 556260"/>
                <a:gd name="connsiteX3" fmla="*/ 1064992 w 1064992"/>
                <a:gd name="connsiteY3" fmla="*/ 556260 h 556260"/>
                <a:gd name="connsiteX0" fmla="*/ 5812 w 838456"/>
                <a:gd name="connsiteY0" fmla="*/ 0 h 537210"/>
                <a:gd name="connsiteX1" fmla="*/ 257272 w 838456"/>
                <a:gd name="connsiteY1" fmla="*/ 205740 h 537210"/>
                <a:gd name="connsiteX2" fmla="*/ 802737 w 838456"/>
                <a:gd name="connsiteY2" fmla="*/ 311785 h 537210"/>
                <a:gd name="connsiteX3" fmla="*/ 823692 w 838456"/>
                <a:gd name="connsiteY3" fmla="*/ 537210 h 537210"/>
                <a:gd name="connsiteX0" fmla="*/ 5812 w 847937"/>
                <a:gd name="connsiteY0" fmla="*/ 0 h 537210"/>
                <a:gd name="connsiteX1" fmla="*/ 257272 w 847937"/>
                <a:gd name="connsiteY1" fmla="*/ 205740 h 537210"/>
                <a:gd name="connsiteX2" fmla="*/ 802737 w 847937"/>
                <a:gd name="connsiteY2" fmla="*/ 311785 h 537210"/>
                <a:gd name="connsiteX3" fmla="*/ 823692 w 847937"/>
                <a:gd name="connsiteY3" fmla="*/ 537210 h 537210"/>
                <a:gd name="connsiteX0" fmla="*/ 4919 w 822799"/>
                <a:gd name="connsiteY0" fmla="*/ 0 h 537210"/>
                <a:gd name="connsiteX1" fmla="*/ 256379 w 822799"/>
                <a:gd name="connsiteY1" fmla="*/ 205740 h 537210"/>
                <a:gd name="connsiteX2" fmla="*/ 585944 w 822799"/>
                <a:gd name="connsiteY2" fmla="*/ 318135 h 537210"/>
                <a:gd name="connsiteX3" fmla="*/ 822799 w 822799"/>
                <a:gd name="connsiteY3" fmla="*/ 537210 h 537210"/>
                <a:gd name="connsiteX0" fmla="*/ 4919 w 822799"/>
                <a:gd name="connsiteY0" fmla="*/ 0 h 537210"/>
                <a:gd name="connsiteX1" fmla="*/ 256379 w 822799"/>
                <a:gd name="connsiteY1" fmla="*/ 205740 h 537210"/>
                <a:gd name="connsiteX2" fmla="*/ 585944 w 822799"/>
                <a:gd name="connsiteY2" fmla="*/ 318135 h 537210"/>
                <a:gd name="connsiteX3" fmla="*/ 822799 w 822799"/>
                <a:gd name="connsiteY3" fmla="*/ 53721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799" h="537210">
                  <a:moveTo>
                    <a:pt x="4919" y="0"/>
                  </a:moveTo>
                  <a:cubicBezTo>
                    <a:pt x="-33181" y="42862"/>
                    <a:pt x="159542" y="152718"/>
                    <a:pt x="256379" y="205740"/>
                  </a:cubicBezTo>
                  <a:cubicBezTo>
                    <a:pt x="353217" y="258763"/>
                    <a:pt x="491541" y="262890"/>
                    <a:pt x="585944" y="318135"/>
                  </a:cubicBezTo>
                  <a:cubicBezTo>
                    <a:pt x="680347" y="373380"/>
                    <a:pt x="773587" y="464185"/>
                    <a:pt x="822799" y="53721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8D1A41F8-3CF8-46F8-890F-2AA75DE1E1AF}"/>
                </a:ext>
              </a:extLst>
            </p:cNvPr>
            <p:cNvSpPr/>
            <p:nvPr/>
          </p:nvSpPr>
          <p:spPr>
            <a:xfrm>
              <a:off x="5671876" y="1506960"/>
              <a:ext cx="36397" cy="335367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86694 w 1146532"/>
                <a:gd name="connsiteY0" fmla="*/ 0 h 556260"/>
                <a:gd name="connsiteX1" fmla="*/ 338154 w 1146532"/>
                <a:gd name="connsiteY1" fmla="*/ 205740 h 556260"/>
                <a:gd name="connsiteX2" fmla="*/ 25734 w 1146532"/>
                <a:gd name="connsiteY2" fmla="*/ 358140 h 556260"/>
                <a:gd name="connsiteX3" fmla="*/ 1145874 w 1146532"/>
                <a:gd name="connsiteY3" fmla="*/ 556260 h 556260"/>
                <a:gd name="connsiteX0" fmla="*/ 73016 w 324728"/>
                <a:gd name="connsiteY0" fmla="*/ 0 h 548640"/>
                <a:gd name="connsiteX1" fmla="*/ 324476 w 324728"/>
                <a:gd name="connsiteY1" fmla="*/ 205740 h 548640"/>
                <a:gd name="connsiteX2" fmla="*/ 12056 w 324728"/>
                <a:gd name="connsiteY2" fmla="*/ 358140 h 548640"/>
                <a:gd name="connsiteX3" fmla="*/ 42536 w 324728"/>
                <a:gd name="connsiteY3" fmla="*/ 548640 h 548640"/>
                <a:gd name="connsiteX0" fmla="*/ 61035 w 61035"/>
                <a:gd name="connsiteY0" fmla="*/ 0 h 548640"/>
                <a:gd name="connsiteX1" fmla="*/ 45795 w 61035"/>
                <a:gd name="connsiteY1" fmla="*/ 220980 h 548640"/>
                <a:gd name="connsiteX2" fmla="*/ 75 w 61035"/>
                <a:gd name="connsiteY2" fmla="*/ 358140 h 548640"/>
                <a:gd name="connsiteX3" fmla="*/ 30555 w 61035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0480"/>
                <a:gd name="connsiteY0" fmla="*/ 0 h 548640"/>
                <a:gd name="connsiteX1" fmla="*/ 15240 w 30480"/>
                <a:gd name="connsiteY1" fmla="*/ 220980 h 548640"/>
                <a:gd name="connsiteX2" fmla="*/ 0 w 30480"/>
                <a:gd name="connsiteY2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" h="548640">
                  <a:moveTo>
                    <a:pt x="30480" y="0"/>
                  </a:moveTo>
                  <a:cubicBezTo>
                    <a:pt x="-7620" y="42862"/>
                    <a:pt x="20320" y="129540"/>
                    <a:pt x="15240" y="220980"/>
                  </a:cubicBezTo>
                  <a:cubicBezTo>
                    <a:pt x="10160" y="312420"/>
                    <a:pt x="3175" y="480378"/>
                    <a:pt x="0" y="54864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97BD13D-59CE-4FAD-AA0B-3328ED62E72C}"/>
                </a:ext>
              </a:extLst>
            </p:cNvPr>
            <p:cNvSpPr/>
            <p:nvPr/>
          </p:nvSpPr>
          <p:spPr>
            <a:xfrm>
              <a:off x="4866745" y="2051636"/>
              <a:ext cx="800454" cy="584358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1504 w 1389556"/>
                <a:gd name="connsiteY0" fmla="*/ 0 h 525780"/>
                <a:gd name="connsiteX1" fmla="*/ 1355344 w 1389556"/>
                <a:gd name="connsiteY1" fmla="*/ 220980 h 525780"/>
                <a:gd name="connsiteX2" fmla="*/ 166624 w 1389556"/>
                <a:gd name="connsiteY2" fmla="*/ 320040 h 525780"/>
                <a:gd name="connsiteX3" fmla="*/ 889 w 1389556"/>
                <a:gd name="connsiteY3" fmla="*/ 525780 h 525780"/>
                <a:gd name="connsiteX0" fmla="*/ 1110615 w 1835725"/>
                <a:gd name="connsiteY0" fmla="*/ 0 h 525780"/>
                <a:gd name="connsiteX1" fmla="*/ 1354455 w 1835725"/>
                <a:gd name="connsiteY1" fmla="*/ 220980 h 525780"/>
                <a:gd name="connsiteX2" fmla="*/ 1781175 w 1835725"/>
                <a:gd name="connsiteY2" fmla="*/ 434340 h 525780"/>
                <a:gd name="connsiteX3" fmla="*/ 0 w 1835725"/>
                <a:gd name="connsiteY3" fmla="*/ 525780 h 525780"/>
                <a:gd name="connsiteX0" fmla="*/ 1110615 w 1818429"/>
                <a:gd name="connsiteY0" fmla="*/ 0 h 525780"/>
                <a:gd name="connsiteX1" fmla="*/ 1202055 w 1818429"/>
                <a:gd name="connsiteY1" fmla="*/ 327660 h 525780"/>
                <a:gd name="connsiteX2" fmla="*/ 1781175 w 1818429"/>
                <a:gd name="connsiteY2" fmla="*/ 434340 h 525780"/>
                <a:gd name="connsiteX3" fmla="*/ 0 w 1818429"/>
                <a:gd name="connsiteY3" fmla="*/ 525780 h 525780"/>
                <a:gd name="connsiteX0" fmla="*/ 18189 w 1095087"/>
                <a:gd name="connsiteY0" fmla="*/ 0 h 739140"/>
                <a:gd name="connsiteX1" fmla="*/ 109629 w 1095087"/>
                <a:gd name="connsiteY1" fmla="*/ 327660 h 739140"/>
                <a:gd name="connsiteX2" fmla="*/ 688749 w 1095087"/>
                <a:gd name="connsiteY2" fmla="*/ 434340 h 739140"/>
                <a:gd name="connsiteX3" fmla="*/ 1094514 w 1095087"/>
                <a:gd name="connsiteY3" fmla="*/ 739140 h 739140"/>
                <a:gd name="connsiteX0" fmla="*/ 18189 w 1064667"/>
                <a:gd name="connsiteY0" fmla="*/ 0 h 609600"/>
                <a:gd name="connsiteX1" fmla="*/ 109629 w 1064667"/>
                <a:gd name="connsiteY1" fmla="*/ 327660 h 609600"/>
                <a:gd name="connsiteX2" fmla="*/ 688749 w 1064667"/>
                <a:gd name="connsiteY2" fmla="*/ 434340 h 609600"/>
                <a:gd name="connsiteX3" fmla="*/ 1064034 w 1064667"/>
                <a:gd name="connsiteY3" fmla="*/ 609600 h 609600"/>
                <a:gd name="connsiteX0" fmla="*/ 18189 w 1117909"/>
                <a:gd name="connsiteY0" fmla="*/ 0 h 739140"/>
                <a:gd name="connsiteX1" fmla="*/ 109629 w 1117909"/>
                <a:gd name="connsiteY1" fmla="*/ 327660 h 739140"/>
                <a:gd name="connsiteX2" fmla="*/ 688749 w 1117909"/>
                <a:gd name="connsiteY2" fmla="*/ 434340 h 739140"/>
                <a:gd name="connsiteX3" fmla="*/ 1117374 w 1117909"/>
                <a:gd name="connsiteY3" fmla="*/ 739140 h 739140"/>
                <a:gd name="connsiteX0" fmla="*/ 18189 w 1064667"/>
                <a:gd name="connsiteY0" fmla="*/ 0 h 617220"/>
                <a:gd name="connsiteX1" fmla="*/ 109629 w 1064667"/>
                <a:gd name="connsiteY1" fmla="*/ 327660 h 617220"/>
                <a:gd name="connsiteX2" fmla="*/ 688749 w 1064667"/>
                <a:gd name="connsiteY2" fmla="*/ 434340 h 617220"/>
                <a:gd name="connsiteX3" fmla="*/ 1064034 w 1064667"/>
                <a:gd name="connsiteY3" fmla="*/ 617220 h 617220"/>
                <a:gd name="connsiteX0" fmla="*/ 18189 w 1112203"/>
                <a:gd name="connsiteY0" fmla="*/ 0 h 724376"/>
                <a:gd name="connsiteX1" fmla="*/ 109629 w 1112203"/>
                <a:gd name="connsiteY1" fmla="*/ 327660 h 724376"/>
                <a:gd name="connsiteX2" fmla="*/ 688749 w 1112203"/>
                <a:gd name="connsiteY2" fmla="*/ 434340 h 724376"/>
                <a:gd name="connsiteX3" fmla="*/ 1111659 w 1112203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0 w 1093470"/>
                <a:gd name="connsiteY0" fmla="*/ 0 h 724376"/>
                <a:gd name="connsiteX1" fmla="*/ 91440 w 1093470"/>
                <a:gd name="connsiteY1" fmla="*/ 327660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41446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81927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57752"/>
                <a:gd name="connsiteY0" fmla="*/ 0 h 719614"/>
                <a:gd name="connsiteX1" fmla="*/ 181927 w 1057752"/>
                <a:gd name="connsiteY1" fmla="*/ 325279 h 719614"/>
                <a:gd name="connsiteX2" fmla="*/ 670560 w 1057752"/>
                <a:gd name="connsiteY2" fmla="*/ 434340 h 719614"/>
                <a:gd name="connsiteX3" fmla="*/ 1057752 w 1057752"/>
                <a:gd name="connsiteY3" fmla="*/ 719614 h 719614"/>
                <a:gd name="connsiteX0" fmla="*/ 85047 w 895149"/>
                <a:gd name="connsiteY0" fmla="*/ 0 h 754539"/>
                <a:gd name="connsiteX1" fmla="*/ 19324 w 895149"/>
                <a:gd name="connsiteY1" fmla="*/ 360204 h 754539"/>
                <a:gd name="connsiteX2" fmla="*/ 507957 w 895149"/>
                <a:gd name="connsiteY2" fmla="*/ 469265 h 754539"/>
                <a:gd name="connsiteX3" fmla="*/ 895149 w 895149"/>
                <a:gd name="connsiteY3" fmla="*/ 754539 h 754539"/>
                <a:gd name="connsiteX0" fmla="*/ 0 w 810102"/>
                <a:gd name="connsiteY0" fmla="*/ 0 h 754539"/>
                <a:gd name="connsiteX1" fmla="*/ 204152 w 810102"/>
                <a:gd name="connsiteY1" fmla="*/ 347504 h 754539"/>
                <a:gd name="connsiteX2" fmla="*/ 422910 w 810102"/>
                <a:gd name="connsiteY2" fmla="*/ 469265 h 754539"/>
                <a:gd name="connsiteX3" fmla="*/ 810102 w 810102"/>
                <a:gd name="connsiteY3" fmla="*/ 754539 h 754539"/>
                <a:gd name="connsiteX0" fmla="*/ 0 w 810102"/>
                <a:gd name="connsiteY0" fmla="*/ 0 h 754539"/>
                <a:gd name="connsiteX1" fmla="*/ 422910 w 810102"/>
                <a:gd name="connsiteY1" fmla="*/ 469265 h 754539"/>
                <a:gd name="connsiteX2" fmla="*/ 810102 w 810102"/>
                <a:gd name="connsiteY2" fmla="*/ 754539 h 754539"/>
                <a:gd name="connsiteX0" fmla="*/ 0 w 810102"/>
                <a:gd name="connsiteY0" fmla="*/ 0 h 754539"/>
                <a:gd name="connsiteX1" fmla="*/ 203835 w 810102"/>
                <a:gd name="connsiteY1" fmla="*/ 377190 h 754539"/>
                <a:gd name="connsiteX2" fmla="*/ 810102 w 810102"/>
                <a:gd name="connsiteY2" fmla="*/ 754539 h 754539"/>
                <a:gd name="connsiteX0" fmla="*/ 0 w 810102"/>
                <a:gd name="connsiteY0" fmla="*/ 0 h 754539"/>
                <a:gd name="connsiteX1" fmla="*/ 203835 w 810102"/>
                <a:gd name="connsiteY1" fmla="*/ 377190 h 754539"/>
                <a:gd name="connsiteX2" fmla="*/ 557635 w 810102"/>
                <a:gd name="connsiteY2" fmla="*/ 488583 h 754539"/>
                <a:gd name="connsiteX3" fmla="*/ 810102 w 810102"/>
                <a:gd name="connsiteY3" fmla="*/ 754539 h 754539"/>
                <a:gd name="connsiteX0" fmla="*/ 0 w 829152"/>
                <a:gd name="connsiteY0" fmla="*/ 0 h 681514"/>
                <a:gd name="connsiteX1" fmla="*/ 203835 w 829152"/>
                <a:gd name="connsiteY1" fmla="*/ 377190 h 681514"/>
                <a:gd name="connsiteX2" fmla="*/ 557635 w 829152"/>
                <a:gd name="connsiteY2" fmla="*/ 488583 h 681514"/>
                <a:gd name="connsiteX3" fmla="*/ 829152 w 829152"/>
                <a:gd name="connsiteY3" fmla="*/ 681514 h 681514"/>
                <a:gd name="connsiteX0" fmla="*/ 0 w 778352"/>
                <a:gd name="connsiteY0" fmla="*/ 0 h 671989"/>
                <a:gd name="connsiteX1" fmla="*/ 203835 w 778352"/>
                <a:gd name="connsiteY1" fmla="*/ 377190 h 671989"/>
                <a:gd name="connsiteX2" fmla="*/ 557635 w 778352"/>
                <a:gd name="connsiteY2" fmla="*/ 488583 h 671989"/>
                <a:gd name="connsiteX3" fmla="*/ 778352 w 778352"/>
                <a:gd name="connsiteY3" fmla="*/ 671989 h 671989"/>
                <a:gd name="connsiteX0" fmla="*/ 0 w 778352"/>
                <a:gd name="connsiteY0" fmla="*/ 0 h 671989"/>
                <a:gd name="connsiteX1" fmla="*/ 203835 w 778352"/>
                <a:gd name="connsiteY1" fmla="*/ 377190 h 671989"/>
                <a:gd name="connsiteX2" fmla="*/ 557635 w 778352"/>
                <a:gd name="connsiteY2" fmla="*/ 488583 h 671989"/>
                <a:gd name="connsiteX3" fmla="*/ 778352 w 778352"/>
                <a:gd name="connsiteY3" fmla="*/ 671989 h 671989"/>
                <a:gd name="connsiteX0" fmla="*/ 309 w 778661"/>
                <a:gd name="connsiteY0" fmla="*/ 0 h 671989"/>
                <a:gd name="connsiteX1" fmla="*/ 204144 w 778661"/>
                <a:gd name="connsiteY1" fmla="*/ 377190 h 671989"/>
                <a:gd name="connsiteX2" fmla="*/ 557944 w 778661"/>
                <a:gd name="connsiteY2" fmla="*/ 488583 h 671989"/>
                <a:gd name="connsiteX3" fmla="*/ 778661 w 778661"/>
                <a:gd name="connsiteY3" fmla="*/ 671989 h 67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661" h="671989">
                  <a:moveTo>
                    <a:pt x="309" y="0"/>
                  </a:moveTo>
                  <a:cubicBezTo>
                    <a:pt x="-6835" y="151739"/>
                    <a:pt x="111205" y="295760"/>
                    <a:pt x="204144" y="377190"/>
                  </a:cubicBezTo>
                  <a:cubicBezTo>
                    <a:pt x="297083" y="458620"/>
                    <a:pt x="456900" y="425692"/>
                    <a:pt x="557944" y="488583"/>
                  </a:cubicBezTo>
                  <a:cubicBezTo>
                    <a:pt x="658988" y="551474"/>
                    <a:pt x="749812" y="629251"/>
                    <a:pt x="778661" y="671989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159E0011-35E1-4AFF-80E7-FEC326727065}"/>
                </a:ext>
              </a:extLst>
            </p:cNvPr>
            <p:cNvSpPr/>
            <p:nvPr/>
          </p:nvSpPr>
          <p:spPr>
            <a:xfrm>
              <a:off x="5749470" y="2084423"/>
              <a:ext cx="769076" cy="541303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1504 w 1389556"/>
                <a:gd name="connsiteY0" fmla="*/ 0 h 525780"/>
                <a:gd name="connsiteX1" fmla="*/ 1355344 w 1389556"/>
                <a:gd name="connsiteY1" fmla="*/ 220980 h 525780"/>
                <a:gd name="connsiteX2" fmla="*/ 166624 w 1389556"/>
                <a:gd name="connsiteY2" fmla="*/ 320040 h 525780"/>
                <a:gd name="connsiteX3" fmla="*/ 889 w 1389556"/>
                <a:gd name="connsiteY3" fmla="*/ 525780 h 525780"/>
                <a:gd name="connsiteX0" fmla="*/ 1110615 w 1835725"/>
                <a:gd name="connsiteY0" fmla="*/ 0 h 525780"/>
                <a:gd name="connsiteX1" fmla="*/ 1354455 w 1835725"/>
                <a:gd name="connsiteY1" fmla="*/ 220980 h 525780"/>
                <a:gd name="connsiteX2" fmla="*/ 1781175 w 1835725"/>
                <a:gd name="connsiteY2" fmla="*/ 434340 h 525780"/>
                <a:gd name="connsiteX3" fmla="*/ 0 w 1835725"/>
                <a:gd name="connsiteY3" fmla="*/ 525780 h 525780"/>
                <a:gd name="connsiteX0" fmla="*/ 1110615 w 1818429"/>
                <a:gd name="connsiteY0" fmla="*/ 0 h 525780"/>
                <a:gd name="connsiteX1" fmla="*/ 1202055 w 1818429"/>
                <a:gd name="connsiteY1" fmla="*/ 327660 h 525780"/>
                <a:gd name="connsiteX2" fmla="*/ 1781175 w 1818429"/>
                <a:gd name="connsiteY2" fmla="*/ 434340 h 525780"/>
                <a:gd name="connsiteX3" fmla="*/ 0 w 1818429"/>
                <a:gd name="connsiteY3" fmla="*/ 525780 h 525780"/>
                <a:gd name="connsiteX0" fmla="*/ 18189 w 1095087"/>
                <a:gd name="connsiteY0" fmla="*/ 0 h 739140"/>
                <a:gd name="connsiteX1" fmla="*/ 109629 w 1095087"/>
                <a:gd name="connsiteY1" fmla="*/ 327660 h 739140"/>
                <a:gd name="connsiteX2" fmla="*/ 688749 w 1095087"/>
                <a:gd name="connsiteY2" fmla="*/ 434340 h 739140"/>
                <a:gd name="connsiteX3" fmla="*/ 1094514 w 1095087"/>
                <a:gd name="connsiteY3" fmla="*/ 739140 h 739140"/>
                <a:gd name="connsiteX0" fmla="*/ 18189 w 1064667"/>
                <a:gd name="connsiteY0" fmla="*/ 0 h 609600"/>
                <a:gd name="connsiteX1" fmla="*/ 109629 w 1064667"/>
                <a:gd name="connsiteY1" fmla="*/ 327660 h 609600"/>
                <a:gd name="connsiteX2" fmla="*/ 688749 w 1064667"/>
                <a:gd name="connsiteY2" fmla="*/ 434340 h 609600"/>
                <a:gd name="connsiteX3" fmla="*/ 1064034 w 1064667"/>
                <a:gd name="connsiteY3" fmla="*/ 609600 h 609600"/>
                <a:gd name="connsiteX0" fmla="*/ 18189 w 1117909"/>
                <a:gd name="connsiteY0" fmla="*/ 0 h 739140"/>
                <a:gd name="connsiteX1" fmla="*/ 109629 w 1117909"/>
                <a:gd name="connsiteY1" fmla="*/ 327660 h 739140"/>
                <a:gd name="connsiteX2" fmla="*/ 688749 w 1117909"/>
                <a:gd name="connsiteY2" fmla="*/ 434340 h 739140"/>
                <a:gd name="connsiteX3" fmla="*/ 1117374 w 1117909"/>
                <a:gd name="connsiteY3" fmla="*/ 739140 h 739140"/>
                <a:gd name="connsiteX0" fmla="*/ 18189 w 1064667"/>
                <a:gd name="connsiteY0" fmla="*/ 0 h 617220"/>
                <a:gd name="connsiteX1" fmla="*/ 109629 w 1064667"/>
                <a:gd name="connsiteY1" fmla="*/ 327660 h 617220"/>
                <a:gd name="connsiteX2" fmla="*/ 688749 w 1064667"/>
                <a:gd name="connsiteY2" fmla="*/ 434340 h 617220"/>
                <a:gd name="connsiteX3" fmla="*/ 1064034 w 1064667"/>
                <a:gd name="connsiteY3" fmla="*/ 617220 h 617220"/>
                <a:gd name="connsiteX0" fmla="*/ 18189 w 1112203"/>
                <a:gd name="connsiteY0" fmla="*/ 0 h 724376"/>
                <a:gd name="connsiteX1" fmla="*/ 109629 w 1112203"/>
                <a:gd name="connsiteY1" fmla="*/ 327660 h 724376"/>
                <a:gd name="connsiteX2" fmla="*/ 688749 w 1112203"/>
                <a:gd name="connsiteY2" fmla="*/ 434340 h 724376"/>
                <a:gd name="connsiteX3" fmla="*/ 1111659 w 1112203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0 w 1093470"/>
                <a:gd name="connsiteY0" fmla="*/ 0 h 724376"/>
                <a:gd name="connsiteX1" fmla="*/ 91440 w 1093470"/>
                <a:gd name="connsiteY1" fmla="*/ 327660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41446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81927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2040965 w 2041003"/>
                <a:gd name="connsiteY0" fmla="*/ 0 h 724376"/>
                <a:gd name="connsiteX1" fmla="*/ 60717 w 2041003"/>
                <a:gd name="connsiteY1" fmla="*/ 325279 h 724376"/>
                <a:gd name="connsiteX2" fmla="*/ 549350 w 2041003"/>
                <a:gd name="connsiteY2" fmla="*/ 434340 h 724376"/>
                <a:gd name="connsiteX3" fmla="*/ 972260 w 2041003"/>
                <a:gd name="connsiteY3" fmla="*/ 724376 h 724376"/>
                <a:gd name="connsiteX0" fmla="*/ 1525312 w 1629435"/>
                <a:gd name="connsiteY0" fmla="*/ 0 h 724376"/>
                <a:gd name="connsiteX1" fmla="*/ 1513564 w 1629435"/>
                <a:gd name="connsiteY1" fmla="*/ 366554 h 724376"/>
                <a:gd name="connsiteX2" fmla="*/ 33697 w 1629435"/>
                <a:gd name="connsiteY2" fmla="*/ 434340 h 724376"/>
                <a:gd name="connsiteX3" fmla="*/ 456607 w 1629435"/>
                <a:gd name="connsiteY3" fmla="*/ 724376 h 724376"/>
                <a:gd name="connsiteX0" fmla="*/ 1070286 w 1105434"/>
                <a:gd name="connsiteY0" fmla="*/ 0 h 724376"/>
                <a:gd name="connsiteX1" fmla="*/ 1058538 w 1105434"/>
                <a:gd name="connsiteY1" fmla="*/ 366554 h 724376"/>
                <a:gd name="connsiteX2" fmla="*/ 515296 w 1105434"/>
                <a:gd name="connsiteY2" fmla="*/ 447040 h 724376"/>
                <a:gd name="connsiteX3" fmla="*/ 1581 w 1105434"/>
                <a:gd name="connsiteY3" fmla="*/ 724376 h 724376"/>
                <a:gd name="connsiteX0" fmla="*/ 1068705 w 1103853"/>
                <a:gd name="connsiteY0" fmla="*/ 0 h 724376"/>
                <a:gd name="connsiteX1" fmla="*/ 1056957 w 1103853"/>
                <a:gd name="connsiteY1" fmla="*/ 366554 h 724376"/>
                <a:gd name="connsiteX2" fmla="*/ 513715 w 1103853"/>
                <a:gd name="connsiteY2" fmla="*/ 447040 h 724376"/>
                <a:gd name="connsiteX3" fmla="*/ 0 w 1103853"/>
                <a:gd name="connsiteY3" fmla="*/ 724376 h 724376"/>
                <a:gd name="connsiteX0" fmla="*/ 1068705 w 1103853"/>
                <a:gd name="connsiteY0" fmla="*/ 0 h 724376"/>
                <a:gd name="connsiteX1" fmla="*/ 1056957 w 1103853"/>
                <a:gd name="connsiteY1" fmla="*/ 366554 h 724376"/>
                <a:gd name="connsiteX2" fmla="*/ 513715 w 1103853"/>
                <a:gd name="connsiteY2" fmla="*/ 447040 h 724376"/>
                <a:gd name="connsiteX3" fmla="*/ 0 w 1103853"/>
                <a:gd name="connsiteY3" fmla="*/ 724376 h 724376"/>
                <a:gd name="connsiteX0" fmla="*/ 1018699 w 1053847"/>
                <a:gd name="connsiteY0" fmla="*/ 0 h 721995"/>
                <a:gd name="connsiteX1" fmla="*/ 1006951 w 1053847"/>
                <a:gd name="connsiteY1" fmla="*/ 366554 h 721995"/>
                <a:gd name="connsiteX2" fmla="*/ 463709 w 1053847"/>
                <a:gd name="connsiteY2" fmla="*/ 447040 h 721995"/>
                <a:gd name="connsiteX3" fmla="*/ 0 w 1053847"/>
                <a:gd name="connsiteY3" fmla="*/ 721995 h 721995"/>
                <a:gd name="connsiteX0" fmla="*/ 1018699 w 1034463"/>
                <a:gd name="connsiteY0" fmla="*/ 0 h 721995"/>
                <a:gd name="connsiteX1" fmla="*/ 973613 w 1034463"/>
                <a:gd name="connsiteY1" fmla="*/ 373698 h 721995"/>
                <a:gd name="connsiteX2" fmla="*/ 463709 w 1034463"/>
                <a:gd name="connsiteY2" fmla="*/ 447040 h 721995"/>
                <a:gd name="connsiteX3" fmla="*/ 0 w 1034463"/>
                <a:gd name="connsiteY3" fmla="*/ 721995 h 721995"/>
                <a:gd name="connsiteX0" fmla="*/ 1018699 w 1019841"/>
                <a:gd name="connsiteY0" fmla="*/ 0 h 721995"/>
                <a:gd name="connsiteX1" fmla="*/ 973613 w 1019841"/>
                <a:gd name="connsiteY1" fmla="*/ 373698 h 721995"/>
                <a:gd name="connsiteX2" fmla="*/ 463709 w 1019841"/>
                <a:gd name="connsiteY2" fmla="*/ 447040 h 721995"/>
                <a:gd name="connsiteX3" fmla="*/ 0 w 1019841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63709 w 1018699"/>
                <a:gd name="connsiteY2" fmla="*/ 447040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63709 w 1018699"/>
                <a:gd name="connsiteY2" fmla="*/ 447040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75615 w 1018699"/>
                <a:gd name="connsiteY2" fmla="*/ 470853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75615 w 1018699"/>
                <a:gd name="connsiteY2" fmla="*/ 470853 h 721995"/>
                <a:gd name="connsiteX3" fmla="*/ 0 w 1018699"/>
                <a:gd name="connsiteY3" fmla="*/ 721995 h 721995"/>
                <a:gd name="connsiteX0" fmla="*/ 758349 w 895879"/>
                <a:gd name="connsiteY0" fmla="*/ 0 h 721995"/>
                <a:gd name="connsiteX1" fmla="*/ 887888 w 895879"/>
                <a:gd name="connsiteY1" fmla="*/ 359410 h 721995"/>
                <a:gd name="connsiteX2" fmla="*/ 475615 w 895879"/>
                <a:gd name="connsiteY2" fmla="*/ 470853 h 721995"/>
                <a:gd name="connsiteX3" fmla="*/ 0 w 895879"/>
                <a:gd name="connsiteY3" fmla="*/ 721995 h 721995"/>
                <a:gd name="connsiteX0" fmla="*/ 758349 w 758349"/>
                <a:gd name="connsiteY0" fmla="*/ 0 h 721995"/>
                <a:gd name="connsiteX1" fmla="*/ 668813 w 758349"/>
                <a:gd name="connsiteY1" fmla="*/ 343535 h 721995"/>
                <a:gd name="connsiteX2" fmla="*/ 475615 w 758349"/>
                <a:gd name="connsiteY2" fmla="*/ 470853 h 721995"/>
                <a:gd name="connsiteX3" fmla="*/ 0 w 758349"/>
                <a:gd name="connsiteY3" fmla="*/ 721995 h 721995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31"/>
                <a:gd name="connsiteY0" fmla="*/ 0 h 623570"/>
                <a:gd name="connsiteX1" fmla="*/ 697388 w 786931"/>
                <a:gd name="connsiteY1" fmla="*/ 343535 h 623570"/>
                <a:gd name="connsiteX2" fmla="*/ 234315 w 786931"/>
                <a:gd name="connsiteY2" fmla="*/ 474028 h 623570"/>
                <a:gd name="connsiteX3" fmla="*/ 0 w 786931"/>
                <a:gd name="connsiteY3" fmla="*/ 623570 h 62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931" h="623570">
                  <a:moveTo>
                    <a:pt x="786924" y="0"/>
                  </a:moveTo>
                  <a:cubicBezTo>
                    <a:pt x="786924" y="83343"/>
                    <a:pt x="789490" y="264530"/>
                    <a:pt x="697388" y="343535"/>
                  </a:cubicBezTo>
                  <a:cubicBezTo>
                    <a:pt x="605287" y="422540"/>
                    <a:pt x="350546" y="427356"/>
                    <a:pt x="234315" y="474028"/>
                  </a:cubicBezTo>
                  <a:cubicBezTo>
                    <a:pt x="118084" y="520701"/>
                    <a:pt x="40481" y="578327"/>
                    <a:pt x="0" y="62357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6FFAD18-B4F8-4EB6-AAA8-2151317EA93F}"/>
                </a:ext>
              </a:extLst>
            </p:cNvPr>
            <p:cNvSpPr/>
            <p:nvPr/>
          </p:nvSpPr>
          <p:spPr>
            <a:xfrm>
              <a:off x="5663772" y="2081374"/>
              <a:ext cx="45719" cy="554618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86694 w 1146532"/>
                <a:gd name="connsiteY0" fmla="*/ 0 h 556260"/>
                <a:gd name="connsiteX1" fmla="*/ 338154 w 1146532"/>
                <a:gd name="connsiteY1" fmla="*/ 205740 h 556260"/>
                <a:gd name="connsiteX2" fmla="*/ 25734 w 1146532"/>
                <a:gd name="connsiteY2" fmla="*/ 358140 h 556260"/>
                <a:gd name="connsiteX3" fmla="*/ 1145874 w 1146532"/>
                <a:gd name="connsiteY3" fmla="*/ 556260 h 556260"/>
                <a:gd name="connsiteX0" fmla="*/ 73016 w 324728"/>
                <a:gd name="connsiteY0" fmla="*/ 0 h 548640"/>
                <a:gd name="connsiteX1" fmla="*/ 324476 w 324728"/>
                <a:gd name="connsiteY1" fmla="*/ 205740 h 548640"/>
                <a:gd name="connsiteX2" fmla="*/ 12056 w 324728"/>
                <a:gd name="connsiteY2" fmla="*/ 358140 h 548640"/>
                <a:gd name="connsiteX3" fmla="*/ 42536 w 324728"/>
                <a:gd name="connsiteY3" fmla="*/ 548640 h 548640"/>
                <a:gd name="connsiteX0" fmla="*/ 61035 w 61035"/>
                <a:gd name="connsiteY0" fmla="*/ 0 h 548640"/>
                <a:gd name="connsiteX1" fmla="*/ 45795 w 61035"/>
                <a:gd name="connsiteY1" fmla="*/ 220980 h 548640"/>
                <a:gd name="connsiteX2" fmla="*/ 75 w 61035"/>
                <a:gd name="connsiteY2" fmla="*/ 358140 h 548640"/>
                <a:gd name="connsiteX3" fmla="*/ 30555 w 61035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22476 w 57018"/>
                <a:gd name="connsiteY0" fmla="*/ 0 h 726440"/>
                <a:gd name="connsiteX1" fmla="*/ 7236 w 57018"/>
                <a:gd name="connsiteY1" fmla="*/ 220980 h 726440"/>
                <a:gd name="connsiteX2" fmla="*/ 30096 w 57018"/>
                <a:gd name="connsiteY2" fmla="*/ 373380 h 726440"/>
                <a:gd name="connsiteX3" fmla="*/ 55496 w 57018"/>
                <a:gd name="connsiteY3" fmla="*/ 726440 h 726440"/>
                <a:gd name="connsiteX0" fmla="*/ 15349 w 49891"/>
                <a:gd name="connsiteY0" fmla="*/ 0 h 726440"/>
                <a:gd name="connsiteX1" fmla="*/ 109 w 49891"/>
                <a:gd name="connsiteY1" fmla="*/ 220980 h 726440"/>
                <a:gd name="connsiteX2" fmla="*/ 22969 w 49891"/>
                <a:gd name="connsiteY2" fmla="*/ 373380 h 726440"/>
                <a:gd name="connsiteX3" fmla="*/ 48369 w 49891"/>
                <a:gd name="connsiteY3" fmla="*/ 726440 h 726440"/>
                <a:gd name="connsiteX0" fmla="*/ 15349 w 27503"/>
                <a:gd name="connsiteY0" fmla="*/ 0 h 653415"/>
                <a:gd name="connsiteX1" fmla="*/ 109 w 27503"/>
                <a:gd name="connsiteY1" fmla="*/ 220980 h 653415"/>
                <a:gd name="connsiteX2" fmla="*/ 22969 w 27503"/>
                <a:gd name="connsiteY2" fmla="*/ 373380 h 653415"/>
                <a:gd name="connsiteX3" fmla="*/ 22969 w 27503"/>
                <a:gd name="connsiteY3" fmla="*/ 653415 h 653415"/>
                <a:gd name="connsiteX0" fmla="*/ 15349 w 27503"/>
                <a:gd name="connsiteY0" fmla="*/ 0 h 653415"/>
                <a:gd name="connsiteX1" fmla="*/ 109 w 27503"/>
                <a:gd name="connsiteY1" fmla="*/ 220980 h 653415"/>
                <a:gd name="connsiteX2" fmla="*/ 22969 w 27503"/>
                <a:gd name="connsiteY2" fmla="*/ 373380 h 653415"/>
                <a:gd name="connsiteX3" fmla="*/ 22969 w 27503"/>
                <a:gd name="connsiteY3" fmla="*/ 653415 h 653415"/>
                <a:gd name="connsiteX0" fmla="*/ 15349 w 37966"/>
                <a:gd name="connsiteY0" fmla="*/ 0 h 624840"/>
                <a:gd name="connsiteX1" fmla="*/ 109 w 37966"/>
                <a:gd name="connsiteY1" fmla="*/ 220980 h 624840"/>
                <a:gd name="connsiteX2" fmla="*/ 22969 w 37966"/>
                <a:gd name="connsiteY2" fmla="*/ 373380 h 624840"/>
                <a:gd name="connsiteX3" fmla="*/ 35669 w 37966"/>
                <a:gd name="connsiteY3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6" h="624840">
                  <a:moveTo>
                    <a:pt x="15349" y="0"/>
                  </a:moveTo>
                  <a:cubicBezTo>
                    <a:pt x="8999" y="68262"/>
                    <a:pt x="-1161" y="158750"/>
                    <a:pt x="109" y="220980"/>
                  </a:cubicBezTo>
                  <a:cubicBezTo>
                    <a:pt x="1379" y="283210"/>
                    <a:pt x="17042" y="306070"/>
                    <a:pt x="22969" y="373380"/>
                  </a:cubicBezTo>
                  <a:cubicBezTo>
                    <a:pt x="28896" y="440690"/>
                    <a:pt x="43607" y="583565"/>
                    <a:pt x="35669" y="62484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065A65C-A53B-462E-980B-550B892AF6AD}"/>
                </a:ext>
              </a:extLst>
            </p:cNvPr>
            <p:cNvSpPr txBox="1"/>
            <p:nvPr/>
          </p:nvSpPr>
          <p:spPr>
            <a:xfrm>
              <a:off x="5663013" y="1259924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Copy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CFED89D-BD5E-4C08-8FDC-1C8B4F03836C}"/>
                </a:ext>
              </a:extLst>
            </p:cNvPr>
            <p:cNvSpPr txBox="1"/>
            <p:nvPr/>
          </p:nvSpPr>
          <p:spPr>
            <a:xfrm>
              <a:off x="5655865" y="2587818"/>
              <a:ext cx="1175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Merge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2130469-CBE7-46A1-A275-3D6B5FC334E9}"/>
              </a:ext>
            </a:extLst>
          </p:cNvPr>
          <p:cNvSpPr/>
          <p:nvPr/>
        </p:nvSpPr>
        <p:spPr>
          <a:xfrm>
            <a:off x="8958629" y="1484513"/>
            <a:ext cx="903036" cy="833421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598C7FA6-9E6C-43E0-A8B5-2931A2442B09}"/>
              </a:ext>
            </a:extLst>
          </p:cNvPr>
          <p:cNvSpPr/>
          <p:nvPr/>
        </p:nvSpPr>
        <p:spPr>
          <a:xfrm>
            <a:off x="9071325" y="1569538"/>
            <a:ext cx="647847" cy="6588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EE33E2AF-7E37-4EFB-92B3-9E101FC8BF58}"/>
              </a:ext>
            </a:extLst>
          </p:cNvPr>
          <p:cNvSpPr/>
          <p:nvPr/>
        </p:nvSpPr>
        <p:spPr>
          <a:xfrm>
            <a:off x="10011657" y="1597934"/>
            <a:ext cx="720000" cy="720000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B931B2A-2FBD-4FFC-B286-0ACFEAC5E685}"/>
              </a:ext>
            </a:extLst>
          </p:cNvPr>
          <p:cNvCxnSpPr>
            <a:cxnSpLocks/>
            <a:stCxn id="390" idx="4"/>
            <a:endCxn id="146" idx="0"/>
          </p:cNvCxnSpPr>
          <p:nvPr/>
        </p:nvCxnSpPr>
        <p:spPr>
          <a:xfrm>
            <a:off x="10265103" y="1096140"/>
            <a:ext cx="0" cy="204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D96A94E-166C-4374-BDDB-7AC86601646A}"/>
              </a:ext>
            </a:extLst>
          </p:cNvPr>
          <p:cNvCxnSpPr>
            <a:cxnSpLocks/>
            <a:stCxn id="403" idx="0"/>
            <a:endCxn id="154" idx="2"/>
          </p:cNvCxnSpPr>
          <p:nvPr/>
        </p:nvCxnSpPr>
        <p:spPr>
          <a:xfrm flipV="1">
            <a:off x="10266341" y="2471716"/>
            <a:ext cx="0" cy="13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C4E7B120-B13E-482D-AFDE-925E33618960}"/>
              </a:ext>
            </a:extLst>
          </p:cNvPr>
          <p:cNvSpPr/>
          <p:nvPr/>
        </p:nvSpPr>
        <p:spPr>
          <a:xfrm>
            <a:off x="8910900" y="1301034"/>
            <a:ext cx="1354203" cy="720566"/>
          </a:xfrm>
          <a:custGeom>
            <a:avLst/>
            <a:gdLst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533420 w 1089680"/>
              <a:gd name="connsiteY10" fmla="*/ 320040 h 441960"/>
              <a:gd name="connsiteX11" fmla="*/ 457220 w 1089680"/>
              <a:gd name="connsiteY11" fmla="*/ 327660 h 441960"/>
              <a:gd name="connsiteX12" fmla="*/ 144800 w 1089680"/>
              <a:gd name="connsiteY12" fmla="*/ 320040 h 441960"/>
              <a:gd name="connsiteX13" fmla="*/ 68600 w 1089680"/>
              <a:gd name="connsiteY13" fmla="*/ 327660 h 441960"/>
              <a:gd name="connsiteX14" fmla="*/ 45740 w 1089680"/>
              <a:gd name="connsiteY14" fmla="*/ 342900 h 441960"/>
              <a:gd name="connsiteX15" fmla="*/ 22880 w 1089680"/>
              <a:gd name="connsiteY15" fmla="*/ 388620 h 441960"/>
              <a:gd name="connsiteX16" fmla="*/ 7640 w 1089680"/>
              <a:gd name="connsiteY16" fmla="*/ 411480 h 441960"/>
              <a:gd name="connsiteX17" fmla="*/ 20 w 1089680"/>
              <a:gd name="connsiteY17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457220 w 1089680"/>
              <a:gd name="connsiteY10" fmla="*/ 327660 h 441960"/>
              <a:gd name="connsiteX11" fmla="*/ 144800 w 1089680"/>
              <a:gd name="connsiteY11" fmla="*/ 320040 h 441960"/>
              <a:gd name="connsiteX12" fmla="*/ 68600 w 1089680"/>
              <a:gd name="connsiteY12" fmla="*/ 327660 h 441960"/>
              <a:gd name="connsiteX13" fmla="*/ 45740 w 1089680"/>
              <a:gd name="connsiteY13" fmla="*/ 342900 h 441960"/>
              <a:gd name="connsiteX14" fmla="*/ 22880 w 1089680"/>
              <a:gd name="connsiteY14" fmla="*/ 388620 h 441960"/>
              <a:gd name="connsiteX15" fmla="*/ 7640 w 1089680"/>
              <a:gd name="connsiteY15" fmla="*/ 411480 h 441960"/>
              <a:gd name="connsiteX16" fmla="*/ 20 w 1089680"/>
              <a:gd name="connsiteY16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457220 w 1089680"/>
              <a:gd name="connsiteY9" fmla="*/ 327660 h 441960"/>
              <a:gd name="connsiteX10" fmla="*/ 144800 w 1089680"/>
              <a:gd name="connsiteY10" fmla="*/ 320040 h 441960"/>
              <a:gd name="connsiteX11" fmla="*/ 68600 w 1089680"/>
              <a:gd name="connsiteY11" fmla="*/ 327660 h 441960"/>
              <a:gd name="connsiteX12" fmla="*/ 45740 w 1089680"/>
              <a:gd name="connsiteY12" fmla="*/ 342900 h 441960"/>
              <a:gd name="connsiteX13" fmla="*/ 22880 w 1089680"/>
              <a:gd name="connsiteY13" fmla="*/ 388620 h 441960"/>
              <a:gd name="connsiteX14" fmla="*/ 7640 w 1089680"/>
              <a:gd name="connsiteY14" fmla="*/ 411480 h 441960"/>
              <a:gd name="connsiteX15" fmla="*/ 20 w 1089680"/>
              <a:gd name="connsiteY15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457220 w 1089680"/>
              <a:gd name="connsiteY8" fmla="*/ 327660 h 441960"/>
              <a:gd name="connsiteX9" fmla="*/ 144800 w 1089680"/>
              <a:gd name="connsiteY9" fmla="*/ 320040 h 441960"/>
              <a:gd name="connsiteX10" fmla="*/ 68600 w 1089680"/>
              <a:gd name="connsiteY10" fmla="*/ 327660 h 441960"/>
              <a:gd name="connsiteX11" fmla="*/ 45740 w 1089680"/>
              <a:gd name="connsiteY11" fmla="*/ 342900 h 441960"/>
              <a:gd name="connsiteX12" fmla="*/ 22880 w 1089680"/>
              <a:gd name="connsiteY12" fmla="*/ 388620 h 441960"/>
              <a:gd name="connsiteX13" fmla="*/ 7640 w 1089680"/>
              <a:gd name="connsiteY13" fmla="*/ 411480 h 441960"/>
              <a:gd name="connsiteX14" fmla="*/ 20 w 1089680"/>
              <a:gd name="connsiteY14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7620 w 1089660"/>
              <a:gd name="connsiteY12" fmla="*/ 411480 h 441960"/>
              <a:gd name="connsiteX13" fmla="*/ 0 w 1089660"/>
              <a:gd name="connsiteY13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0 w 1089660"/>
              <a:gd name="connsiteY12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0 w 1089660"/>
              <a:gd name="connsiteY11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0 w 1089660"/>
              <a:gd name="connsiteY10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06780 w 1089660"/>
              <a:gd name="connsiteY4" fmla="*/ 205740 h 441960"/>
              <a:gd name="connsiteX5" fmla="*/ 822960 w 1089660"/>
              <a:gd name="connsiteY5" fmla="*/ 236220 h 441960"/>
              <a:gd name="connsiteX6" fmla="*/ 685800 w 1089660"/>
              <a:gd name="connsiteY6" fmla="*/ 281940 h 441960"/>
              <a:gd name="connsiteX7" fmla="*/ 457200 w 1089660"/>
              <a:gd name="connsiteY7" fmla="*/ 327660 h 441960"/>
              <a:gd name="connsiteX8" fmla="*/ 144780 w 1089660"/>
              <a:gd name="connsiteY8" fmla="*/ 320040 h 441960"/>
              <a:gd name="connsiteX9" fmla="*/ 0 w 1089660"/>
              <a:gd name="connsiteY9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21080 w 1089660"/>
              <a:gd name="connsiteY2" fmla="*/ 137160 h 441960"/>
              <a:gd name="connsiteX3" fmla="*/ 906780 w 1089660"/>
              <a:gd name="connsiteY3" fmla="*/ 205740 h 441960"/>
              <a:gd name="connsiteX4" fmla="*/ 822960 w 1089660"/>
              <a:gd name="connsiteY4" fmla="*/ 236220 h 441960"/>
              <a:gd name="connsiteX5" fmla="*/ 685800 w 1089660"/>
              <a:gd name="connsiteY5" fmla="*/ 281940 h 441960"/>
              <a:gd name="connsiteX6" fmla="*/ 457200 w 1089660"/>
              <a:gd name="connsiteY6" fmla="*/ 327660 h 441960"/>
              <a:gd name="connsiteX7" fmla="*/ 144780 w 1089660"/>
              <a:gd name="connsiteY7" fmla="*/ 320040 h 441960"/>
              <a:gd name="connsiteX8" fmla="*/ 0 w 1089660"/>
              <a:gd name="connsiteY8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822960 w 1089660"/>
              <a:gd name="connsiteY3" fmla="*/ 236220 h 441960"/>
              <a:gd name="connsiteX4" fmla="*/ 685800 w 1089660"/>
              <a:gd name="connsiteY4" fmla="*/ 281940 h 441960"/>
              <a:gd name="connsiteX5" fmla="*/ 457200 w 1089660"/>
              <a:gd name="connsiteY5" fmla="*/ 327660 h 441960"/>
              <a:gd name="connsiteX6" fmla="*/ 144780 w 1089660"/>
              <a:gd name="connsiteY6" fmla="*/ 320040 h 441960"/>
              <a:gd name="connsiteX7" fmla="*/ 0 w 1089660"/>
              <a:gd name="connsiteY7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685800 w 1089660"/>
              <a:gd name="connsiteY3" fmla="*/ 281940 h 441960"/>
              <a:gd name="connsiteX4" fmla="*/ 457200 w 1089660"/>
              <a:gd name="connsiteY4" fmla="*/ 327660 h 441960"/>
              <a:gd name="connsiteX5" fmla="*/ 144780 w 1089660"/>
              <a:gd name="connsiteY5" fmla="*/ 320040 h 441960"/>
              <a:gd name="connsiteX6" fmla="*/ 0 w 1089660"/>
              <a:gd name="connsiteY6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457200 w 1089660"/>
              <a:gd name="connsiteY3" fmla="*/ 327660 h 441960"/>
              <a:gd name="connsiteX4" fmla="*/ 144780 w 1089660"/>
              <a:gd name="connsiteY4" fmla="*/ 320040 h 441960"/>
              <a:gd name="connsiteX5" fmla="*/ 0 w 1089660"/>
              <a:gd name="connsiteY5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144780 w 1089660"/>
              <a:gd name="connsiteY3" fmla="*/ 320040 h 441960"/>
              <a:gd name="connsiteX4" fmla="*/ 0 w 1089660"/>
              <a:gd name="connsiteY4" fmla="*/ 441960 h 441960"/>
              <a:gd name="connsiteX0" fmla="*/ 1089660 w 1089660"/>
              <a:gd name="connsiteY0" fmla="*/ 0 h 441960"/>
              <a:gd name="connsiteX1" fmla="*/ 906780 w 1089660"/>
              <a:gd name="connsiteY1" fmla="*/ 205740 h 441960"/>
              <a:gd name="connsiteX2" fmla="*/ 144780 w 1089660"/>
              <a:gd name="connsiteY2" fmla="*/ 320040 h 441960"/>
              <a:gd name="connsiteX3" fmla="*/ 0 w 1089660"/>
              <a:gd name="connsiteY3" fmla="*/ 441960 h 441960"/>
              <a:gd name="connsiteX0" fmla="*/ 1089660 w 1089660"/>
              <a:gd name="connsiteY0" fmla="*/ 0 h 708660"/>
              <a:gd name="connsiteX1" fmla="*/ 906780 w 1089660"/>
              <a:gd name="connsiteY1" fmla="*/ 205740 h 708660"/>
              <a:gd name="connsiteX2" fmla="*/ 144780 w 1089660"/>
              <a:gd name="connsiteY2" fmla="*/ 320040 h 708660"/>
              <a:gd name="connsiteX3" fmla="*/ 0 w 1089660"/>
              <a:gd name="connsiteY3" fmla="*/ 708660 h 708660"/>
              <a:gd name="connsiteX0" fmla="*/ 1120140 w 1120140"/>
              <a:gd name="connsiteY0" fmla="*/ 0 h 563880"/>
              <a:gd name="connsiteX1" fmla="*/ 937260 w 1120140"/>
              <a:gd name="connsiteY1" fmla="*/ 205740 h 563880"/>
              <a:gd name="connsiteX2" fmla="*/ 175260 w 1120140"/>
              <a:gd name="connsiteY2" fmla="*/ 320040 h 563880"/>
              <a:gd name="connsiteX3" fmla="*/ 0 w 1120140"/>
              <a:gd name="connsiteY3" fmla="*/ 563880 h 5638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323975 w 1323975"/>
              <a:gd name="connsiteY0" fmla="*/ 0 h 670560"/>
              <a:gd name="connsiteX1" fmla="*/ 1141095 w 1323975"/>
              <a:gd name="connsiteY1" fmla="*/ 205740 h 670560"/>
              <a:gd name="connsiteX2" fmla="*/ 379095 w 1323975"/>
              <a:gd name="connsiteY2" fmla="*/ 320040 h 670560"/>
              <a:gd name="connsiteX3" fmla="*/ 0 w 1323975"/>
              <a:gd name="connsiteY3" fmla="*/ 670560 h 670560"/>
              <a:gd name="connsiteX0" fmla="*/ 1430655 w 1430655"/>
              <a:gd name="connsiteY0" fmla="*/ 0 h 716280"/>
              <a:gd name="connsiteX1" fmla="*/ 1247775 w 1430655"/>
              <a:gd name="connsiteY1" fmla="*/ 205740 h 716280"/>
              <a:gd name="connsiteX2" fmla="*/ 485775 w 1430655"/>
              <a:gd name="connsiteY2" fmla="*/ 320040 h 716280"/>
              <a:gd name="connsiteX3" fmla="*/ 0 w 1430655"/>
              <a:gd name="connsiteY3" fmla="*/ 716280 h 716280"/>
              <a:gd name="connsiteX0" fmla="*/ 1601595 w 1601595"/>
              <a:gd name="connsiteY0" fmla="*/ 0 h 716280"/>
              <a:gd name="connsiteX1" fmla="*/ 1418715 w 1601595"/>
              <a:gd name="connsiteY1" fmla="*/ 205740 h 716280"/>
              <a:gd name="connsiteX2" fmla="*/ 69975 w 1601595"/>
              <a:gd name="connsiteY2" fmla="*/ 449580 h 716280"/>
              <a:gd name="connsiteX3" fmla="*/ 170940 w 1601595"/>
              <a:gd name="connsiteY3" fmla="*/ 716280 h 716280"/>
              <a:gd name="connsiteX0" fmla="*/ 1579552 w 1579552"/>
              <a:gd name="connsiteY0" fmla="*/ 0 h 640080"/>
              <a:gd name="connsiteX1" fmla="*/ 1396672 w 1579552"/>
              <a:gd name="connsiteY1" fmla="*/ 205740 h 640080"/>
              <a:gd name="connsiteX2" fmla="*/ 47932 w 1579552"/>
              <a:gd name="connsiteY2" fmla="*/ 449580 h 640080"/>
              <a:gd name="connsiteX3" fmla="*/ 270817 w 1579552"/>
              <a:gd name="connsiteY3" fmla="*/ 640080 h 640080"/>
              <a:gd name="connsiteX0" fmla="*/ 1598326 w 1598326"/>
              <a:gd name="connsiteY0" fmla="*/ 0 h 678180"/>
              <a:gd name="connsiteX1" fmla="*/ 1415446 w 1598326"/>
              <a:gd name="connsiteY1" fmla="*/ 205740 h 678180"/>
              <a:gd name="connsiteX2" fmla="*/ 66706 w 1598326"/>
              <a:gd name="connsiteY2" fmla="*/ 449580 h 678180"/>
              <a:gd name="connsiteX3" fmla="*/ 182911 w 1598326"/>
              <a:gd name="connsiteY3" fmla="*/ 678180 h 678180"/>
              <a:gd name="connsiteX0" fmla="*/ 1583050 w 1583050"/>
              <a:gd name="connsiteY0" fmla="*/ 0 h 670560"/>
              <a:gd name="connsiteX1" fmla="*/ 1400170 w 1583050"/>
              <a:gd name="connsiteY1" fmla="*/ 205740 h 670560"/>
              <a:gd name="connsiteX2" fmla="*/ 51430 w 1583050"/>
              <a:gd name="connsiteY2" fmla="*/ 449580 h 670560"/>
              <a:gd name="connsiteX3" fmla="*/ 251455 w 1583050"/>
              <a:gd name="connsiteY3" fmla="*/ 670560 h 670560"/>
              <a:gd name="connsiteX0" fmla="*/ 1587622 w 1587622"/>
              <a:gd name="connsiteY0" fmla="*/ 0 h 670572"/>
              <a:gd name="connsiteX1" fmla="*/ 1404742 w 1587622"/>
              <a:gd name="connsiteY1" fmla="*/ 205740 h 670572"/>
              <a:gd name="connsiteX2" fmla="*/ 56002 w 1587622"/>
              <a:gd name="connsiteY2" fmla="*/ 449580 h 670572"/>
              <a:gd name="connsiteX3" fmla="*/ 256027 w 1587622"/>
              <a:gd name="connsiteY3" fmla="*/ 670560 h 670572"/>
              <a:gd name="connsiteX0" fmla="*/ 1589345 w 1589345"/>
              <a:gd name="connsiteY0" fmla="*/ 0 h 901546"/>
              <a:gd name="connsiteX1" fmla="*/ 1406465 w 1589345"/>
              <a:gd name="connsiteY1" fmla="*/ 205740 h 901546"/>
              <a:gd name="connsiteX2" fmla="*/ 57725 w 1589345"/>
              <a:gd name="connsiteY2" fmla="*/ 449580 h 901546"/>
              <a:gd name="connsiteX3" fmla="*/ 248225 w 1589345"/>
              <a:gd name="connsiteY3" fmla="*/ 901541 h 901546"/>
              <a:gd name="connsiteX0" fmla="*/ 1547331 w 1547331"/>
              <a:gd name="connsiteY0" fmla="*/ 0 h 901546"/>
              <a:gd name="connsiteX1" fmla="*/ 1364451 w 1547331"/>
              <a:gd name="connsiteY1" fmla="*/ 205740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331 w 1547331"/>
              <a:gd name="connsiteY0" fmla="*/ 0 h 901546"/>
              <a:gd name="connsiteX1" fmla="*/ 988213 w 1547331"/>
              <a:gd name="connsiteY1" fmla="*/ 134303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452 w 1547452"/>
              <a:gd name="connsiteY0" fmla="*/ 0 h 902601"/>
              <a:gd name="connsiteX1" fmla="*/ 988334 w 1547452"/>
              <a:gd name="connsiteY1" fmla="*/ 134303 h 902601"/>
              <a:gd name="connsiteX2" fmla="*/ 673384 w 1547452"/>
              <a:gd name="connsiteY2" fmla="*/ 200259 h 902601"/>
              <a:gd name="connsiteX3" fmla="*/ 15832 w 1547452"/>
              <a:gd name="connsiteY3" fmla="*/ 449580 h 902601"/>
              <a:gd name="connsiteX4" fmla="*/ 206332 w 1547452"/>
              <a:gd name="connsiteY4" fmla="*/ 901541 h 902601"/>
              <a:gd name="connsiteX0" fmla="*/ 1555536 w 1555536"/>
              <a:gd name="connsiteY0" fmla="*/ 0 h 901541"/>
              <a:gd name="connsiteX1" fmla="*/ 996418 w 1555536"/>
              <a:gd name="connsiteY1" fmla="*/ 134303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55536 w 1555536"/>
              <a:gd name="connsiteY0" fmla="*/ 0 h 901541"/>
              <a:gd name="connsiteX1" fmla="*/ 1072618 w 1555536"/>
              <a:gd name="connsiteY1" fmla="*/ 203359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33679 w 1533679"/>
              <a:gd name="connsiteY0" fmla="*/ 0 h 901541"/>
              <a:gd name="connsiteX1" fmla="*/ 1050761 w 1533679"/>
              <a:gd name="connsiteY1" fmla="*/ 203359 h 901541"/>
              <a:gd name="connsiteX2" fmla="*/ 240511 w 1533679"/>
              <a:gd name="connsiteY2" fmla="*/ 195497 h 901541"/>
              <a:gd name="connsiteX3" fmla="*/ 2059 w 1533679"/>
              <a:gd name="connsiteY3" fmla="*/ 449580 h 901541"/>
              <a:gd name="connsiteX4" fmla="*/ 128592 w 1533679"/>
              <a:gd name="connsiteY4" fmla="*/ 743184 h 901541"/>
              <a:gd name="connsiteX5" fmla="*/ 192559 w 1533679"/>
              <a:gd name="connsiteY5" fmla="*/ 901541 h 901541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1533679 w 1533679"/>
              <a:gd name="connsiteY0" fmla="*/ 0 h 845386"/>
              <a:gd name="connsiteX1" fmla="*/ 1050761 w 1533679"/>
              <a:gd name="connsiteY1" fmla="*/ 203359 h 845386"/>
              <a:gd name="connsiteX2" fmla="*/ 240511 w 1533679"/>
              <a:gd name="connsiteY2" fmla="*/ 195497 h 845386"/>
              <a:gd name="connsiteX3" fmla="*/ 2059 w 1533679"/>
              <a:gd name="connsiteY3" fmla="*/ 449580 h 845386"/>
              <a:gd name="connsiteX4" fmla="*/ 128592 w 1533679"/>
              <a:gd name="connsiteY4" fmla="*/ 743184 h 845386"/>
              <a:gd name="connsiteX5" fmla="*/ 292571 w 1533679"/>
              <a:gd name="connsiteY5" fmla="*/ 844391 h 845386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1457479 w 1457479"/>
              <a:gd name="connsiteY0" fmla="*/ 0 h 839628"/>
              <a:gd name="connsiteX1" fmla="*/ 1050761 w 1457479"/>
              <a:gd name="connsiteY1" fmla="*/ 198596 h 839628"/>
              <a:gd name="connsiteX2" fmla="*/ 240511 w 1457479"/>
              <a:gd name="connsiteY2" fmla="*/ 190734 h 839628"/>
              <a:gd name="connsiteX3" fmla="*/ 2059 w 1457479"/>
              <a:gd name="connsiteY3" fmla="*/ 444817 h 839628"/>
              <a:gd name="connsiteX4" fmla="*/ 128592 w 1457479"/>
              <a:gd name="connsiteY4" fmla="*/ 738421 h 839628"/>
              <a:gd name="connsiteX5" fmla="*/ 292571 w 1457479"/>
              <a:gd name="connsiteY5" fmla="*/ 839628 h 839628"/>
              <a:gd name="connsiteX0" fmla="*/ 1370301 w 1370301"/>
              <a:gd name="connsiteY0" fmla="*/ 0 h 839628"/>
              <a:gd name="connsiteX1" fmla="*/ 963583 w 1370301"/>
              <a:gd name="connsiteY1" fmla="*/ 198596 h 839628"/>
              <a:gd name="connsiteX2" fmla="*/ 153333 w 1370301"/>
              <a:gd name="connsiteY2" fmla="*/ 190734 h 839628"/>
              <a:gd name="connsiteX3" fmla="*/ 6956 w 1370301"/>
              <a:gd name="connsiteY3" fmla="*/ 374967 h 839628"/>
              <a:gd name="connsiteX4" fmla="*/ 41414 w 1370301"/>
              <a:gd name="connsiteY4" fmla="*/ 738421 h 839628"/>
              <a:gd name="connsiteX5" fmla="*/ 205393 w 1370301"/>
              <a:gd name="connsiteY5" fmla="*/ 839628 h 839628"/>
              <a:gd name="connsiteX0" fmla="*/ 1384365 w 1384365"/>
              <a:gd name="connsiteY0" fmla="*/ 0 h 839628"/>
              <a:gd name="connsiteX1" fmla="*/ 977647 w 1384365"/>
              <a:gd name="connsiteY1" fmla="*/ 198596 h 839628"/>
              <a:gd name="connsiteX2" fmla="*/ 361072 w 1384365"/>
              <a:gd name="connsiteY2" fmla="*/ 216134 h 839628"/>
              <a:gd name="connsiteX3" fmla="*/ 21020 w 1384365"/>
              <a:gd name="connsiteY3" fmla="*/ 374967 h 839628"/>
              <a:gd name="connsiteX4" fmla="*/ 55478 w 1384365"/>
              <a:gd name="connsiteY4" fmla="*/ 738421 h 839628"/>
              <a:gd name="connsiteX5" fmla="*/ 219457 w 1384365"/>
              <a:gd name="connsiteY5" fmla="*/ 839628 h 839628"/>
              <a:gd name="connsiteX0" fmla="*/ 1384365 w 1384365"/>
              <a:gd name="connsiteY0" fmla="*/ 0 h 839628"/>
              <a:gd name="connsiteX1" fmla="*/ 1018922 w 1384365"/>
              <a:gd name="connsiteY1" fmla="*/ 252571 h 839628"/>
              <a:gd name="connsiteX2" fmla="*/ 361072 w 1384365"/>
              <a:gd name="connsiteY2" fmla="*/ 216134 h 839628"/>
              <a:gd name="connsiteX3" fmla="*/ 21020 w 1384365"/>
              <a:gd name="connsiteY3" fmla="*/ 374967 h 839628"/>
              <a:gd name="connsiteX4" fmla="*/ 55478 w 1384365"/>
              <a:gd name="connsiteY4" fmla="*/ 738421 h 839628"/>
              <a:gd name="connsiteX5" fmla="*/ 219457 w 1384365"/>
              <a:gd name="connsiteY5" fmla="*/ 839628 h 839628"/>
              <a:gd name="connsiteX0" fmla="*/ 1358965 w 1358965"/>
              <a:gd name="connsiteY0" fmla="*/ 0 h 677703"/>
              <a:gd name="connsiteX1" fmla="*/ 1018922 w 1358965"/>
              <a:gd name="connsiteY1" fmla="*/ 90646 h 677703"/>
              <a:gd name="connsiteX2" fmla="*/ 361072 w 1358965"/>
              <a:gd name="connsiteY2" fmla="*/ 54209 h 677703"/>
              <a:gd name="connsiteX3" fmla="*/ 21020 w 1358965"/>
              <a:gd name="connsiteY3" fmla="*/ 213042 h 677703"/>
              <a:gd name="connsiteX4" fmla="*/ 55478 w 1358965"/>
              <a:gd name="connsiteY4" fmla="*/ 576496 h 677703"/>
              <a:gd name="connsiteX5" fmla="*/ 219457 w 1358965"/>
              <a:gd name="connsiteY5" fmla="*/ 677703 h 677703"/>
              <a:gd name="connsiteX0" fmla="*/ 1354203 w 1354203"/>
              <a:gd name="connsiteY0" fmla="*/ 0 h 720566"/>
              <a:gd name="connsiteX1" fmla="*/ 1018922 w 1354203"/>
              <a:gd name="connsiteY1" fmla="*/ 133509 h 720566"/>
              <a:gd name="connsiteX2" fmla="*/ 361072 w 1354203"/>
              <a:gd name="connsiteY2" fmla="*/ 97072 h 720566"/>
              <a:gd name="connsiteX3" fmla="*/ 21020 w 1354203"/>
              <a:gd name="connsiteY3" fmla="*/ 255905 h 720566"/>
              <a:gd name="connsiteX4" fmla="*/ 55478 w 1354203"/>
              <a:gd name="connsiteY4" fmla="*/ 619359 h 720566"/>
              <a:gd name="connsiteX5" fmla="*/ 219457 w 1354203"/>
              <a:gd name="connsiteY5" fmla="*/ 720566 h 72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203" h="720566">
                <a:moveTo>
                  <a:pt x="1354203" y="0"/>
                </a:moveTo>
                <a:cubicBezTo>
                  <a:pt x="1316103" y="42862"/>
                  <a:pt x="1184444" y="117330"/>
                  <a:pt x="1018922" y="133509"/>
                </a:cubicBezTo>
                <a:cubicBezTo>
                  <a:pt x="853400" y="149688"/>
                  <a:pt x="585862" y="56432"/>
                  <a:pt x="361072" y="97072"/>
                </a:cubicBezTo>
                <a:cubicBezTo>
                  <a:pt x="136282" y="137712"/>
                  <a:pt x="71952" y="168857"/>
                  <a:pt x="21020" y="255905"/>
                </a:cubicBezTo>
                <a:cubicBezTo>
                  <a:pt x="-29912" y="342953"/>
                  <a:pt x="23728" y="544032"/>
                  <a:pt x="55478" y="619359"/>
                </a:cubicBezTo>
                <a:cubicBezTo>
                  <a:pt x="87228" y="694686"/>
                  <a:pt x="174268" y="706477"/>
                  <a:pt x="219457" y="720566"/>
                </a:cubicBezTo>
              </a:path>
            </a:pathLst>
          </a:cu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10A6F81-C281-4BE4-B327-C894D68E2E3F}"/>
              </a:ext>
            </a:extLst>
          </p:cNvPr>
          <p:cNvSpPr/>
          <p:nvPr/>
        </p:nvSpPr>
        <p:spPr>
          <a:xfrm>
            <a:off x="9132242" y="1928777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D98AADB-CD29-43D0-856B-F8FC06E2C313}"/>
              </a:ext>
            </a:extLst>
          </p:cNvPr>
          <p:cNvSpPr/>
          <p:nvPr/>
        </p:nvSpPr>
        <p:spPr>
          <a:xfrm>
            <a:off x="9132242" y="1614870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A4482E9-D307-458B-A167-E253C7524C36}"/>
              </a:ext>
            </a:extLst>
          </p:cNvPr>
          <p:cNvSpPr/>
          <p:nvPr/>
        </p:nvSpPr>
        <p:spPr>
          <a:xfrm>
            <a:off x="10101825" y="1820108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B30FAA73-BB53-4247-9362-C94343426FC9}"/>
              </a:ext>
            </a:extLst>
          </p:cNvPr>
          <p:cNvSpPr/>
          <p:nvPr/>
        </p:nvSpPr>
        <p:spPr>
          <a:xfrm>
            <a:off x="10266341" y="2080539"/>
            <a:ext cx="89838" cy="391177"/>
          </a:xfrm>
          <a:custGeom>
            <a:avLst/>
            <a:gdLst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533420 w 1089680"/>
              <a:gd name="connsiteY10" fmla="*/ 320040 h 441960"/>
              <a:gd name="connsiteX11" fmla="*/ 457220 w 1089680"/>
              <a:gd name="connsiteY11" fmla="*/ 327660 h 441960"/>
              <a:gd name="connsiteX12" fmla="*/ 144800 w 1089680"/>
              <a:gd name="connsiteY12" fmla="*/ 320040 h 441960"/>
              <a:gd name="connsiteX13" fmla="*/ 68600 w 1089680"/>
              <a:gd name="connsiteY13" fmla="*/ 327660 h 441960"/>
              <a:gd name="connsiteX14" fmla="*/ 45740 w 1089680"/>
              <a:gd name="connsiteY14" fmla="*/ 342900 h 441960"/>
              <a:gd name="connsiteX15" fmla="*/ 22880 w 1089680"/>
              <a:gd name="connsiteY15" fmla="*/ 388620 h 441960"/>
              <a:gd name="connsiteX16" fmla="*/ 7640 w 1089680"/>
              <a:gd name="connsiteY16" fmla="*/ 411480 h 441960"/>
              <a:gd name="connsiteX17" fmla="*/ 20 w 1089680"/>
              <a:gd name="connsiteY17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457220 w 1089680"/>
              <a:gd name="connsiteY10" fmla="*/ 327660 h 441960"/>
              <a:gd name="connsiteX11" fmla="*/ 144800 w 1089680"/>
              <a:gd name="connsiteY11" fmla="*/ 320040 h 441960"/>
              <a:gd name="connsiteX12" fmla="*/ 68600 w 1089680"/>
              <a:gd name="connsiteY12" fmla="*/ 327660 h 441960"/>
              <a:gd name="connsiteX13" fmla="*/ 45740 w 1089680"/>
              <a:gd name="connsiteY13" fmla="*/ 342900 h 441960"/>
              <a:gd name="connsiteX14" fmla="*/ 22880 w 1089680"/>
              <a:gd name="connsiteY14" fmla="*/ 388620 h 441960"/>
              <a:gd name="connsiteX15" fmla="*/ 7640 w 1089680"/>
              <a:gd name="connsiteY15" fmla="*/ 411480 h 441960"/>
              <a:gd name="connsiteX16" fmla="*/ 20 w 1089680"/>
              <a:gd name="connsiteY16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457220 w 1089680"/>
              <a:gd name="connsiteY9" fmla="*/ 327660 h 441960"/>
              <a:gd name="connsiteX10" fmla="*/ 144800 w 1089680"/>
              <a:gd name="connsiteY10" fmla="*/ 320040 h 441960"/>
              <a:gd name="connsiteX11" fmla="*/ 68600 w 1089680"/>
              <a:gd name="connsiteY11" fmla="*/ 327660 h 441960"/>
              <a:gd name="connsiteX12" fmla="*/ 45740 w 1089680"/>
              <a:gd name="connsiteY12" fmla="*/ 342900 h 441960"/>
              <a:gd name="connsiteX13" fmla="*/ 22880 w 1089680"/>
              <a:gd name="connsiteY13" fmla="*/ 388620 h 441960"/>
              <a:gd name="connsiteX14" fmla="*/ 7640 w 1089680"/>
              <a:gd name="connsiteY14" fmla="*/ 411480 h 441960"/>
              <a:gd name="connsiteX15" fmla="*/ 20 w 1089680"/>
              <a:gd name="connsiteY15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457220 w 1089680"/>
              <a:gd name="connsiteY8" fmla="*/ 327660 h 441960"/>
              <a:gd name="connsiteX9" fmla="*/ 144800 w 1089680"/>
              <a:gd name="connsiteY9" fmla="*/ 320040 h 441960"/>
              <a:gd name="connsiteX10" fmla="*/ 68600 w 1089680"/>
              <a:gd name="connsiteY10" fmla="*/ 327660 h 441960"/>
              <a:gd name="connsiteX11" fmla="*/ 45740 w 1089680"/>
              <a:gd name="connsiteY11" fmla="*/ 342900 h 441960"/>
              <a:gd name="connsiteX12" fmla="*/ 22880 w 1089680"/>
              <a:gd name="connsiteY12" fmla="*/ 388620 h 441960"/>
              <a:gd name="connsiteX13" fmla="*/ 7640 w 1089680"/>
              <a:gd name="connsiteY13" fmla="*/ 411480 h 441960"/>
              <a:gd name="connsiteX14" fmla="*/ 20 w 1089680"/>
              <a:gd name="connsiteY14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7620 w 1089660"/>
              <a:gd name="connsiteY12" fmla="*/ 411480 h 441960"/>
              <a:gd name="connsiteX13" fmla="*/ 0 w 1089660"/>
              <a:gd name="connsiteY13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0 w 1089660"/>
              <a:gd name="connsiteY12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0 w 1089660"/>
              <a:gd name="connsiteY11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0 w 1089660"/>
              <a:gd name="connsiteY10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06780 w 1089660"/>
              <a:gd name="connsiteY4" fmla="*/ 205740 h 441960"/>
              <a:gd name="connsiteX5" fmla="*/ 822960 w 1089660"/>
              <a:gd name="connsiteY5" fmla="*/ 236220 h 441960"/>
              <a:gd name="connsiteX6" fmla="*/ 685800 w 1089660"/>
              <a:gd name="connsiteY6" fmla="*/ 281940 h 441960"/>
              <a:gd name="connsiteX7" fmla="*/ 457200 w 1089660"/>
              <a:gd name="connsiteY7" fmla="*/ 327660 h 441960"/>
              <a:gd name="connsiteX8" fmla="*/ 144780 w 1089660"/>
              <a:gd name="connsiteY8" fmla="*/ 320040 h 441960"/>
              <a:gd name="connsiteX9" fmla="*/ 0 w 1089660"/>
              <a:gd name="connsiteY9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21080 w 1089660"/>
              <a:gd name="connsiteY2" fmla="*/ 137160 h 441960"/>
              <a:gd name="connsiteX3" fmla="*/ 906780 w 1089660"/>
              <a:gd name="connsiteY3" fmla="*/ 205740 h 441960"/>
              <a:gd name="connsiteX4" fmla="*/ 822960 w 1089660"/>
              <a:gd name="connsiteY4" fmla="*/ 236220 h 441960"/>
              <a:gd name="connsiteX5" fmla="*/ 685800 w 1089660"/>
              <a:gd name="connsiteY5" fmla="*/ 281940 h 441960"/>
              <a:gd name="connsiteX6" fmla="*/ 457200 w 1089660"/>
              <a:gd name="connsiteY6" fmla="*/ 327660 h 441960"/>
              <a:gd name="connsiteX7" fmla="*/ 144780 w 1089660"/>
              <a:gd name="connsiteY7" fmla="*/ 320040 h 441960"/>
              <a:gd name="connsiteX8" fmla="*/ 0 w 1089660"/>
              <a:gd name="connsiteY8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822960 w 1089660"/>
              <a:gd name="connsiteY3" fmla="*/ 236220 h 441960"/>
              <a:gd name="connsiteX4" fmla="*/ 685800 w 1089660"/>
              <a:gd name="connsiteY4" fmla="*/ 281940 h 441960"/>
              <a:gd name="connsiteX5" fmla="*/ 457200 w 1089660"/>
              <a:gd name="connsiteY5" fmla="*/ 327660 h 441960"/>
              <a:gd name="connsiteX6" fmla="*/ 144780 w 1089660"/>
              <a:gd name="connsiteY6" fmla="*/ 320040 h 441960"/>
              <a:gd name="connsiteX7" fmla="*/ 0 w 1089660"/>
              <a:gd name="connsiteY7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685800 w 1089660"/>
              <a:gd name="connsiteY3" fmla="*/ 281940 h 441960"/>
              <a:gd name="connsiteX4" fmla="*/ 457200 w 1089660"/>
              <a:gd name="connsiteY4" fmla="*/ 327660 h 441960"/>
              <a:gd name="connsiteX5" fmla="*/ 144780 w 1089660"/>
              <a:gd name="connsiteY5" fmla="*/ 320040 h 441960"/>
              <a:gd name="connsiteX6" fmla="*/ 0 w 1089660"/>
              <a:gd name="connsiteY6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457200 w 1089660"/>
              <a:gd name="connsiteY3" fmla="*/ 327660 h 441960"/>
              <a:gd name="connsiteX4" fmla="*/ 144780 w 1089660"/>
              <a:gd name="connsiteY4" fmla="*/ 320040 h 441960"/>
              <a:gd name="connsiteX5" fmla="*/ 0 w 1089660"/>
              <a:gd name="connsiteY5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144780 w 1089660"/>
              <a:gd name="connsiteY3" fmla="*/ 320040 h 441960"/>
              <a:gd name="connsiteX4" fmla="*/ 0 w 1089660"/>
              <a:gd name="connsiteY4" fmla="*/ 441960 h 441960"/>
              <a:gd name="connsiteX0" fmla="*/ 1089660 w 1089660"/>
              <a:gd name="connsiteY0" fmla="*/ 0 h 441960"/>
              <a:gd name="connsiteX1" fmla="*/ 906780 w 1089660"/>
              <a:gd name="connsiteY1" fmla="*/ 205740 h 441960"/>
              <a:gd name="connsiteX2" fmla="*/ 144780 w 1089660"/>
              <a:gd name="connsiteY2" fmla="*/ 320040 h 441960"/>
              <a:gd name="connsiteX3" fmla="*/ 0 w 1089660"/>
              <a:gd name="connsiteY3" fmla="*/ 441960 h 441960"/>
              <a:gd name="connsiteX0" fmla="*/ 1089660 w 1089660"/>
              <a:gd name="connsiteY0" fmla="*/ 0 h 708660"/>
              <a:gd name="connsiteX1" fmla="*/ 906780 w 1089660"/>
              <a:gd name="connsiteY1" fmla="*/ 205740 h 708660"/>
              <a:gd name="connsiteX2" fmla="*/ 144780 w 1089660"/>
              <a:gd name="connsiteY2" fmla="*/ 320040 h 708660"/>
              <a:gd name="connsiteX3" fmla="*/ 0 w 1089660"/>
              <a:gd name="connsiteY3" fmla="*/ 708660 h 708660"/>
              <a:gd name="connsiteX0" fmla="*/ 1120140 w 1120140"/>
              <a:gd name="connsiteY0" fmla="*/ 0 h 563880"/>
              <a:gd name="connsiteX1" fmla="*/ 937260 w 1120140"/>
              <a:gd name="connsiteY1" fmla="*/ 205740 h 563880"/>
              <a:gd name="connsiteX2" fmla="*/ 175260 w 1120140"/>
              <a:gd name="connsiteY2" fmla="*/ 320040 h 563880"/>
              <a:gd name="connsiteX3" fmla="*/ 0 w 1120140"/>
              <a:gd name="connsiteY3" fmla="*/ 563880 h 563880"/>
              <a:gd name="connsiteX0" fmla="*/ 1120140 w 1405339"/>
              <a:gd name="connsiteY0" fmla="*/ 0 h 563880"/>
              <a:gd name="connsiteX1" fmla="*/ 1371600 w 1405339"/>
              <a:gd name="connsiteY1" fmla="*/ 205740 h 563880"/>
              <a:gd name="connsiteX2" fmla="*/ 175260 w 1405339"/>
              <a:gd name="connsiteY2" fmla="*/ 320040 h 563880"/>
              <a:gd name="connsiteX3" fmla="*/ 0 w 1405339"/>
              <a:gd name="connsiteY3" fmla="*/ 563880 h 563880"/>
              <a:gd name="connsiteX0" fmla="*/ 1120140 w 2078055"/>
              <a:gd name="connsiteY0" fmla="*/ 0 h 563880"/>
              <a:gd name="connsiteX1" fmla="*/ 1371600 w 2078055"/>
              <a:gd name="connsiteY1" fmla="*/ 205740 h 563880"/>
              <a:gd name="connsiteX2" fmla="*/ 2034540 w 2078055"/>
              <a:gd name="connsiteY2" fmla="*/ 289560 h 563880"/>
              <a:gd name="connsiteX3" fmla="*/ 0 w 2078055"/>
              <a:gd name="connsiteY3" fmla="*/ 563880 h 563880"/>
              <a:gd name="connsiteX0" fmla="*/ 6435 w 1075074"/>
              <a:gd name="connsiteY0" fmla="*/ 0 h 556260"/>
              <a:gd name="connsiteX1" fmla="*/ 257895 w 1075074"/>
              <a:gd name="connsiteY1" fmla="*/ 205740 h 556260"/>
              <a:gd name="connsiteX2" fmla="*/ 920835 w 1075074"/>
              <a:gd name="connsiteY2" fmla="*/ 289560 h 556260"/>
              <a:gd name="connsiteX3" fmla="*/ 1065615 w 1075074"/>
              <a:gd name="connsiteY3" fmla="*/ 556260 h 556260"/>
              <a:gd name="connsiteX0" fmla="*/ 86694 w 1146532"/>
              <a:gd name="connsiteY0" fmla="*/ 0 h 556260"/>
              <a:gd name="connsiteX1" fmla="*/ 338154 w 1146532"/>
              <a:gd name="connsiteY1" fmla="*/ 205740 h 556260"/>
              <a:gd name="connsiteX2" fmla="*/ 25734 w 1146532"/>
              <a:gd name="connsiteY2" fmla="*/ 358140 h 556260"/>
              <a:gd name="connsiteX3" fmla="*/ 1145874 w 1146532"/>
              <a:gd name="connsiteY3" fmla="*/ 556260 h 556260"/>
              <a:gd name="connsiteX0" fmla="*/ 73016 w 324728"/>
              <a:gd name="connsiteY0" fmla="*/ 0 h 548640"/>
              <a:gd name="connsiteX1" fmla="*/ 324476 w 324728"/>
              <a:gd name="connsiteY1" fmla="*/ 205740 h 548640"/>
              <a:gd name="connsiteX2" fmla="*/ 12056 w 324728"/>
              <a:gd name="connsiteY2" fmla="*/ 358140 h 548640"/>
              <a:gd name="connsiteX3" fmla="*/ 42536 w 324728"/>
              <a:gd name="connsiteY3" fmla="*/ 548640 h 548640"/>
              <a:gd name="connsiteX0" fmla="*/ 61035 w 61035"/>
              <a:gd name="connsiteY0" fmla="*/ 0 h 548640"/>
              <a:gd name="connsiteX1" fmla="*/ 45795 w 61035"/>
              <a:gd name="connsiteY1" fmla="*/ 220980 h 548640"/>
              <a:gd name="connsiteX2" fmla="*/ 75 w 61035"/>
              <a:gd name="connsiteY2" fmla="*/ 358140 h 548640"/>
              <a:gd name="connsiteX3" fmla="*/ 30555 w 61035"/>
              <a:gd name="connsiteY3" fmla="*/ 548640 h 548640"/>
              <a:gd name="connsiteX0" fmla="*/ 30480 w 38287"/>
              <a:gd name="connsiteY0" fmla="*/ 0 h 548640"/>
              <a:gd name="connsiteX1" fmla="*/ 15240 w 38287"/>
              <a:gd name="connsiteY1" fmla="*/ 220980 h 548640"/>
              <a:gd name="connsiteX2" fmla="*/ 38100 w 38287"/>
              <a:gd name="connsiteY2" fmla="*/ 373380 h 548640"/>
              <a:gd name="connsiteX3" fmla="*/ 0 w 38287"/>
              <a:gd name="connsiteY3" fmla="*/ 548640 h 548640"/>
              <a:gd name="connsiteX0" fmla="*/ 30480 w 38287"/>
              <a:gd name="connsiteY0" fmla="*/ 0 h 548640"/>
              <a:gd name="connsiteX1" fmla="*/ 15240 w 38287"/>
              <a:gd name="connsiteY1" fmla="*/ 220980 h 548640"/>
              <a:gd name="connsiteX2" fmla="*/ 38100 w 38287"/>
              <a:gd name="connsiteY2" fmla="*/ 373380 h 548640"/>
              <a:gd name="connsiteX3" fmla="*/ 0 w 38287"/>
              <a:gd name="connsiteY3" fmla="*/ 548640 h 548640"/>
              <a:gd name="connsiteX0" fmla="*/ 22476 w 57018"/>
              <a:gd name="connsiteY0" fmla="*/ 0 h 726440"/>
              <a:gd name="connsiteX1" fmla="*/ 7236 w 57018"/>
              <a:gd name="connsiteY1" fmla="*/ 220980 h 726440"/>
              <a:gd name="connsiteX2" fmla="*/ 30096 w 57018"/>
              <a:gd name="connsiteY2" fmla="*/ 373380 h 726440"/>
              <a:gd name="connsiteX3" fmla="*/ 55496 w 57018"/>
              <a:gd name="connsiteY3" fmla="*/ 726440 h 726440"/>
              <a:gd name="connsiteX0" fmla="*/ 15349 w 49891"/>
              <a:gd name="connsiteY0" fmla="*/ 0 h 726440"/>
              <a:gd name="connsiteX1" fmla="*/ 109 w 49891"/>
              <a:gd name="connsiteY1" fmla="*/ 220980 h 726440"/>
              <a:gd name="connsiteX2" fmla="*/ 22969 w 49891"/>
              <a:gd name="connsiteY2" fmla="*/ 373380 h 726440"/>
              <a:gd name="connsiteX3" fmla="*/ 48369 w 49891"/>
              <a:gd name="connsiteY3" fmla="*/ 726440 h 726440"/>
              <a:gd name="connsiteX0" fmla="*/ 37282 w 45266"/>
              <a:gd name="connsiteY0" fmla="*/ 0 h 737647"/>
              <a:gd name="connsiteX1" fmla="*/ 22042 w 45266"/>
              <a:gd name="connsiteY1" fmla="*/ 220980 h 737647"/>
              <a:gd name="connsiteX2" fmla="*/ 44902 w 45266"/>
              <a:gd name="connsiteY2" fmla="*/ 373380 h 737647"/>
              <a:gd name="connsiteX3" fmla="*/ 0 w 45266"/>
              <a:gd name="connsiteY3" fmla="*/ 737647 h 737647"/>
              <a:gd name="connsiteX0" fmla="*/ 37282 w 37282"/>
              <a:gd name="connsiteY0" fmla="*/ 0 h 737647"/>
              <a:gd name="connsiteX1" fmla="*/ 22042 w 37282"/>
              <a:gd name="connsiteY1" fmla="*/ 220980 h 737647"/>
              <a:gd name="connsiteX2" fmla="*/ 0 w 37282"/>
              <a:gd name="connsiteY2" fmla="*/ 737647 h 737647"/>
              <a:gd name="connsiteX0" fmla="*/ 57660 w 57660"/>
              <a:gd name="connsiteY0" fmla="*/ 0 h 569537"/>
              <a:gd name="connsiteX1" fmla="*/ 42420 w 57660"/>
              <a:gd name="connsiteY1" fmla="*/ 220980 h 569537"/>
              <a:gd name="connsiteX2" fmla="*/ 0 w 57660"/>
              <a:gd name="connsiteY2" fmla="*/ 569537 h 569537"/>
              <a:gd name="connsiteX0" fmla="*/ 63773 w 63773"/>
              <a:gd name="connsiteY0" fmla="*/ 0 h 482681"/>
              <a:gd name="connsiteX1" fmla="*/ 48533 w 63773"/>
              <a:gd name="connsiteY1" fmla="*/ 220980 h 482681"/>
              <a:gd name="connsiteX2" fmla="*/ 0 w 63773"/>
              <a:gd name="connsiteY2" fmla="*/ 482681 h 482681"/>
              <a:gd name="connsiteX0" fmla="*/ 63773 w 63773"/>
              <a:gd name="connsiteY0" fmla="*/ 0 h 482681"/>
              <a:gd name="connsiteX1" fmla="*/ 48533 w 63773"/>
              <a:gd name="connsiteY1" fmla="*/ 220980 h 482681"/>
              <a:gd name="connsiteX2" fmla="*/ 0 w 63773"/>
              <a:gd name="connsiteY2" fmla="*/ 482681 h 482681"/>
              <a:gd name="connsiteX0" fmla="*/ 57660 w 57660"/>
              <a:gd name="connsiteY0" fmla="*/ 0 h 460266"/>
              <a:gd name="connsiteX1" fmla="*/ 42420 w 57660"/>
              <a:gd name="connsiteY1" fmla="*/ 220980 h 460266"/>
              <a:gd name="connsiteX2" fmla="*/ 0 w 57660"/>
              <a:gd name="connsiteY2" fmla="*/ 460266 h 46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0" h="460266">
                <a:moveTo>
                  <a:pt x="57660" y="0"/>
                </a:moveTo>
                <a:cubicBezTo>
                  <a:pt x="51310" y="68262"/>
                  <a:pt x="52030" y="144269"/>
                  <a:pt x="42420" y="220980"/>
                </a:cubicBezTo>
                <a:cubicBezTo>
                  <a:pt x="32810" y="297691"/>
                  <a:pt x="16819" y="355428"/>
                  <a:pt x="0" y="460266"/>
                </a:cubicBezTo>
              </a:path>
            </a:pathLst>
          </a:cu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C036D578-A4C6-496A-A53B-2371C5EEEFAE}"/>
              </a:ext>
            </a:extLst>
          </p:cNvPr>
          <p:cNvSpPr/>
          <p:nvPr/>
        </p:nvSpPr>
        <p:spPr>
          <a:xfrm>
            <a:off x="8976055" y="1766808"/>
            <a:ext cx="154304" cy="120014"/>
          </a:xfrm>
          <a:custGeom>
            <a:avLst/>
            <a:gdLst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533420 w 1089680"/>
              <a:gd name="connsiteY10" fmla="*/ 320040 h 441960"/>
              <a:gd name="connsiteX11" fmla="*/ 457220 w 1089680"/>
              <a:gd name="connsiteY11" fmla="*/ 327660 h 441960"/>
              <a:gd name="connsiteX12" fmla="*/ 144800 w 1089680"/>
              <a:gd name="connsiteY12" fmla="*/ 320040 h 441960"/>
              <a:gd name="connsiteX13" fmla="*/ 68600 w 1089680"/>
              <a:gd name="connsiteY13" fmla="*/ 327660 h 441960"/>
              <a:gd name="connsiteX14" fmla="*/ 45740 w 1089680"/>
              <a:gd name="connsiteY14" fmla="*/ 342900 h 441960"/>
              <a:gd name="connsiteX15" fmla="*/ 22880 w 1089680"/>
              <a:gd name="connsiteY15" fmla="*/ 388620 h 441960"/>
              <a:gd name="connsiteX16" fmla="*/ 7640 w 1089680"/>
              <a:gd name="connsiteY16" fmla="*/ 411480 h 441960"/>
              <a:gd name="connsiteX17" fmla="*/ 20 w 1089680"/>
              <a:gd name="connsiteY17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457220 w 1089680"/>
              <a:gd name="connsiteY10" fmla="*/ 327660 h 441960"/>
              <a:gd name="connsiteX11" fmla="*/ 144800 w 1089680"/>
              <a:gd name="connsiteY11" fmla="*/ 320040 h 441960"/>
              <a:gd name="connsiteX12" fmla="*/ 68600 w 1089680"/>
              <a:gd name="connsiteY12" fmla="*/ 327660 h 441960"/>
              <a:gd name="connsiteX13" fmla="*/ 45740 w 1089680"/>
              <a:gd name="connsiteY13" fmla="*/ 342900 h 441960"/>
              <a:gd name="connsiteX14" fmla="*/ 22880 w 1089680"/>
              <a:gd name="connsiteY14" fmla="*/ 388620 h 441960"/>
              <a:gd name="connsiteX15" fmla="*/ 7640 w 1089680"/>
              <a:gd name="connsiteY15" fmla="*/ 411480 h 441960"/>
              <a:gd name="connsiteX16" fmla="*/ 20 w 1089680"/>
              <a:gd name="connsiteY16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457220 w 1089680"/>
              <a:gd name="connsiteY9" fmla="*/ 327660 h 441960"/>
              <a:gd name="connsiteX10" fmla="*/ 144800 w 1089680"/>
              <a:gd name="connsiteY10" fmla="*/ 320040 h 441960"/>
              <a:gd name="connsiteX11" fmla="*/ 68600 w 1089680"/>
              <a:gd name="connsiteY11" fmla="*/ 327660 h 441960"/>
              <a:gd name="connsiteX12" fmla="*/ 45740 w 1089680"/>
              <a:gd name="connsiteY12" fmla="*/ 342900 h 441960"/>
              <a:gd name="connsiteX13" fmla="*/ 22880 w 1089680"/>
              <a:gd name="connsiteY13" fmla="*/ 388620 h 441960"/>
              <a:gd name="connsiteX14" fmla="*/ 7640 w 1089680"/>
              <a:gd name="connsiteY14" fmla="*/ 411480 h 441960"/>
              <a:gd name="connsiteX15" fmla="*/ 20 w 1089680"/>
              <a:gd name="connsiteY15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457220 w 1089680"/>
              <a:gd name="connsiteY8" fmla="*/ 327660 h 441960"/>
              <a:gd name="connsiteX9" fmla="*/ 144800 w 1089680"/>
              <a:gd name="connsiteY9" fmla="*/ 320040 h 441960"/>
              <a:gd name="connsiteX10" fmla="*/ 68600 w 1089680"/>
              <a:gd name="connsiteY10" fmla="*/ 327660 h 441960"/>
              <a:gd name="connsiteX11" fmla="*/ 45740 w 1089680"/>
              <a:gd name="connsiteY11" fmla="*/ 342900 h 441960"/>
              <a:gd name="connsiteX12" fmla="*/ 22880 w 1089680"/>
              <a:gd name="connsiteY12" fmla="*/ 388620 h 441960"/>
              <a:gd name="connsiteX13" fmla="*/ 7640 w 1089680"/>
              <a:gd name="connsiteY13" fmla="*/ 411480 h 441960"/>
              <a:gd name="connsiteX14" fmla="*/ 20 w 1089680"/>
              <a:gd name="connsiteY14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7620 w 1089660"/>
              <a:gd name="connsiteY12" fmla="*/ 411480 h 441960"/>
              <a:gd name="connsiteX13" fmla="*/ 0 w 1089660"/>
              <a:gd name="connsiteY13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0 w 1089660"/>
              <a:gd name="connsiteY12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0 w 1089660"/>
              <a:gd name="connsiteY11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0 w 1089660"/>
              <a:gd name="connsiteY10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06780 w 1089660"/>
              <a:gd name="connsiteY4" fmla="*/ 205740 h 441960"/>
              <a:gd name="connsiteX5" fmla="*/ 822960 w 1089660"/>
              <a:gd name="connsiteY5" fmla="*/ 236220 h 441960"/>
              <a:gd name="connsiteX6" fmla="*/ 685800 w 1089660"/>
              <a:gd name="connsiteY6" fmla="*/ 281940 h 441960"/>
              <a:gd name="connsiteX7" fmla="*/ 457200 w 1089660"/>
              <a:gd name="connsiteY7" fmla="*/ 327660 h 441960"/>
              <a:gd name="connsiteX8" fmla="*/ 144780 w 1089660"/>
              <a:gd name="connsiteY8" fmla="*/ 320040 h 441960"/>
              <a:gd name="connsiteX9" fmla="*/ 0 w 1089660"/>
              <a:gd name="connsiteY9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21080 w 1089660"/>
              <a:gd name="connsiteY2" fmla="*/ 137160 h 441960"/>
              <a:gd name="connsiteX3" fmla="*/ 906780 w 1089660"/>
              <a:gd name="connsiteY3" fmla="*/ 205740 h 441960"/>
              <a:gd name="connsiteX4" fmla="*/ 822960 w 1089660"/>
              <a:gd name="connsiteY4" fmla="*/ 236220 h 441960"/>
              <a:gd name="connsiteX5" fmla="*/ 685800 w 1089660"/>
              <a:gd name="connsiteY5" fmla="*/ 281940 h 441960"/>
              <a:gd name="connsiteX6" fmla="*/ 457200 w 1089660"/>
              <a:gd name="connsiteY6" fmla="*/ 327660 h 441960"/>
              <a:gd name="connsiteX7" fmla="*/ 144780 w 1089660"/>
              <a:gd name="connsiteY7" fmla="*/ 320040 h 441960"/>
              <a:gd name="connsiteX8" fmla="*/ 0 w 1089660"/>
              <a:gd name="connsiteY8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822960 w 1089660"/>
              <a:gd name="connsiteY3" fmla="*/ 236220 h 441960"/>
              <a:gd name="connsiteX4" fmla="*/ 685800 w 1089660"/>
              <a:gd name="connsiteY4" fmla="*/ 281940 h 441960"/>
              <a:gd name="connsiteX5" fmla="*/ 457200 w 1089660"/>
              <a:gd name="connsiteY5" fmla="*/ 327660 h 441960"/>
              <a:gd name="connsiteX6" fmla="*/ 144780 w 1089660"/>
              <a:gd name="connsiteY6" fmla="*/ 320040 h 441960"/>
              <a:gd name="connsiteX7" fmla="*/ 0 w 1089660"/>
              <a:gd name="connsiteY7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685800 w 1089660"/>
              <a:gd name="connsiteY3" fmla="*/ 281940 h 441960"/>
              <a:gd name="connsiteX4" fmla="*/ 457200 w 1089660"/>
              <a:gd name="connsiteY4" fmla="*/ 327660 h 441960"/>
              <a:gd name="connsiteX5" fmla="*/ 144780 w 1089660"/>
              <a:gd name="connsiteY5" fmla="*/ 320040 h 441960"/>
              <a:gd name="connsiteX6" fmla="*/ 0 w 1089660"/>
              <a:gd name="connsiteY6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457200 w 1089660"/>
              <a:gd name="connsiteY3" fmla="*/ 327660 h 441960"/>
              <a:gd name="connsiteX4" fmla="*/ 144780 w 1089660"/>
              <a:gd name="connsiteY4" fmla="*/ 320040 h 441960"/>
              <a:gd name="connsiteX5" fmla="*/ 0 w 1089660"/>
              <a:gd name="connsiteY5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144780 w 1089660"/>
              <a:gd name="connsiteY3" fmla="*/ 320040 h 441960"/>
              <a:gd name="connsiteX4" fmla="*/ 0 w 1089660"/>
              <a:gd name="connsiteY4" fmla="*/ 441960 h 441960"/>
              <a:gd name="connsiteX0" fmla="*/ 1089660 w 1089660"/>
              <a:gd name="connsiteY0" fmla="*/ 0 h 441960"/>
              <a:gd name="connsiteX1" fmla="*/ 906780 w 1089660"/>
              <a:gd name="connsiteY1" fmla="*/ 205740 h 441960"/>
              <a:gd name="connsiteX2" fmla="*/ 144780 w 1089660"/>
              <a:gd name="connsiteY2" fmla="*/ 320040 h 441960"/>
              <a:gd name="connsiteX3" fmla="*/ 0 w 1089660"/>
              <a:gd name="connsiteY3" fmla="*/ 441960 h 441960"/>
              <a:gd name="connsiteX0" fmla="*/ 1089660 w 1089660"/>
              <a:gd name="connsiteY0" fmla="*/ 0 h 708660"/>
              <a:gd name="connsiteX1" fmla="*/ 906780 w 1089660"/>
              <a:gd name="connsiteY1" fmla="*/ 205740 h 708660"/>
              <a:gd name="connsiteX2" fmla="*/ 144780 w 1089660"/>
              <a:gd name="connsiteY2" fmla="*/ 320040 h 708660"/>
              <a:gd name="connsiteX3" fmla="*/ 0 w 1089660"/>
              <a:gd name="connsiteY3" fmla="*/ 708660 h 708660"/>
              <a:gd name="connsiteX0" fmla="*/ 1120140 w 1120140"/>
              <a:gd name="connsiteY0" fmla="*/ 0 h 563880"/>
              <a:gd name="connsiteX1" fmla="*/ 937260 w 1120140"/>
              <a:gd name="connsiteY1" fmla="*/ 205740 h 563880"/>
              <a:gd name="connsiteX2" fmla="*/ 175260 w 1120140"/>
              <a:gd name="connsiteY2" fmla="*/ 320040 h 563880"/>
              <a:gd name="connsiteX3" fmla="*/ 0 w 1120140"/>
              <a:gd name="connsiteY3" fmla="*/ 563880 h 5638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323975 w 1323975"/>
              <a:gd name="connsiteY0" fmla="*/ 0 h 670560"/>
              <a:gd name="connsiteX1" fmla="*/ 1141095 w 1323975"/>
              <a:gd name="connsiteY1" fmla="*/ 205740 h 670560"/>
              <a:gd name="connsiteX2" fmla="*/ 379095 w 1323975"/>
              <a:gd name="connsiteY2" fmla="*/ 320040 h 670560"/>
              <a:gd name="connsiteX3" fmla="*/ 0 w 1323975"/>
              <a:gd name="connsiteY3" fmla="*/ 670560 h 670560"/>
              <a:gd name="connsiteX0" fmla="*/ 1430655 w 1430655"/>
              <a:gd name="connsiteY0" fmla="*/ 0 h 716280"/>
              <a:gd name="connsiteX1" fmla="*/ 1247775 w 1430655"/>
              <a:gd name="connsiteY1" fmla="*/ 205740 h 716280"/>
              <a:gd name="connsiteX2" fmla="*/ 485775 w 1430655"/>
              <a:gd name="connsiteY2" fmla="*/ 320040 h 716280"/>
              <a:gd name="connsiteX3" fmla="*/ 0 w 1430655"/>
              <a:gd name="connsiteY3" fmla="*/ 716280 h 716280"/>
              <a:gd name="connsiteX0" fmla="*/ 1601595 w 1601595"/>
              <a:gd name="connsiteY0" fmla="*/ 0 h 716280"/>
              <a:gd name="connsiteX1" fmla="*/ 1418715 w 1601595"/>
              <a:gd name="connsiteY1" fmla="*/ 205740 h 716280"/>
              <a:gd name="connsiteX2" fmla="*/ 69975 w 1601595"/>
              <a:gd name="connsiteY2" fmla="*/ 449580 h 716280"/>
              <a:gd name="connsiteX3" fmla="*/ 170940 w 1601595"/>
              <a:gd name="connsiteY3" fmla="*/ 716280 h 716280"/>
              <a:gd name="connsiteX0" fmla="*/ 1579552 w 1579552"/>
              <a:gd name="connsiteY0" fmla="*/ 0 h 640080"/>
              <a:gd name="connsiteX1" fmla="*/ 1396672 w 1579552"/>
              <a:gd name="connsiteY1" fmla="*/ 205740 h 640080"/>
              <a:gd name="connsiteX2" fmla="*/ 47932 w 1579552"/>
              <a:gd name="connsiteY2" fmla="*/ 449580 h 640080"/>
              <a:gd name="connsiteX3" fmla="*/ 270817 w 1579552"/>
              <a:gd name="connsiteY3" fmla="*/ 640080 h 640080"/>
              <a:gd name="connsiteX0" fmla="*/ 1598326 w 1598326"/>
              <a:gd name="connsiteY0" fmla="*/ 0 h 678180"/>
              <a:gd name="connsiteX1" fmla="*/ 1415446 w 1598326"/>
              <a:gd name="connsiteY1" fmla="*/ 205740 h 678180"/>
              <a:gd name="connsiteX2" fmla="*/ 66706 w 1598326"/>
              <a:gd name="connsiteY2" fmla="*/ 449580 h 678180"/>
              <a:gd name="connsiteX3" fmla="*/ 182911 w 1598326"/>
              <a:gd name="connsiteY3" fmla="*/ 678180 h 678180"/>
              <a:gd name="connsiteX0" fmla="*/ 1583050 w 1583050"/>
              <a:gd name="connsiteY0" fmla="*/ 0 h 670560"/>
              <a:gd name="connsiteX1" fmla="*/ 1400170 w 1583050"/>
              <a:gd name="connsiteY1" fmla="*/ 205740 h 670560"/>
              <a:gd name="connsiteX2" fmla="*/ 51430 w 1583050"/>
              <a:gd name="connsiteY2" fmla="*/ 449580 h 670560"/>
              <a:gd name="connsiteX3" fmla="*/ 251455 w 1583050"/>
              <a:gd name="connsiteY3" fmla="*/ 670560 h 670560"/>
              <a:gd name="connsiteX0" fmla="*/ 1587622 w 1587622"/>
              <a:gd name="connsiteY0" fmla="*/ 0 h 670572"/>
              <a:gd name="connsiteX1" fmla="*/ 1404742 w 1587622"/>
              <a:gd name="connsiteY1" fmla="*/ 205740 h 670572"/>
              <a:gd name="connsiteX2" fmla="*/ 56002 w 1587622"/>
              <a:gd name="connsiteY2" fmla="*/ 449580 h 670572"/>
              <a:gd name="connsiteX3" fmla="*/ 256027 w 1587622"/>
              <a:gd name="connsiteY3" fmla="*/ 670560 h 670572"/>
              <a:gd name="connsiteX0" fmla="*/ 1589345 w 1589345"/>
              <a:gd name="connsiteY0" fmla="*/ 0 h 901546"/>
              <a:gd name="connsiteX1" fmla="*/ 1406465 w 1589345"/>
              <a:gd name="connsiteY1" fmla="*/ 205740 h 901546"/>
              <a:gd name="connsiteX2" fmla="*/ 57725 w 1589345"/>
              <a:gd name="connsiteY2" fmla="*/ 449580 h 901546"/>
              <a:gd name="connsiteX3" fmla="*/ 248225 w 1589345"/>
              <a:gd name="connsiteY3" fmla="*/ 901541 h 901546"/>
              <a:gd name="connsiteX0" fmla="*/ 1547331 w 1547331"/>
              <a:gd name="connsiteY0" fmla="*/ 0 h 901546"/>
              <a:gd name="connsiteX1" fmla="*/ 1364451 w 1547331"/>
              <a:gd name="connsiteY1" fmla="*/ 205740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331 w 1547331"/>
              <a:gd name="connsiteY0" fmla="*/ 0 h 901546"/>
              <a:gd name="connsiteX1" fmla="*/ 988213 w 1547331"/>
              <a:gd name="connsiteY1" fmla="*/ 134303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452 w 1547452"/>
              <a:gd name="connsiteY0" fmla="*/ 0 h 902601"/>
              <a:gd name="connsiteX1" fmla="*/ 988334 w 1547452"/>
              <a:gd name="connsiteY1" fmla="*/ 134303 h 902601"/>
              <a:gd name="connsiteX2" fmla="*/ 673384 w 1547452"/>
              <a:gd name="connsiteY2" fmla="*/ 200259 h 902601"/>
              <a:gd name="connsiteX3" fmla="*/ 15832 w 1547452"/>
              <a:gd name="connsiteY3" fmla="*/ 449580 h 902601"/>
              <a:gd name="connsiteX4" fmla="*/ 206332 w 1547452"/>
              <a:gd name="connsiteY4" fmla="*/ 901541 h 902601"/>
              <a:gd name="connsiteX0" fmla="*/ 1555536 w 1555536"/>
              <a:gd name="connsiteY0" fmla="*/ 0 h 901541"/>
              <a:gd name="connsiteX1" fmla="*/ 996418 w 1555536"/>
              <a:gd name="connsiteY1" fmla="*/ 134303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55536 w 1555536"/>
              <a:gd name="connsiteY0" fmla="*/ 0 h 901541"/>
              <a:gd name="connsiteX1" fmla="*/ 1072618 w 1555536"/>
              <a:gd name="connsiteY1" fmla="*/ 203359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33679 w 1533679"/>
              <a:gd name="connsiteY0" fmla="*/ 0 h 901541"/>
              <a:gd name="connsiteX1" fmla="*/ 1050761 w 1533679"/>
              <a:gd name="connsiteY1" fmla="*/ 203359 h 901541"/>
              <a:gd name="connsiteX2" fmla="*/ 240511 w 1533679"/>
              <a:gd name="connsiteY2" fmla="*/ 195497 h 901541"/>
              <a:gd name="connsiteX3" fmla="*/ 2059 w 1533679"/>
              <a:gd name="connsiteY3" fmla="*/ 449580 h 901541"/>
              <a:gd name="connsiteX4" fmla="*/ 128592 w 1533679"/>
              <a:gd name="connsiteY4" fmla="*/ 743184 h 901541"/>
              <a:gd name="connsiteX5" fmla="*/ 192559 w 1533679"/>
              <a:gd name="connsiteY5" fmla="*/ 901541 h 901541"/>
              <a:gd name="connsiteX0" fmla="*/ 973 w 1106632"/>
              <a:gd name="connsiteY0" fmla="*/ 400713 h 740279"/>
              <a:gd name="connsiteX1" fmla="*/ 1103967 w 1106632"/>
              <a:gd name="connsiteY1" fmla="*/ 42097 h 740279"/>
              <a:gd name="connsiteX2" fmla="*/ 293717 w 1106632"/>
              <a:gd name="connsiteY2" fmla="*/ 34235 h 740279"/>
              <a:gd name="connsiteX3" fmla="*/ 55265 w 1106632"/>
              <a:gd name="connsiteY3" fmla="*/ 288318 h 740279"/>
              <a:gd name="connsiteX4" fmla="*/ 181798 w 1106632"/>
              <a:gd name="connsiteY4" fmla="*/ 581922 h 740279"/>
              <a:gd name="connsiteX5" fmla="*/ 245765 w 1106632"/>
              <a:gd name="connsiteY5" fmla="*/ 740279 h 740279"/>
              <a:gd name="connsiteX0" fmla="*/ 973 w 1106632"/>
              <a:gd name="connsiteY0" fmla="*/ 400713 h 593099"/>
              <a:gd name="connsiteX1" fmla="*/ 1103967 w 1106632"/>
              <a:gd name="connsiteY1" fmla="*/ 42097 h 593099"/>
              <a:gd name="connsiteX2" fmla="*/ 293717 w 1106632"/>
              <a:gd name="connsiteY2" fmla="*/ 34235 h 593099"/>
              <a:gd name="connsiteX3" fmla="*/ 55265 w 1106632"/>
              <a:gd name="connsiteY3" fmla="*/ 288318 h 593099"/>
              <a:gd name="connsiteX4" fmla="*/ 181798 w 1106632"/>
              <a:gd name="connsiteY4" fmla="*/ 581922 h 593099"/>
              <a:gd name="connsiteX5" fmla="*/ 131465 w 1106632"/>
              <a:gd name="connsiteY5" fmla="*/ 354517 h 593099"/>
              <a:gd name="connsiteX0" fmla="*/ 973 w 1106380"/>
              <a:gd name="connsiteY0" fmla="*/ 420388 h 612774"/>
              <a:gd name="connsiteX1" fmla="*/ 1103967 w 1106380"/>
              <a:gd name="connsiteY1" fmla="*/ 61772 h 612774"/>
              <a:gd name="connsiteX2" fmla="*/ 293717 w 1106380"/>
              <a:gd name="connsiteY2" fmla="*/ 53910 h 612774"/>
              <a:gd name="connsiteX3" fmla="*/ 181798 w 1106380"/>
              <a:gd name="connsiteY3" fmla="*/ 601597 h 612774"/>
              <a:gd name="connsiteX4" fmla="*/ 131465 w 1106380"/>
              <a:gd name="connsiteY4" fmla="*/ 374192 h 612774"/>
              <a:gd name="connsiteX0" fmla="*/ 958 w 1104791"/>
              <a:gd name="connsiteY0" fmla="*/ 360132 h 552518"/>
              <a:gd name="connsiteX1" fmla="*/ 1103952 w 1104791"/>
              <a:gd name="connsiteY1" fmla="*/ 1516 h 552518"/>
              <a:gd name="connsiteX2" fmla="*/ 181783 w 1104791"/>
              <a:gd name="connsiteY2" fmla="*/ 541341 h 552518"/>
              <a:gd name="connsiteX3" fmla="*/ 131450 w 1104791"/>
              <a:gd name="connsiteY3" fmla="*/ 313936 h 552518"/>
              <a:gd name="connsiteX0" fmla="*/ 951 w 1104384"/>
              <a:gd name="connsiteY0" fmla="*/ 358787 h 362047"/>
              <a:gd name="connsiteX1" fmla="*/ 1103945 w 1104384"/>
              <a:gd name="connsiteY1" fmla="*/ 171 h 362047"/>
              <a:gd name="connsiteX2" fmla="*/ 131443 w 1104384"/>
              <a:gd name="connsiteY2" fmla="*/ 312591 h 362047"/>
              <a:gd name="connsiteX0" fmla="*/ 0 w 130492"/>
              <a:gd name="connsiteY0" fmla="*/ 46196 h 46196"/>
              <a:gd name="connsiteX1" fmla="*/ 130492 w 130492"/>
              <a:gd name="connsiteY1" fmla="*/ 0 h 46196"/>
              <a:gd name="connsiteX0" fmla="*/ 0 w 116204"/>
              <a:gd name="connsiteY0" fmla="*/ 81914 h 81914"/>
              <a:gd name="connsiteX1" fmla="*/ 116204 w 116204"/>
              <a:gd name="connsiteY1" fmla="*/ 0 h 81914"/>
              <a:gd name="connsiteX0" fmla="*/ 0 w 192404"/>
              <a:gd name="connsiteY0" fmla="*/ 124776 h 124776"/>
              <a:gd name="connsiteX1" fmla="*/ 192404 w 192404"/>
              <a:gd name="connsiteY1" fmla="*/ 0 h 124776"/>
              <a:gd name="connsiteX0" fmla="*/ 0 w 192404"/>
              <a:gd name="connsiteY0" fmla="*/ 124776 h 124776"/>
              <a:gd name="connsiteX1" fmla="*/ 68906 w 192404"/>
              <a:gd name="connsiteY1" fmla="*/ 34522 h 124776"/>
              <a:gd name="connsiteX2" fmla="*/ 192404 w 192404"/>
              <a:gd name="connsiteY2" fmla="*/ 0 h 124776"/>
              <a:gd name="connsiteX0" fmla="*/ 0 w 192404"/>
              <a:gd name="connsiteY0" fmla="*/ 124776 h 124776"/>
              <a:gd name="connsiteX1" fmla="*/ 78431 w 192404"/>
              <a:gd name="connsiteY1" fmla="*/ 55953 h 124776"/>
              <a:gd name="connsiteX2" fmla="*/ 192404 w 192404"/>
              <a:gd name="connsiteY2" fmla="*/ 0 h 124776"/>
              <a:gd name="connsiteX0" fmla="*/ 0 w 192404"/>
              <a:gd name="connsiteY0" fmla="*/ 124776 h 124776"/>
              <a:gd name="connsiteX1" fmla="*/ 95100 w 192404"/>
              <a:gd name="connsiteY1" fmla="*/ 89291 h 124776"/>
              <a:gd name="connsiteX2" fmla="*/ 192404 w 192404"/>
              <a:gd name="connsiteY2" fmla="*/ 0 h 124776"/>
              <a:gd name="connsiteX0" fmla="*/ 0 w 175735"/>
              <a:gd name="connsiteY0" fmla="*/ 129539 h 129539"/>
              <a:gd name="connsiteX1" fmla="*/ 78431 w 175735"/>
              <a:gd name="connsiteY1" fmla="*/ 89291 h 129539"/>
              <a:gd name="connsiteX2" fmla="*/ 175735 w 175735"/>
              <a:gd name="connsiteY2" fmla="*/ 0 h 129539"/>
              <a:gd name="connsiteX0" fmla="*/ 0 w 154304"/>
              <a:gd name="connsiteY0" fmla="*/ 120014 h 120014"/>
              <a:gd name="connsiteX1" fmla="*/ 57000 w 154304"/>
              <a:gd name="connsiteY1" fmla="*/ 89291 h 120014"/>
              <a:gd name="connsiteX2" fmla="*/ 154304 w 154304"/>
              <a:gd name="connsiteY2" fmla="*/ 0 h 1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4" h="120014">
                <a:moveTo>
                  <a:pt x="0" y="120014"/>
                </a:moveTo>
                <a:cubicBezTo>
                  <a:pt x="30112" y="101042"/>
                  <a:pt x="26888" y="108263"/>
                  <a:pt x="57000" y="89291"/>
                </a:cubicBezTo>
                <a:lnTo>
                  <a:pt x="154304" y="0"/>
                </a:lnTo>
              </a:path>
            </a:pathLst>
          </a:cu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9CFD29A0-F6BA-4680-9815-6435167273EF}"/>
              </a:ext>
            </a:extLst>
          </p:cNvPr>
          <p:cNvSpPr/>
          <p:nvPr/>
        </p:nvSpPr>
        <p:spPr>
          <a:xfrm>
            <a:off x="10856262" y="1583841"/>
            <a:ext cx="712426" cy="717494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272FA093-ECE0-448C-A322-E1946ABAD278}"/>
              </a:ext>
            </a:extLst>
          </p:cNvPr>
          <p:cNvSpPr/>
          <p:nvPr/>
        </p:nvSpPr>
        <p:spPr>
          <a:xfrm>
            <a:off x="9653914" y="1729662"/>
            <a:ext cx="447992" cy="223678"/>
          </a:xfrm>
          <a:custGeom>
            <a:avLst/>
            <a:gdLst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533420 w 1089680"/>
              <a:gd name="connsiteY10" fmla="*/ 320040 h 441960"/>
              <a:gd name="connsiteX11" fmla="*/ 457220 w 1089680"/>
              <a:gd name="connsiteY11" fmla="*/ 327660 h 441960"/>
              <a:gd name="connsiteX12" fmla="*/ 144800 w 1089680"/>
              <a:gd name="connsiteY12" fmla="*/ 320040 h 441960"/>
              <a:gd name="connsiteX13" fmla="*/ 68600 w 1089680"/>
              <a:gd name="connsiteY13" fmla="*/ 327660 h 441960"/>
              <a:gd name="connsiteX14" fmla="*/ 45740 w 1089680"/>
              <a:gd name="connsiteY14" fmla="*/ 342900 h 441960"/>
              <a:gd name="connsiteX15" fmla="*/ 22880 w 1089680"/>
              <a:gd name="connsiteY15" fmla="*/ 388620 h 441960"/>
              <a:gd name="connsiteX16" fmla="*/ 7640 w 1089680"/>
              <a:gd name="connsiteY16" fmla="*/ 411480 h 441960"/>
              <a:gd name="connsiteX17" fmla="*/ 20 w 1089680"/>
              <a:gd name="connsiteY17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457220 w 1089680"/>
              <a:gd name="connsiteY10" fmla="*/ 327660 h 441960"/>
              <a:gd name="connsiteX11" fmla="*/ 144800 w 1089680"/>
              <a:gd name="connsiteY11" fmla="*/ 320040 h 441960"/>
              <a:gd name="connsiteX12" fmla="*/ 68600 w 1089680"/>
              <a:gd name="connsiteY12" fmla="*/ 327660 h 441960"/>
              <a:gd name="connsiteX13" fmla="*/ 45740 w 1089680"/>
              <a:gd name="connsiteY13" fmla="*/ 342900 h 441960"/>
              <a:gd name="connsiteX14" fmla="*/ 22880 w 1089680"/>
              <a:gd name="connsiteY14" fmla="*/ 388620 h 441960"/>
              <a:gd name="connsiteX15" fmla="*/ 7640 w 1089680"/>
              <a:gd name="connsiteY15" fmla="*/ 411480 h 441960"/>
              <a:gd name="connsiteX16" fmla="*/ 20 w 1089680"/>
              <a:gd name="connsiteY16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457220 w 1089680"/>
              <a:gd name="connsiteY9" fmla="*/ 327660 h 441960"/>
              <a:gd name="connsiteX10" fmla="*/ 144800 w 1089680"/>
              <a:gd name="connsiteY10" fmla="*/ 320040 h 441960"/>
              <a:gd name="connsiteX11" fmla="*/ 68600 w 1089680"/>
              <a:gd name="connsiteY11" fmla="*/ 327660 h 441960"/>
              <a:gd name="connsiteX12" fmla="*/ 45740 w 1089680"/>
              <a:gd name="connsiteY12" fmla="*/ 342900 h 441960"/>
              <a:gd name="connsiteX13" fmla="*/ 22880 w 1089680"/>
              <a:gd name="connsiteY13" fmla="*/ 388620 h 441960"/>
              <a:gd name="connsiteX14" fmla="*/ 7640 w 1089680"/>
              <a:gd name="connsiteY14" fmla="*/ 411480 h 441960"/>
              <a:gd name="connsiteX15" fmla="*/ 20 w 1089680"/>
              <a:gd name="connsiteY15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457220 w 1089680"/>
              <a:gd name="connsiteY8" fmla="*/ 327660 h 441960"/>
              <a:gd name="connsiteX9" fmla="*/ 144800 w 1089680"/>
              <a:gd name="connsiteY9" fmla="*/ 320040 h 441960"/>
              <a:gd name="connsiteX10" fmla="*/ 68600 w 1089680"/>
              <a:gd name="connsiteY10" fmla="*/ 327660 h 441960"/>
              <a:gd name="connsiteX11" fmla="*/ 45740 w 1089680"/>
              <a:gd name="connsiteY11" fmla="*/ 342900 h 441960"/>
              <a:gd name="connsiteX12" fmla="*/ 22880 w 1089680"/>
              <a:gd name="connsiteY12" fmla="*/ 388620 h 441960"/>
              <a:gd name="connsiteX13" fmla="*/ 7640 w 1089680"/>
              <a:gd name="connsiteY13" fmla="*/ 411480 h 441960"/>
              <a:gd name="connsiteX14" fmla="*/ 20 w 1089680"/>
              <a:gd name="connsiteY14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7620 w 1089660"/>
              <a:gd name="connsiteY12" fmla="*/ 411480 h 441960"/>
              <a:gd name="connsiteX13" fmla="*/ 0 w 1089660"/>
              <a:gd name="connsiteY13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0 w 1089660"/>
              <a:gd name="connsiteY12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0 w 1089660"/>
              <a:gd name="connsiteY11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0 w 1089660"/>
              <a:gd name="connsiteY10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06780 w 1089660"/>
              <a:gd name="connsiteY4" fmla="*/ 205740 h 441960"/>
              <a:gd name="connsiteX5" fmla="*/ 822960 w 1089660"/>
              <a:gd name="connsiteY5" fmla="*/ 236220 h 441960"/>
              <a:gd name="connsiteX6" fmla="*/ 685800 w 1089660"/>
              <a:gd name="connsiteY6" fmla="*/ 281940 h 441960"/>
              <a:gd name="connsiteX7" fmla="*/ 457200 w 1089660"/>
              <a:gd name="connsiteY7" fmla="*/ 327660 h 441960"/>
              <a:gd name="connsiteX8" fmla="*/ 144780 w 1089660"/>
              <a:gd name="connsiteY8" fmla="*/ 320040 h 441960"/>
              <a:gd name="connsiteX9" fmla="*/ 0 w 1089660"/>
              <a:gd name="connsiteY9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21080 w 1089660"/>
              <a:gd name="connsiteY2" fmla="*/ 137160 h 441960"/>
              <a:gd name="connsiteX3" fmla="*/ 906780 w 1089660"/>
              <a:gd name="connsiteY3" fmla="*/ 205740 h 441960"/>
              <a:gd name="connsiteX4" fmla="*/ 822960 w 1089660"/>
              <a:gd name="connsiteY4" fmla="*/ 236220 h 441960"/>
              <a:gd name="connsiteX5" fmla="*/ 685800 w 1089660"/>
              <a:gd name="connsiteY5" fmla="*/ 281940 h 441960"/>
              <a:gd name="connsiteX6" fmla="*/ 457200 w 1089660"/>
              <a:gd name="connsiteY6" fmla="*/ 327660 h 441960"/>
              <a:gd name="connsiteX7" fmla="*/ 144780 w 1089660"/>
              <a:gd name="connsiteY7" fmla="*/ 320040 h 441960"/>
              <a:gd name="connsiteX8" fmla="*/ 0 w 1089660"/>
              <a:gd name="connsiteY8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822960 w 1089660"/>
              <a:gd name="connsiteY3" fmla="*/ 236220 h 441960"/>
              <a:gd name="connsiteX4" fmla="*/ 685800 w 1089660"/>
              <a:gd name="connsiteY4" fmla="*/ 281940 h 441960"/>
              <a:gd name="connsiteX5" fmla="*/ 457200 w 1089660"/>
              <a:gd name="connsiteY5" fmla="*/ 327660 h 441960"/>
              <a:gd name="connsiteX6" fmla="*/ 144780 w 1089660"/>
              <a:gd name="connsiteY6" fmla="*/ 320040 h 441960"/>
              <a:gd name="connsiteX7" fmla="*/ 0 w 1089660"/>
              <a:gd name="connsiteY7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685800 w 1089660"/>
              <a:gd name="connsiteY3" fmla="*/ 281940 h 441960"/>
              <a:gd name="connsiteX4" fmla="*/ 457200 w 1089660"/>
              <a:gd name="connsiteY4" fmla="*/ 327660 h 441960"/>
              <a:gd name="connsiteX5" fmla="*/ 144780 w 1089660"/>
              <a:gd name="connsiteY5" fmla="*/ 320040 h 441960"/>
              <a:gd name="connsiteX6" fmla="*/ 0 w 1089660"/>
              <a:gd name="connsiteY6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457200 w 1089660"/>
              <a:gd name="connsiteY3" fmla="*/ 327660 h 441960"/>
              <a:gd name="connsiteX4" fmla="*/ 144780 w 1089660"/>
              <a:gd name="connsiteY4" fmla="*/ 320040 h 441960"/>
              <a:gd name="connsiteX5" fmla="*/ 0 w 1089660"/>
              <a:gd name="connsiteY5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144780 w 1089660"/>
              <a:gd name="connsiteY3" fmla="*/ 320040 h 441960"/>
              <a:gd name="connsiteX4" fmla="*/ 0 w 1089660"/>
              <a:gd name="connsiteY4" fmla="*/ 441960 h 441960"/>
              <a:gd name="connsiteX0" fmla="*/ 1089660 w 1089660"/>
              <a:gd name="connsiteY0" fmla="*/ 0 h 441960"/>
              <a:gd name="connsiteX1" fmla="*/ 906780 w 1089660"/>
              <a:gd name="connsiteY1" fmla="*/ 205740 h 441960"/>
              <a:gd name="connsiteX2" fmla="*/ 144780 w 1089660"/>
              <a:gd name="connsiteY2" fmla="*/ 320040 h 441960"/>
              <a:gd name="connsiteX3" fmla="*/ 0 w 1089660"/>
              <a:gd name="connsiteY3" fmla="*/ 441960 h 441960"/>
              <a:gd name="connsiteX0" fmla="*/ 1089660 w 1089660"/>
              <a:gd name="connsiteY0" fmla="*/ 0 h 708660"/>
              <a:gd name="connsiteX1" fmla="*/ 906780 w 1089660"/>
              <a:gd name="connsiteY1" fmla="*/ 205740 h 708660"/>
              <a:gd name="connsiteX2" fmla="*/ 144780 w 1089660"/>
              <a:gd name="connsiteY2" fmla="*/ 320040 h 708660"/>
              <a:gd name="connsiteX3" fmla="*/ 0 w 1089660"/>
              <a:gd name="connsiteY3" fmla="*/ 708660 h 708660"/>
              <a:gd name="connsiteX0" fmla="*/ 1120140 w 1120140"/>
              <a:gd name="connsiteY0" fmla="*/ 0 h 563880"/>
              <a:gd name="connsiteX1" fmla="*/ 937260 w 1120140"/>
              <a:gd name="connsiteY1" fmla="*/ 205740 h 563880"/>
              <a:gd name="connsiteX2" fmla="*/ 175260 w 1120140"/>
              <a:gd name="connsiteY2" fmla="*/ 320040 h 563880"/>
              <a:gd name="connsiteX3" fmla="*/ 0 w 1120140"/>
              <a:gd name="connsiteY3" fmla="*/ 563880 h 5638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323975 w 1323975"/>
              <a:gd name="connsiteY0" fmla="*/ 0 h 670560"/>
              <a:gd name="connsiteX1" fmla="*/ 1141095 w 1323975"/>
              <a:gd name="connsiteY1" fmla="*/ 205740 h 670560"/>
              <a:gd name="connsiteX2" fmla="*/ 379095 w 1323975"/>
              <a:gd name="connsiteY2" fmla="*/ 320040 h 670560"/>
              <a:gd name="connsiteX3" fmla="*/ 0 w 1323975"/>
              <a:gd name="connsiteY3" fmla="*/ 670560 h 670560"/>
              <a:gd name="connsiteX0" fmla="*/ 1430655 w 1430655"/>
              <a:gd name="connsiteY0" fmla="*/ 0 h 716280"/>
              <a:gd name="connsiteX1" fmla="*/ 1247775 w 1430655"/>
              <a:gd name="connsiteY1" fmla="*/ 205740 h 716280"/>
              <a:gd name="connsiteX2" fmla="*/ 485775 w 1430655"/>
              <a:gd name="connsiteY2" fmla="*/ 320040 h 716280"/>
              <a:gd name="connsiteX3" fmla="*/ 0 w 1430655"/>
              <a:gd name="connsiteY3" fmla="*/ 716280 h 716280"/>
              <a:gd name="connsiteX0" fmla="*/ 1601595 w 1601595"/>
              <a:gd name="connsiteY0" fmla="*/ 0 h 716280"/>
              <a:gd name="connsiteX1" fmla="*/ 1418715 w 1601595"/>
              <a:gd name="connsiteY1" fmla="*/ 205740 h 716280"/>
              <a:gd name="connsiteX2" fmla="*/ 69975 w 1601595"/>
              <a:gd name="connsiteY2" fmla="*/ 449580 h 716280"/>
              <a:gd name="connsiteX3" fmla="*/ 170940 w 1601595"/>
              <a:gd name="connsiteY3" fmla="*/ 716280 h 716280"/>
              <a:gd name="connsiteX0" fmla="*/ 1579552 w 1579552"/>
              <a:gd name="connsiteY0" fmla="*/ 0 h 640080"/>
              <a:gd name="connsiteX1" fmla="*/ 1396672 w 1579552"/>
              <a:gd name="connsiteY1" fmla="*/ 205740 h 640080"/>
              <a:gd name="connsiteX2" fmla="*/ 47932 w 1579552"/>
              <a:gd name="connsiteY2" fmla="*/ 449580 h 640080"/>
              <a:gd name="connsiteX3" fmla="*/ 270817 w 1579552"/>
              <a:gd name="connsiteY3" fmla="*/ 640080 h 640080"/>
              <a:gd name="connsiteX0" fmla="*/ 1598326 w 1598326"/>
              <a:gd name="connsiteY0" fmla="*/ 0 h 678180"/>
              <a:gd name="connsiteX1" fmla="*/ 1415446 w 1598326"/>
              <a:gd name="connsiteY1" fmla="*/ 205740 h 678180"/>
              <a:gd name="connsiteX2" fmla="*/ 66706 w 1598326"/>
              <a:gd name="connsiteY2" fmla="*/ 449580 h 678180"/>
              <a:gd name="connsiteX3" fmla="*/ 182911 w 1598326"/>
              <a:gd name="connsiteY3" fmla="*/ 678180 h 678180"/>
              <a:gd name="connsiteX0" fmla="*/ 1583050 w 1583050"/>
              <a:gd name="connsiteY0" fmla="*/ 0 h 670560"/>
              <a:gd name="connsiteX1" fmla="*/ 1400170 w 1583050"/>
              <a:gd name="connsiteY1" fmla="*/ 205740 h 670560"/>
              <a:gd name="connsiteX2" fmla="*/ 51430 w 1583050"/>
              <a:gd name="connsiteY2" fmla="*/ 449580 h 670560"/>
              <a:gd name="connsiteX3" fmla="*/ 251455 w 1583050"/>
              <a:gd name="connsiteY3" fmla="*/ 670560 h 670560"/>
              <a:gd name="connsiteX0" fmla="*/ 1587622 w 1587622"/>
              <a:gd name="connsiteY0" fmla="*/ 0 h 670572"/>
              <a:gd name="connsiteX1" fmla="*/ 1404742 w 1587622"/>
              <a:gd name="connsiteY1" fmla="*/ 205740 h 670572"/>
              <a:gd name="connsiteX2" fmla="*/ 56002 w 1587622"/>
              <a:gd name="connsiteY2" fmla="*/ 449580 h 670572"/>
              <a:gd name="connsiteX3" fmla="*/ 256027 w 1587622"/>
              <a:gd name="connsiteY3" fmla="*/ 670560 h 670572"/>
              <a:gd name="connsiteX0" fmla="*/ 1589345 w 1589345"/>
              <a:gd name="connsiteY0" fmla="*/ 0 h 901546"/>
              <a:gd name="connsiteX1" fmla="*/ 1406465 w 1589345"/>
              <a:gd name="connsiteY1" fmla="*/ 205740 h 901546"/>
              <a:gd name="connsiteX2" fmla="*/ 57725 w 1589345"/>
              <a:gd name="connsiteY2" fmla="*/ 449580 h 901546"/>
              <a:gd name="connsiteX3" fmla="*/ 248225 w 1589345"/>
              <a:gd name="connsiteY3" fmla="*/ 901541 h 901546"/>
              <a:gd name="connsiteX0" fmla="*/ 1547331 w 1547331"/>
              <a:gd name="connsiteY0" fmla="*/ 0 h 901546"/>
              <a:gd name="connsiteX1" fmla="*/ 1364451 w 1547331"/>
              <a:gd name="connsiteY1" fmla="*/ 205740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331 w 1547331"/>
              <a:gd name="connsiteY0" fmla="*/ 0 h 901546"/>
              <a:gd name="connsiteX1" fmla="*/ 988213 w 1547331"/>
              <a:gd name="connsiteY1" fmla="*/ 134303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452 w 1547452"/>
              <a:gd name="connsiteY0" fmla="*/ 0 h 902601"/>
              <a:gd name="connsiteX1" fmla="*/ 988334 w 1547452"/>
              <a:gd name="connsiteY1" fmla="*/ 134303 h 902601"/>
              <a:gd name="connsiteX2" fmla="*/ 673384 w 1547452"/>
              <a:gd name="connsiteY2" fmla="*/ 200259 h 902601"/>
              <a:gd name="connsiteX3" fmla="*/ 15832 w 1547452"/>
              <a:gd name="connsiteY3" fmla="*/ 449580 h 902601"/>
              <a:gd name="connsiteX4" fmla="*/ 206332 w 1547452"/>
              <a:gd name="connsiteY4" fmla="*/ 901541 h 902601"/>
              <a:gd name="connsiteX0" fmla="*/ 1555536 w 1555536"/>
              <a:gd name="connsiteY0" fmla="*/ 0 h 901541"/>
              <a:gd name="connsiteX1" fmla="*/ 996418 w 1555536"/>
              <a:gd name="connsiteY1" fmla="*/ 134303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55536 w 1555536"/>
              <a:gd name="connsiteY0" fmla="*/ 0 h 901541"/>
              <a:gd name="connsiteX1" fmla="*/ 1072618 w 1555536"/>
              <a:gd name="connsiteY1" fmla="*/ 203359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33679 w 1533679"/>
              <a:gd name="connsiteY0" fmla="*/ 0 h 901541"/>
              <a:gd name="connsiteX1" fmla="*/ 1050761 w 1533679"/>
              <a:gd name="connsiteY1" fmla="*/ 203359 h 901541"/>
              <a:gd name="connsiteX2" fmla="*/ 240511 w 1533679"/>
              <a:gd name="connsiteY2" fmla="*/ 195497 h 901541"/>
              <a:gd name="connsiteX3" fmla="*/ 2059 w 1533679"/>
              <a:gd name="connsiteY3" fmla="*/ 449580 h 901541"/>
              <a:gd name="connsiteX4" fmla="*/ 128592 w 1533679"/>
              <a:gd name="connsiteY4" fmla="*/ 743184 h 901541"/>
              <a:gd name="connsiteX5" fmla="*/ 192559 w 1533679"/>
              <a:gd name="connsiteY5" fmla="*/ 901541 h 901541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1533679 w 1533679"/>
              <a:gd name="connsiteY0" fmla="*/ 0 h 845386"/>
              <a:gd name="connsiteX1" fmla="*/ 1050761 w 1533679"/>
              <a:gd name="connsiteY1" fmla="*/ 203359 h 845386"/>
              <a:gd name="connsiteX2" fmla="*/ 240511 w 1533679"/>
              <a:gd name="connsiteY2" fmla="*/ 195497 h 845386"/>
              <a:gd name="connsiteX3" fmla="*/ 2059 w 1533679"/>
              <a:gd name="connsiteY3" fmla="*/ 449580 h 845386"/>
              <a:gd name="connsiteX4" fmla="*/ 128592 w 1533679"/>
              <a:gd name="connsiteY4" fmla="*/ 743184 h 845386"/>
              <a:gd name="connsiteX5" fmla="*/ 292571 w 1533679"/>
              <a:gd name="connsiteY5" fmla="*/ 844391 h 845386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1533679 w 1533679"/>
              <a:gd name="connsiteY0" fmla="*/ 0 h 844391"/>
              <a:gd name="connsiteX1" fmla="*/ 1050761 w 1533679"/>
              <a:gd name="connsiteY1" fmla="*/ 203359 h 844391"/>
              <a:gd name="connsiteX2" fmla="*/ 240511 w 1533679"/>
              <a:gd name="connsiteY2" fmla="*/ 195497 h 844391"/>
              <a:gd name="connsiteX3" fmla="*/ 2059 w 1533679"/>
              <a:gd name="connsiteY3" fmla="*/ 449580 h 844391"/>
              <a:gd name="connsiteX4" fmla="*/ 128592 w 1533679"/>
              <a:gd name="connsiteY4" fmla="*/ 743184 h 844391"/>
              <a:gd name="connsiteX5" fmla="*/ 292571 w 1533679"/>
              <a:gd name="connsiteY5" fmla="*/ 844391 h 844391"/>
              <a:gd name="connsiteX0" fmla="*/ 663729 w 1057644"/>
              <a:gd name="connsiteY0" fmla="*/ 229255 h 673596"/>
              <a:gd name="connsiteX1" fmla="*/ 1050761 w 1057644"/>
              <a:gd name="connsiteY1" fmla="*/ 32564 h 673596"/>
              <a:gd name="connsiteX2" fmla="*/ 240511 w 1057644"/>
              <a:gd name="connsiteY2" fmla="*/ 24702 h 673596"/>
              <a:gd name="connsiteX3" fmla="*/ 2059 w 1057644"/>
              <a:gd name="connsiteY3" fmla="*/ 278785 h 673596"/>
              <a:gd name="connsiteX4" fmla="*/ 128592 w 1057644"/>
              <a:gd name="connsiteY4" fmla="*/ 572389 h 673596"/>
              <a:gd name="connsiteX5" fmla="*/ 292571 w 1057644"/>
              <a:gd name="connsiteY5" fmla="*/ 673596 h 673596"/>
              <a:gd name="connsiteX0" fmla="*/ 663729 w 914139"/>
              <a:gd name="connsiteY0" fmla="*/ 209863 h 654204"/>
              <a:gd name="connsiteX1" fmla="*/ 904711 w 914139"/>
              <a:gd name="connsiteY1" fmla="*/ 203672 h 654204"/>
              <a:gd name="connsiteX2" fmla="*/ 240511 w 914139"/>
              <a:gd name="connsiteY2" fmla="*/ 5310 h 654204"/>
              <a:gd name="connsiteX3" fmla="*/ 2059 w 914139"/>
              <a:gd name="connsiteY3" fmla="*/ 259393 h 654204"/>
              <a:gd name="connsiteX4" fmla="*/ 128592 w 914139"/>
              <a:gd name="connsiteY4" fmla="*/ 552997 h 654204"/>
              <a:gd name="connsiteX5" fmla="*/ 292571 w 914139"/>
              <a:gd name="connsiteY5" fmla="*/ 654204 h 654204"/>
              <a:gd name="connsiteX0" fmla="*/ 701529 w 962255"/>
              <a:gd name="connsiteY0" fmla="*/ 7018 h 451359"/>
              <a:gd name="connsiteX1" fmla="*/ 942511 w 962255"/>
              <a:gd name="connsiteY1" fmla="*/ 827 h 451359"/>
              <a:gd name="connsiteX2" fmla="*/ 39859 w 962255"/>
              <a:gd name="connsiteY2" fmla="*/ 56548 h 451359"/>
              <a:gd name="connsiteX3" fmla="*/ 166392 w 962255"/>
              <a:gd name="connsiteY3" fmla="*/ 350152 h 451359"/>
              <a:gd name="connsiteX4" fmla="*/ 330371 w 962255"/>
              <a:gd name="connsiteY4" fmla="*/ 451359 h 451359"/>
              <a:gd name="connsiteX0" fmla="*/ 535137 w 790097"/>
              <a:gd name="connsiteY0" fmla="*/ 23534 h 467875"/>
              <a:gd name="connsiteX1" fmla="*/ 776119 w 790097"/>
              <a:gd name="connsiteY1" fmla="*/ 17343 h 467875"/>
              <a:gd name="connsiteX2" fmla="*/ 0 w 790097"/>
              <a:gd name="connsiteY2" fmla="*/ 366668 h 467875"/>
              <a:gd name="connsiteX3" fmla="*/ 163979 w 790097"/>
              <a:gd name="connsiteY3" fmla="*/ 467875 h 467875"/>
              <a:gd name="connsiteX0" fmla="*/ 371158 w 619665"/>
              <a:gd name="connsiteY0" fmla="*/ 30462 h 474803"/>
              <a:gd name="connsiteX1" fmla="*/ 612140 w 619665"/>
              <a:gd name="connsiteY1" fmla="*/ 24271 h 474803"/>
              <a:gd name="connsiteX2" fmla="*/ 0 w 619665"/>
              <a:gd name="connsiteY2" fmla="*/ 474803 h 474803"/>
              <a:gd name="connsiteX0" fmla="*/ 4751 w 504974"/>
              <a:gd name="connsiteY0" fmla="*/ 9631 h 123772"/>
              <a:gd name="connsiteX1" fmla="*/ 245733 w 504974"/>
              <a:gd name="connsiteY1" fmla="*/ 3440 h 123772"/>
              <a:gd name="connsiteX2" fmla="*/ 471793 w 504974"/>
              <a:gd name="connsiteY2" fmla="*/ 123772 h 123772"/>
              <a:gd name="connsiteX0" fmla="*/ 4751 w 471793"/>
              <a:gd name="connsiteY0" fmla="*/ 9631 h 123772"/>
              <a:gd name="connsiteX1" fmla="*/ 245733 w 471793"/>
              <a:gd name="connsiteY1" fmla="*/ 3440 h 123772"/>
              <a:gd name="connsiteX2" fmla="*/ 471793 w 471793"/>
              <a:gd name="connsiteY2" fmla="*/ 123772 h 123772"/>
              <a:gd name="connsiteX0" fmla="*/ 5972 w 473014"/>
              <a:gd name="connsiteY0" fmla="*/ 0 h 209939"/>
              <a:gd name="connsiteX1" fmla="*/ 199329 w 473014"/>
              <a:gd name="connsiteY1" fmla="*/ 208121 h 209939"/>
              <a:gd name="connsiteX2" fmla="*/ 473014 w 473014"/>
              <a:gd name="connsiteY2" fmla="*/ 114141 h 209939"/>
              <a:gd name="connsiteX0" fmla="*/ 5972 w 473014"/>
              <a:gd name="connsiteY0" fmla="*/ 0 h 210446"/>
              <a:gd name="connsiteX1" fmla="*/ 199329 w 473014"/>
              <a:gd name="connsiteY1" fmla="*/ 208121 h 210446"/>
              <a:gd name="connsiteX2" fmla="*/ 473014 w 473014"/>
              <a:gd name="connsiteY2" fmla="*/ 114141 h 210446"/>
              <a:gd name="connsiteX0" fmla="*/ 5972 w 473014"/>
              <a:gd name="connsiteY0" fmla="*/ 0 h 210943"/>
              <a:gd name="connsiteX1" fmla="*/ 199329 w 473014"/>
              <a:gd name="connsiteY1" fmla="*/ 208121 h 210943"/>
              <a:gd name="connsiteX2" fmla="*/ 473014 w 473014"/>
              <a:gd name="connsiteY2" fmla="*/ 114141 h 210943"/>
              <a:gd name="connsiteX0" fmla="*/ 5626 w 472668"/>
              <a:gd name="connsiteY0" fmla="*/ 0 h 212452"/>
              <a:gd name="connsiteX1" fmla="*/ 198983 w 472668"/>
              <a:gd name="connsiteY1" fmla="*/ 208121 h 212452"/>
              <a:gd name="connsiteX2" fmla="*/ 472668 w 472668"/>
              <a:gd name="connsiteY2" fmla="*/ 114141 h 212452"/>
              <a:gd name="connsiteX0" fmla="*/ 0 w 467042"/>
              <a:gd name="connsiteY0" fmla="*/ 0 h 208124"/>
              <a:gd name="connsiteX1" fmla="*/ 130969 w 467042"/>
              <a:gd name="connsiteY1" fmla="*/ 110866 h 208124"/>
              <a:gd name="connsiteX2" fmla="*/ 193357 w 467042"/>
              <a:gd name="connsiteY2" fmla="*/ 208121 h 208124"/>
              <a:gd name="connsiteX3" fmla="*/ 467042 w 467042"/>
              <a:gd name="connsiteY3" fmla="*/ 114141 h 208124"/>
              <a:gd name="connsiteX0" fmla="*/ 0 w 467042"/>
              <a:gd name="connsiteY0" fmla="*/ 0 h 198600"/>
              <a:gd name="connsiteX1" fmla="*/ 130969 w 467042"/>
              <a:gd name="connsiteY1" fmla="*/ 110866 h 198600"/>
              <a:gd name="connsiteX2" fmla="*/ 257650 w 467042"/>
              <a:gd name="connsiteY2" fmla="*/ 198596 h 198600"/>
              <a:gd name="connsiteX3" fmla="*/ 467042 w 467042"/>
              <a:gd name="connsiteY3" fmla="*/ 114141 h 198600"/>
              <a:gd name="connsiteX0" fmla="*/ 0 w 447992"/>
              <a:gd name="connsiteY0" fmla="*/ 0 h 235461"/>
              <a:gd name="connsiteX1" fmla="*/ 130969 w 447992"/>
              <a:gd name="connsiteY1" fmla="*/ 110866 h 235461"/>
              <a:gd name="connsiteX2" fmla="*/ 257650 w 447992"/>
              <a:gd name="connsiteY2" fmla="*/ 198596 h 235461"/>
              <a:gd name="connsiteX3" fmla="*/ 447992 w 447992"/>
              <a:gd name="connsiteY3" fmla="*/ 223678 h 235461"/>
              <a:gd name="connsiteX0" fmla="*/ 0 w 447992"/>
              <a:gd name="connsiteY0" fmla="*/ 0 h 223678"/>
              <a:gd name="connsiteX1" fmla="*/ 130969 w 447992"/>
              <a:gd name="connsiteY1" fmla="*/ 110866 h 223678"/>
              <a:gd name="connsiteX2" fmla="*/ 257650 w 447992"/>
              <a:gd name="connsiteY2" fmla="*/ 198596 h 223678"/>
              <a:gd name="connsiteX3" fmla="*/ 447992 w 447992"/>
              <a:gd name="connsiteY3" fmla="*/ 223678 h 22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92" h="223678">
                <a:moveTo>
                  <a:pt x="0" y="0"/>
                </a:moveTo>
                <a:cubicBezTo>
                  <a:pt x="13494" y="23637"/>
                  <a:pt x="98743" y="76179"/>
                  <a:pt x="130969" y="110866"/>
                </a:cubicBezTo>
                <a:cubicBezTo>
                  <a:pt x="163195" y="145553"/>
                  <a:pt x="204813" y="179794"/>
                  <a:pt x="257650" y="198596"/>
                </a:cubicBezTo>
                <a:cubicBezTo>
                  <a:pt x="310487" y="217398"/>
                  <a:pt x="391372" y="218717"/>
                  <a:pt x="447992" y="223678"/>
                </a:cubicBezTo>
              </a:path>
            </a:pathLst>
          </a:cu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3B654188-AF42-4929-B3A5-361BB351B641}"/>
              </a:ext>
            </a:extLst>
          </p:cNvPr>
          <p:cNvSpPr/>
          <p:nvPr/>
        </p:nvSpPr>
        <p:spPr>
          <a:xfrm>
            <a:off x="9676835" y="1912495"/>
            <a:ext cx="192404" cy="148304"/>
          </a:xfrm>
          <a:custGeom>
            <a:avLst/>
            <a:gdLst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533420 w 1089680"/>
              <a:gd name="connsiteY10" fmla="*/ 320040 h 441960"/>
              <a:gd name="connsiteX11" fmla="*/ 457220 w 1089680"/>
              <a:gd name="connsiteY11" fmla="*/ 327660 h 441960"/>
              <a:gd name="connsiteX12" fmla="*/ 144800 w 1089680"/>
              <a:gd name="connsiteY12" fmla="*/ 320040 h 441960"/>
              <a:gd name="connsiteX13" fmla="*/ 68600 w 1089680"/>
              <a:gd name="connsiteY13" fmla="*/ 327660 h 441960"/>
              <a:gd name="connsiteX14" fmla="*/ 45740 w 1089680"/>
              <a:gd name="connsiteY14" fmla="*/ 342900 h 441960"/>
              <a:gd name="connsiteX15" fmla="*/ 22880 w 1089680"/>
              <a:gd name="connsiteY15" fmla="*/ 388620 h 441960"/>
              <a:gd name="connsiteX16" fmla="*/ 7640 w 1089680"/>
              <a:gd name="connsiteY16" fmla="*/ 411480 h 441960"/>
              <a:gd name="connsiteX17" fmla="*/ 20 w 1089680"/>
              <a:gd name="connsiteY17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609620 w 1089680"/>
              <a:gd name="connsiteY9" fmla="*/ 297180 h 441960"/>
              <a:gd name="connsiteX10" fmla="*/ 457220 w 1089680"/>
              <a:gd name="connsiteY10" fmla="*/ 327660 h 441960"/>
              <a:gd name="connsiteX11" fmla="*/ 144800 w 1089680"/>
              <a:gd name="connsiteY11" fmla="*/ 320040 h 441960"/>
              <a:gd name="connsiteX12" fmla="*/ 68600 w 1089680"/>
              <a:gd name="connsiteY12" fmla="*/ 327660 h 441960"/>
              <a:gd name="connsiteX13" fmla="*/ 45740 w 1089680"/>
              <a:gd name="connsiteY13" fmla="*/ 342900 h 441960"/>
              <a:gd name="connsiteX14" fmla="*/ 22880 w 1089680"/>
              <a:gd name="connsiteY14" fmla="*/ 388620 h 441960"/>
              <a:gd name="connsiteX15" fmla="*/ 7640 w 1089680"/>
              <a:gd name="connsiteY15" fmla="*/ 411480 h 441960"/>
              <a:gd name="connsiteX16" fmla="*/ 20 w 1089680"/>
              <a:gd name="connsiteY16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662960 w 1089680"/>
              <a:gd name="connsiteY8" fmla="*/ 289560 h 441960"/>
              <a:gd name="connsiteX9" fmla="*/ 457220 w 1089680"/>
              <a:gd name="connsiteY9" fmla="*/ 327660 h 441960"/>
              <a:gd name="connsiteX10" fmla="*/ 144800 w 1089680"/>
              <a:gd name="connsiteY10" fmla="*/ 320040 h 441960"/>
              <a:gd name="connsiteX11" fmla="*/ 68600 w 1089680"/>
              <a:gd name="connsiteY11" fmla="*/ 327660 h 441960"/>
              <a:gd name="connsiteX12" fmla="*/ 45740 w 1089680"/>
              <a:gd name="connsiteY12" fmla="*/ 342900 h 441960"/>
              <a:gd name="connsiteX13" fmla="*/ 22880 w 1089680"/>
              <a:gd name="connsiteY13" fmla="*/ 388620 h 441960"/>
              <a:gd name="connsiteX14" fmla="*/ 7640 w 1089680"/>
              <a:gd name="connsiteY14" fmla="*/ 411480 h 441960"/>
              <a:gd name="connsiteX15" fmla="*/ 20 w 1089680"/>
              <a:gd name="connsiteY15" fmla="*/ 441960 h 441960"/>
              <a:gd name="connsiteX0" fmla="*/ 1089680 w 1089680"/>
              <a:gd name="connsiteY0" fmla="*/ 0 h 441960"/>
              <a:gd name="connsiteX1" fmla="*/ 1066820 w 1089680"/>
              <a:gd name="connsiteY1" fmla="*/ 60960 h 441960"/>
              <a:gd name="connsiteX2" fmla="*/ 1059200 w 1089680"/>
              <a:gd name="connsiteY2" fmla="*/ 83820 h 441960"/>
              <a:gd name="connsiteX3" fmla="*/ 1021100 w 1089680"/>
              <a:gd name="connsiteY3" fmla="*/ 137160 h 441960"/>
              <a:gd name="connsiteX4" fmla="*/ 952520 w 1089680"/>
              <a:gd name="connsiteY4" fmla="*/ 182880 h 441960"/>
              <a:gd name="connsiteX5" fmla="*/ 906800 w 1089680"/>
              <a:gd name="connsiteY5" fmla="*/ 205740 h 441960"/>
              <a:gd name="connsiteX6" fmla="*/ 822980 w 1089680"/>
              <a:gd name="connsiteY6" fmla="*/ 236220 h 441960"/>
              <a:gd name="connsiteX7" fmla="*/ 685820 w 1089680"/>
              <a:gd name="connsiteY7" fmla="*/ 281940 h 441960"/>
              <a:gd name="connsiteX8" fmla="*/ 457220 w 1089680"/>
              <a:gd name="connsiteY8" fmla="*/ 327660 h 441960"/>
              <a:gd name="connsiteX9" fmla="*/ 144800 w 1089680"/>
              <a:gd name="connsiteY9" fmla="*/ 320040 h 441960"/>
              <a:gd name="connsiteX10" fmla="*/ 68600 w 1089680"/>
              <a:gd name="connsiteY10" fmla="*/ 327660 h 441960"/>
              <a:gd name="connsiteX11" fmla="*/ 45740 w 1089680"/>
              <a:gd name="connsiteY11" fmla="*/ 342900 h 441960"/>
              <a:gd name="connsiteX12" fmla="*/ 22880 w 1089680"/>
              <a:gd name="connsiteY12" fmla="*/ 388620 h 441960"/>
              <a:gd name="connsiteX13" fmla="*/ 7640 w 1089680"/>
              <a:gd name="connsiteY13" fmla="*/ 411480 h 441960"/>
              <a:gd name="connsiteX14" fmla="*/ 20 w 1089680"/>
              <a:gd name="connsiteY14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7620 w 1089660"/>
              <a:gd name="connsiteY12" fmla="*/ 411480 h 441960"/>
              <a:gd name="connsiteX13" fmla="*/ 0 w 1089660"/>
              <a:gd name="connsiteY13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45720 w 1089660"/>
              <a:gd name="connsiteY11" fmla="*/ 342900 h 441960"/>
              <a:gd name="connsiteX12" fmla="*/ 0 w 1089660"/>
              <a:gd name="connsiteY12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68580 w 1089660"/>
              <a:gd name="connsiteY10" fmla="*/ 327660 h 441960"/>
              <a:gd name="connsiteX11" fmla="*/ 0 w 1089660"/>
              <a:gd name="connsiteY11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52500 w 1089660"/>
              <a:gd name="connsiteY4" fmla="*/ 182880 h 441960"/>
              <a:gd name="connsiteX5" fmla="*/ 906780 w 1089660"/>
              <a:gd name="connsiteY5" fmla="*/ 205740 h 441960"/>
              <a:gd name="connsiteX6" fmla="*/ 822960 w 1089660"/>
              <a:gd name="connsiteY6" fmla="*/ 236220 h 441960"/>
              <a:gd name="connsiteX7" fmla="*/ 685800 w 1089660"/>
              <a:gd name="connsiteY7" fmla="*/ 281940 h 441960"/>
              <a:gd name="connsiteX8" fmla="*/ 457200 w 1089660"/>
              <a:gd name="connsiteY8" fmla="*/ 327660 h 441960"/>
              <a:gd name="connsiteX9" fmla="*/ 144780 w 1089660"/>
              <a:gd name="connsiteY9" fmla="*/ 320040 h 441960"/>
              <a:gd name="connsiteX10" fmla="*/ 0 w 1089660"/>
              <a:gd name="connsiteY10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59180 w 1089660"/>
              <a:gd name="connsiteY2" fmla="*/ 83820 h 441960"/>
              <a:gd name="connsiteX3" fmla="*/ 1021080 w 1089660"/>
              <a:gd name="connsiteY3" fmla="*/ 137160 h 441960"/>
              <a:gd name="connsiteX4" fmla="*/ 906780 w 1089660"/>
              <a:gd name="connsiteY4" fmla="*/ 205740 h 441960"/>
              <a:gd name="connsiteX5" fmla="*/ 822960 w 1089660"/>
              <a:gd name="connsiteY5" fmla="*/ 236220 h 441960"/>
              <a:gd name="connsiteX6" fmla="*/ 685800 w 1089660"/>
              <a:gd name="connsiteY6" fmla="*/ 281940 h 441960"/>
              <a:gd name="connsiteX7" fmla="*/ 457200 w 1089660"/>
              <a:gd name="connsiteY7" fmla="*/ 327660 h 441960"/>
              <a:gd name="connsiteX8" fmla="*/ 144780 w 1089660"/>
              <a:gd name="connsiteY8" fmla="*/ 320040 h 441960"/>
              <a:gd name="connsiteX9" fmla="*/ 0 w 1089660"/>
              <a:gd name="connsiteY9" fmla="*/ 441960 h 441960"/>
              <a:gd name="connsiteX0" fmla="*/ 1089660 w 1089660"/>
              <a:gd name="connsiteY0" fmla="*/ 0 h 441960"/>
              <a:gd name="connsiteX1" fmla="*/ 1066800 w 1089660"/>
              <a:gd name="connsiteY1" fmla="*/ 60960 h 441960"/>
              <a:gd name="connsiteX2" fmla="*/ 1021080 w 1089660"/>
              <a:gd name="connsiteY2" fmla="*/ 137160 h 441960"/>
              <a:gd name="connsiteX3" fmla="*/ 906780 w 1089660"/>
              <a:gd name="connsiteY3" fmla="*/ 205740 h 441960"/>
              <a:gd name="connsiteX4" fmla="*/ 822960 w 1089660"/>
              <a:gd name="connsiteY4" fmla="*/ 236220 h 441960"/>
              <a:gd name="connsiteX5" fmla="*/ 685800 w 1089660"/>
              <a:gd name="connsiteY5" fmla="*/ 281940 h 441960"/>
              <a:gd name="connsiteX6" fmla="*/ 457200 w 1089660"/>
              <a:gd name="connsiteY6" fmla="*/ 327660 h 441960"/>
              <a:gd name="connsiteX7" fmla="*/ 144780 w 1089660"/>
              <a:gd name="connsiteY7" fmla="*/ 320040 h 441960"/>
              <a:gd name="connsiteX8" fmla="*/ 0 w 1089660"/>
              <a:gd name="connsiteY8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822960 w 1089660"/>
              <a:gd name="connsiteY3" fmla="*/ 236220 h 441960"/>
              <a:gd name="connsiteX4" fmla="*/ 685800 w 1089660"/>
              <a:gd name="connsiteY4" fmla="*/ 281940 h 441960"/>
              <a:gd name="connsiteX5" fmla="*/ 457200 w 1089660"/>
              <a:gd name="connsiteY5" fmla="*/ 327660 h 441960"/>
              <a:gd name="connsiteX6" fmla="*/ 144780 w 1089660"/>
              <a:gd name="connsiteY6" fmla="*/ 320040 h 441960"/>
              <a:gd name="connsiteX7" fmla="*/ 0 w 1089660"/>
              <a:gd name="connsiteY7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685800 w 1089660"/>
              <a:gd name="connsiteY3" fmla="*/ 281940 h 441960"/>
              <a:gd name="connsiteX4" fmla="*/ 457200 w 1089660"/>
              <a:gd name="connsiteY4" fmla="*/ 327660 h 441960"/>
              <a:gd name="connsiteX5" fmla="*/ 144780 w 1089660"/>
              <a:gd name="connsiteY5" fmla="*/ 320040 h 441960"/>
              <a:gd name="connsiteX6" fmla="*/ 0 w 1089660"/>
              <a:gd name="connsiteY6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457200 w 1089660"/>
              <a:gd name="connsiteY3" fmla="*/ 327660 h 441960"/>
              <a:gd name="connsiteX4" fmla="*/ 144780 w 1089660"/>
              <a:gd name="connsiteY4" fmla="*/ 320040 h 441960"/>
              <a:gd name="connsiteX5" fmla="*/ 0 w 1089660"/>
              <a:gd name="connsiteY5" fmla="*/ 441960 h 441960"/>
              <a:gd name="connsiteX0" fmla="*/ 1089660 w 1089660"/>
              <a:gd name="connsiteY0" fmla="*/ 0 h 441960"/>
              <a:gd name="connsiteX1" fmla="*/ 1021080 w 1089660"/>
              <a:gd name="connsiteY1" fmla="*/ 137160 h 441960"/>
              <a:gd name="connsiteX2" fmla="*/ 906780 w 1089660"/>
              <a:gd name="connsiteY2" fmla="*/ 205740 h 441960"/>
              <a:gd name="connsiteX3" fmla="*/ 144780 w 1089660"/>
              <a:gd name="connsiteY3" fmla="*/ 320040 h 441960"/>
              <a:gd name="connsiteX4" fmla="*/ 0 w 1089660"/>
              <a:gd name="connsiteY4" fmla="*/ 441960 h 441960"/>
              <a:gd name="connsiteX0" fmla="*/ 1089660 w 1089660"/>
              <a:gd name="connsiteY0" fmla="*/ 0 h 441960"/>
              <a:gd name="connsiteX1" fmla="*/ 906780 w 1089660"/>
              <a:gd name="connsiteY1" fmla="*/ 205740 h 441960"/>
              <a:gd name="connsiteX2" fmla="*/ 144780 w 1089660"/>
              <a:gd name="connsiteY2" fmla="*/ 320040 h 441960"/>
              <a:gd name="connsiteX3" fmla="*/ 0 w 1089660"/>
              <a:gd name="connsiteY3" fmla="*/ 441960 h 441960"/>
              <a:gd name="connsiteX0" fmla="*/ 1089660 w 1089660"/>
              <a:gd name="connsiteY0" fmla="*/ 0 h 708660"/>
              <a:gd name="connsiteX1" fmla="*/ 906780 w 1089660"/>
              <a:gd name="connsiteY1" fmla="*/ 205740 h 708660"/>
              <a:gd name="connsiteX2" fmla="*/ 144780 w 1089660"/>
              <a:gd name="connsiteY2" fmla="*/ 320040 h 708660"/>
              <a:gd name="connsiteX3" fmla="*/ 0 w 1089660"/>
              <a:gd name="connsiteY3" fmla="*/ 708660 h 708660"/>
              <a:gd name="connsiteX0" fmla="*/ 1120140 w 1120140"/>
              <a:gd name="connsiteY0" fmla="*/ 0 h 563880"/>
              <a:gd name="connsiteX1" fmla="*/ 937260 w 1120140"/>
              <a:gd name="connsiteY1" fmla="*/ 205740 h 563880"/>
              <a:gd name="connsiteX2" fmla="*/ 175260 w 1120140"/>
              <a:gd name="connsiteY2" fmla="*/ 320040 h 563880"/>
              <a:gd name="connsiteX3" fmla="*/ 0 w 1120140"/>
              <a:gd name="connsiteY3" fmla="*/ 563880 h 5638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110615 w 1110615"/>
              <a:gd name="connsiteY0" fmla="*/ 0 h 525780"/>
              <a:gd name="connsiteX1" fmla="*/ 927735 w 1110615"/>
              <a:gd name="connsiteY1" fmla="*/ 205740 h 525780"/>
              <a:gd name="connsiteX2" fmla="*/ 165735 w 1110615"/>
              <a:gd name="connsiteY2" fmla="*/ 320040 h 525780"/>
              <a:gd name="connsiteX3" fmla="*/ 0 w 1110615"/>
              <a:gd name="connsiteY3" fmla="*/ 525780 h 525780"/>
              <a:gd name="connsiteX0" fmla="*/ 1323975 w 1323975"/>
              <a:gd name="connsiteY0" fmla="*/ 0 h 670560"/>
              <a:gd name="connsiteX1" fmla="*/ 1141095 w 1323975"/>
              <a:gd name="connsiteY1" fmla="*/ 205740 h 670560"/>
              <a:gd name="connsiteX2" fmla="*/ 379095 w 1323975"/>
              <a:gd name="connsiteY2" fmla="*/ 320040 h 670560"/>
              <a:gd name="connsiteX3" fmla="*/ 0 w 1323975"/>
              <a:gd name="connsiteY3" fmla="*/ 670560 h 670560"/>
              <a:gd name="connsiteX0" fmla="*/ 1430655 w 1430655"/>
              <a:gd name="connsiteY0" fmla="*/ 0 h 716280"/>
              <a:gd name="connsiteX1" fmla="*/ 1247775 w 1430655"/>
              <a:gd name="connsiteY1" fmla="*/ 205740 h 716280"/>
              <a:gd name="connsiteX2" fmla="*/ 485775 w 1430655"/>
              <a:gd name="connsiteY2" fmla="*/ 320040 h 716280"/>
              <a:gd name="connsiteX3" fmla="*/ 0 w 1430655"/>
              <a:gd name="connsiteY3" fmla="*/ 716280 h 716280"/>
              <a:gd name="connsiteX0" fmla="*/ 1601595 w 1601595"/>
              <a:gd name="connsiteY0" fmla="*/ 0 h 716280"/>
              <a:gd name="connsiteX1" fmla="*/ 1418715 w 1601595"/>
              <a:gd name="connsiteY1" fmla="*/ 205740 h 716280"/>
              <a:gd name="connsiteX2" fmla="*/ 69975 w 1601595"/>
              <a:gd name="connsiteY2" fmla="*/ 449580 h 716280"/>
              <a:gd name="connsiteX3" fmla="*/ 170940 w 1601595"/>
              <a:gd name="connsiteY3" fmla="*/ 716280 h 716280"/>
              <a:gd name="connsiteX0" fmla="*/ 1579552 w 1579552"/>
              <a:gd name="connsiteY0" fmla="*/ 0 h 640080"/>
              <a:gd name="connsiteX1" fmla="*/ 1396672 w 1579552"/>
              <a:gd name="connsiteY1" fmla="*/ 205740 h 640080"/>
              <a:gd name="connsiteX2" fmla="*/ 47932 w 1579552"/>
              <a:gd name="connsiteY2" fmla="*/ 449580 h 640080"/>
              <a:gd name="connsiteX3" fmla="*/ 270817 w 1579552"/>
              <a:gd name="connsiteY3" fmla="*/ 640080 h 640080"/>
              <a:gd name="connsiteX0" fmla="*/ 1598326 w 1598326"/>
              <a:gd name="connsiteY0" fmla="*/ 0 h 678180"/>
              <a:gd name="connsiteX1" fmla="*/ 1415446 w 1598326"/>
              <a:gd name="connsiteY1" fmla="*/ 205740 h 678180"/>
              <a:gd name="connsiteX2" fmla="*/ 66706 w 1598326"/>
              <a:gd name="connsiteY2" fmla="*/ 449580 h 678180"/>
              <a:gd name="connsiteX3" fmla="*/ 182911 w 1598326"/>
              <a:gd name="connsiteY3" fmla="*/ 678180 h 678180"/>
              <a:gd name="connsiteX0" fmla="*/ 1583050 w 1583050"/>
              <a:gd name="connsiteY0" fmla="*/ 0 h 670560"/>
              <a:gd name="connsiteX1" fmla="*/ 1400170 w 1583050"/>
              <a:gd name="connsiteY1" fmla="*/ 205740 h 670560"/>
              <a:gd name="connsiteX2" fmla="*/ 51430 w 1583050"/>
              <a:gd name="connsiteY2" fmla="*/ 449580 h 670560"/>
              <a:gd name="connsiteX3" fmla="*/ 251455 w 1583050"/>
              <a:gd name="connsiteY3" fmla="*/ 670560 h 670560"/>
              <a:gd name="connsiteX0" fmla="*/ 1587622 w 1587622"/>
              <a:gd name="connsiteY0" fmla="*/ 0 h 670572"/>
              <a:gd name="connsiteX1" fmla="*/ 1404742 w 1587622"/>
              <a:gd name="connsiteY1" fmla="*/ 205740 h 670572"/>
              <a:gd name="connsiteX2" fmla="*/ 56002 w 1587622"/>
              <a:gd name="connsiteY2" fmla="*/ 449580 h 670572"/>
              <a:gd name="connsiteX3" fmla="*/ 256027 w 1587622"/>
              <a:gd name="connsiteY3" fmla="*/ 670560 h 670572"/>
              <a:gd name="connsiteX0" fmla="*/ 1589345 w 1589345"/>
              <a:gd name="connsiteY0" fmla="*/ 0 h 901546"/>
              <a:gd name="connsiteX1" fmla="*/ 1406465 w 1589345"/>
              <a:gd name="connsiteY1" fmla="*/ 205740 h 901546"/>
              <a:gd name="connsiteX2" fmla="*/ 57725 w 1589345"/>
              <a:gd name="connsiteY2" fmla="*/ 449580 h 901546"/>
              <a:gd name="connsiteX3" fmla="*/ 248225 w 1589345"/>
              <a:gd name="connsiteY3" fmla="*/ 901541 h 901546"/>
              <a:gd name="connsiteX0" fmla="*/ 1547331 w 1547331"/>
              <a:gd name="connsiteY0" fmla="*/ 0 h 901546"/>
              <a:gd name="connsiteX1" fmla="*/ 1364451 w 1547331"/>
              <a:gd name="connsiteY1" fmla="*/ 205740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331 w 1547331"/>
              <a:gd name="connsiteY0" fmla="*/ 0 h 901546"/>
              <a:gd name="connsiteX1" fmla="*/ 988213 w 1547331"/>
              <a:gd name="connsiteY1" fmla="*/ 134303 h 901546"/>
              <a:gd name="connsiteX2" fmla="*/ 673263 w 1547331"/>
              <a:gd name="connsiteY2" fmla="*/ 200259 h 901546"/>
              <a:gd name="connsiteX3" fmla="*/ 15711 w 1547331"/>
              <a:gd name="connsiteY3" fmla="*/ 449580 h 901546"/>
              <a:gd name="connsiteX4" fmla="*/ 206211 w 1547331"/>
              <a:gd name="connsiteY4" fmla="*/ 901541 h 901546"/>
              <a:gd name="connsiteX0" fmla="*/ 1547452 w 1547452"/>
              <a:gd name="connsiteY0" fmla="*/ 0 h 902601"/>
              <a:gd name="connsiteX1" fmla="*/ 988334 w 1547452"/>
              <a:gd name="connsiteY1" fmla="*/ 134303 h 902601"/>
              <a:gd name="connsiteX2" fmla="*/ 673384 w 1547452"/>
              <a:gd name="connsiteY2" fmla="*/ 200259 h 902601"/>
              <a:gd name="connsiteX3" fmla="*/ 15832 w 1547452"/>
              <a:gd name="connsiteY3" fmla="*/ 449580 h 902601"/>
              <a:gd name="connsiteX4" fmla="*/ 206332 w 1547452"/>
              <a:gd name="connsiteY4" fmla="*/ 901541 h 902601"/>
              <a:gd name="connsiteX0" fmla="*/ 1555536 w 1555536"/>
              <a:gd name="connsiteY0" fmla="*/ 0 h 901541"/>
              <a:gd name="connsiteX1" fmla="*/ 996418 w 1555536"/>
              <a:gd name="connsiteY1" fmla="*/ 134303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55536 w 1555536"/>
              <a:gd name="connsiteY0" fmla="*/ 0 h 901541"/>
              <a:gd name="connsiteX1" fmla="*/ 1072618 w 1555536"/>
              <a:gd name="connsiteY1" fmla="*/ 203359 h 901541"/>
              <a:gd name="connsiteX2" fmla="*/ 681468 w 1555536"/>
              <a:gd name="connsiteY2" fmla="*/ 200259 h 901541"/>
              <a:gd name="connsiteX3" fmla="*/ 23916 w 1555536"/>
              <a:gd name="connsiteY3" fmla="*/ 449580 h 901541"/>
              <a:gd name="connsiteX4" fmla="*/ 150449 w 1555536"/>
              <a:gd name="connsiteY4" fmla="*/ 743184 h 901541"/>
              <a:gd name="connsiteX5" fmla="*/ 214416 w 1555536"/>
              <a:gd name="connsiteY5" fmla="*/ 901541 h 901541"/>
              <a:gd name="connsiteX0" fmla="*/ 1533679 w 1533679"/>
              <a:gd name="connsiteY0" fmla="*/ 0 h 901541"/>
              <a:gd name="connsiteX1" fmla="*/ 1050761 w 1533679"/>
              <a:gd name="connsiteY1" fmla="*/ 203359 h 901541"/>
              <a:gd name="connsiteX2" fmla="*/ 240511 w 1533679"/>
              <a:gd name="connsiteY2" fmla="*/ 195497 h 901541"/>
              <a:gd name="connsiteX3" fmla="*/ 2059 w 1533679"/>
              <a:gd name="connsiteY3" fmla="*/ 449580 h 901541"/>
              <a:gd name="connsiteX4" fmla="*/ 128592 w 1533679"/>
              <a:gd name="connsiteY4" fmla="*/ 743184 h 901541"/>
              <a:gd name="connsiteX5" fmla="*/ 192559 w 1533679"/>
              <a:gd name="connsiteY5" fmla="*/ 901541 h 901541"/>
              <a:gd name="connsiteX0" fmla="*/ 973 w 1106632"/>
              <a:gd name="connsiteY0" fmla="*/ 400713 h 740279"/>
              <a:gd name="connsiteX1" fmla="*/ 1103967 w 1106632"/>
              <a:gd name="connsiteY1" fmla="*/ 42097 h 740279"/>
              <a:gd name="connsiteX2" fmla="*/ 293717 w 1106632"/>
              <a:gd name="connsiteY2" fmla="*/ 34235 h 740279"/>
              <a:gd name="connsiteX3" fmla="*/ 55265 w 1106632"/>
              <a:gd name="connsiteY3" fmla="*/ 288318 h 740279"/>
              <a:gd name="connsiteX4" fmla="*/ 181798 w 1106632"/>
              <a:gd name="connsiteY4" fmla="*/ 581922 h 740279"/>
              <a:gd name="connsiteX5" fmla="*/ 245765 w 1106632"/>
              <a:gd name="connsiteY5" fmla="*/ 740279 h 740279"/>
              <a:gd name="connsiteX0" fmla="*/ 973 w 1106632"/>
              <a:gd name="connsiteY0" fmla="*/ 400713 h 593099"/>
              <a:gd name="connsiteX1" fmla="*/ 1103967 w 1106632"/>
              <a:gd name="connsiteY1" fmla="*/ 42097 h 593099"/>
              <a:gd name="connsiteX2" fmla="*/ 293717 w 1106632"/>
              <a:gd name="connsiteY2" fmla="*/ 34235 h 593099"/>
              <a:gd name="connsiteX3" fmla="*/ 55265 w 1106632"/>
              <a:gd name="connsiteY3" fmla="*/ 288318 h 593099"/>
              <a:gd name="connsiteX4" fmla="*/ 181798 w 1106632"/>
              <a:gd name="connsiteY4" fmla="*/ 581922 h 593099"/>
              <a:gd name="connsiteX5" fmla="*/ 131465 w 1106632"/>
              <a:gd name="connsiteY5" fmla="*/ 354517 h 593099"/>
              <a:gd name="connsiteX0" fmla="*/ 973 w 1106380"/>
              <a:gd name="connsiteY0" fmla="*/ 420388 h 612774"/>
              <a:gd name="connsiteX1" fmla="*/ 1103967 w 1106380"/>
              <a:gd name="connsiteY1" fmla="*/ 61772 h 612774"/>
              <a:gd name="connsiteX2" fmla="*/ 293717 w 1106380"/>
              <a:gd name="connsiteY2" fmla="*/ 53910 h 612774"/>
              <a:gd name="connsiteX3" fmla="*/ 181798 w 1106380"/>
              <a:gd name="connsiteY3" fmla="*/ 601597 h 612774"/>
              <a:gd name="connsiteX4" fmla="*/ 131465 w 1106380"/>
              <a:gd name="connsiteY4" fmla="*/ 374192 h 612774"/>
              <a:gd name="connsiteX0" fmla="*/ 958 w 1104791"/>
              <a:gd name="connsiteY0" fmla="*/ 360132 h 552518"/>
              <a:gd name="connsiteX1" fmla="*/ 1103952 w 1104791"/>
              <a:gd name="connsiteY1" fmla="*/ 1516 h 552518"/>
              <a:gd name="connsiteX2" fmla="*/ 181783 w 1104791"/>
              <a:gd name="connsiteY2" fmla="*/ 541341 h 552518"/>
              <a:gd name="connsiteX3" fmla="*/ 131450 w 1104791"/>
              <a:gd name="connsiteY3" fmla="*/ 313936 h 552518"/>
              <a:gd name="connsiteX0" fmla="*/ 951 w 1104384"/>
              <a:gd name="connsiteY0" fmla="*/ 358787 h 362047"/>
              <a:gd name="connsiteX1" fmla="*/ 1103945 w 1104384"/>
              <a:gd name="connsiteY1" fmla="*/ 171 h 362047"/>
              <a:gd name="connsiteX2" fmla="*/ 131443 w 1104384"/>
              <a:gd name="connsiteY2" fmla="*/ 312591 h 362047"/>
              <a:gd name="connsiteX0" fmla="*/ 0 w 130492"/>
              <a:gd name="connsiteY0" fmla="*/ 46196 h 46196"/>
              <a:gd name="connsiteX1" fmla="*/ 130492 w 130492"/>
              <a:gd name="connsiteY1" fmla="*/ 0 h 46196"/>
              <a:gd name="connsiteX0" fmla="*/ 0 w 116204"/>
              <a:gd name="connsiteY0" fmla="*/ 81914 h 81914"/>
              <a:gd name="connsiteX1" fmla="*/ 116204 w 116204"/>
              <a:gd name="connsiteY1" fmla="*/ 0 h 81914"/>
              <a:gd name="connsiteX0" fmla="*/ 0 w 192404"/>
              <a:gd name="connsiteY0" fmla="*/ 124776 h 124776"/>
              <a:gd name="connsiteX1" fmla="*/ 192404 w 192404"/>
              <a:gd name="connsiteY1" fmla="*/ 0 h 124776"/>
              <a:gd name="connsiteX0" fmla="*/ 0 w 192404"/>
              <a:gd name="connsiteY0" fmla="*/ 124776 h 124776"/>
              <a:gd name="connsiteX1" fmla="*/ 68906 w 192404"/>
              <a:gd name="connsiteY1" fmla="*/ 34522 h 124776"/>
              <a:gd name="connsiteX2" fmla="*/ 192404 w 192404"/>
              <a:gd name="connsiteY2" fmla="*/ 0 h 124776"/>
              <a:gd name="connsiteX0" fmla="*/ 0 w 192404"/>
              <a:gd name="connsiteY0" fmla="*/ 124776 h 124776"/>
              <a:gd name="connsiteX1" fmla="*/ 78431 w 192404"/>
              <a:gd name="connsiteY1" fmla="*/ 55953 h 124776"/>
              <a:gd name="connsiteX2" fmla="*/ 192404 w 192404"/>
              <a:gd name="connsiteY2" fmla="*/ 0 h 12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04" h="124776">
                <a:moveTo>
                  <a:pt x="0" y="124776"/>
                </a:moveTo>
                <a:cubicBezTo>
                  <a:pt x="30112" y="105804"/>
                  <a:pt x="48319" y="74925"/>
                  <a:pt x="78431" y="55953"/>
                </a:cubicBezTo>
                <a:lnTo>
                  <a:pt x="192404" y="0"/>
                </a:lnTo>
              </a:path>
            </a:pathLst>
          </a:cu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3BB2F971-9059-45BE-8A6A-12DE90535387}"/>
              </a:ext>
            </a:extLst>
          </p:cNvPr>
          <p:cNvSpPr/>
          <p:nvPr/>
        </p:nvSpPr>
        <p:spPr>
          <a:xfrm>
            <a:off x="3367892" y="1334440"/>
            <a:ext cx="2264430" cy="118867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5E162107-3766-4EDB-83AE-001A1AC44021}"/>
              </a:ext>
            </a:extLst>
          </p:cNvPr>
          <p:cNvGrpSpPr/>
          <p:nvPr/>
        </p:nvGrpSpPr>
        <p:grpSpPr>
          <a:xfrm>
            <a:off x="3382939" y="1656453"/>
            <a:ext cx="825968" cy="791852"/>
            <a:chOff x="3426067" y="3382289"/>
            <a:chExt cx="825968" cy="791852"/>
          </a:xfrm>
        </p:grpSpPr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BE441143-CA52-40BE-A310-06B8F794479C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: 圆角 219">
              <a:extLst>
                <a:ext uri="{FF2B5EF4-FFF2-40B4-BE49-F238E27FC236}">
                  <a16:creationId xmlns:a16="http://schemas.microsoft.com/office/drawing/2014/main" id="{8F705A2D-9CB3-4CD4-94B8-E601B7C31E98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12A1D88F-5300-4D46-8C64-DFE7F70910AF}"/>
              </a:ext>
            </a:extLst>
          </p:cNvPr>
          <p:cNvSpPr txBox="1"/>
          <p:nvPr/>
        </p:nvSpPr>
        <p:spPr>
          <a:xfrm>
            <a:off x="3427230" y="133444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AF7106F6-EC35-4C16-9C39-E50FD9250520}"/>
              </a:ext>
            </a:extLst>
          </p:cNvPr>
          <p:cNvCxnSpPr>
            <a:cxnSpLocks/>
            <a:stCxn id="389" idx="4"/>
            <a:endCxn id="217" idx="0"/>
          </p:cNvCxnSpPr>
          <p:nvPr/>
        </p:nvCxnSpPr>
        <p:spPr>
          <a:xfrm>
            <a:off x="4495336" y="1132049"/>
            <a:ext cx="4771" cy="20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EE7C22B5-2C3B-45C4-BD7D-E02E9E32D2FD}"/>
              </a:ext>
            </a:extLst>
          </p:cNvPr>
          <p:cNvCxnSpPr>
            <a:cxnSpLocks/>
            <a:stCxn id="386" idx="0"/>
            <a:endCxn id="217" idx="2"/>
          </p:cNvCxnSpPr>
          <p:nvPr/>
        </p:nvCxnSpPr>
        <p:spPr>
          <a:xfrm flipV="1">
            <a:off x="4500107" y="2523114"/>
            <a:ext cx="0" cy="215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9B109BAC-28AB-4BC3-9555-AF706BEBCE6C}"/>
              </a:ext>
            </a:extLst>
          </p:cNvPr>
          <p:cNvGrpSpPr/>
          <p:nvPr/>
        </p:nvGrpSpPr>
        <p:grpSpPr>
          <a:xfrm>
            <a:off x="4100806" y="1656453"/>
            <a:ext cx="813294" cy="791852"/>
            <a:chOff x="3426067" y="3382289"/>
            <a:chExt cx="813294" cy="791852"/>
          </a:xfrm>
        </p:grpSpPr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9F454924-4875-463B-A2E8-177DCCD85E93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: 圆角 225">
              <a:extLst>
                <a:ext uri="{FF2B5EF4-FFF2-40B4-BE49-F238E27FC236}">
                  <a16:creationId xmlns:a16="http://schemas.microsoft.com/office/drawing/2014/main" id="{E8EDECE2-68C9-4173-8B50-07F0EE6EB4F2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2E5091D-7458-485C-AE67-332AE81D6BDE}"/>
              </a:ext>
            </a:extLst>
          </p:cNvPr>
          <p:cNvGrpSpPr/>
          <p:nvPr/>
        </p:nvGrpSpPr>
        <p:grpSpPr>
          <a:xfrm>
            <a:off x="4811967" y="1656453"/>
            <a:ext cx="813294" cy="791852"/>
            <a:chOff x="3426067" y="3382289"/>
            <a:chExt cx="813294" cy="791852"/>
          </a:xfrm>
        </p:grpSpPr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2EB1A157-D074-4A8A-BD3D-9FCB84AC7B0E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: 圆角 228">
              <a:extLst>
                <a:ext uri="{FF2B5EF4-FFF2-40B4-BE49-F238E27FC236}">
                  <a16:creationId xmlns:a16="http://schemas.microsoft.com/office/drawing/2014/main" id="{8F60FBC6-CD97-4C97-AEAD-41D1AF391AA4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A75CD165-A568-4DBE-84EB-2F4077E14321}"/>
              </a:ext>
            </a:extLst>
          </p:cNvPr>
          <p:cNvGrpSpPr/>
          <p:nvPr/>
        </p:nvGrpSpPr>
        <p:grpSpPr>
          <a:xfrm>
            <a:off x="5008950" y="216680"/>
            <a:ext cx="623372" cy="956753"/>
            <a:chOff x="4448670" y="3054787"/>
            <a:chExt cx="623372" cy="95675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51A8FF7-66F5-49DB-9942-B3502E917208}"/>
                </a:ext>
              </a:extLst>
            </p:cNvPr>
            <p:cNvSpPr/>
            <p:nvPr/>
          </p:nvSpPr>
          <p:spPr>
            <a:xfrm>
              <a:off x="4448670" y="3054787"/>
              <a:ext cx="623372" cy="95675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147C0C26-8EE1-406D-927A-44040A404C86}"/>
                </a:ext>
              </a:extLst>
            </p:cNvPr>
            <p:cNvSpPr/>
            <p:nvPr/>
          </p:nvSpPr>
          <p:spPr>
            <a:xfrm>
              <a:off x="4491500" y="3110381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F0C5BD09-1D7A-4203-8C3D-F4E6CDDBE30B}"/>
                </a:ext>
              </a:extLst>
            </p:cNvPr>
            <p:cNvSpPr/>
            <p:nvPr/>
          </p:nvSpPr>
          <p:spPr>
            <a:xfrm>
              <a:off x="4491500" y="3407284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0AF09020-A55B-4354-86C6-8DDFA3E010F8}"/>
                </a:ext>
              </a:extLst>
            </p:cNvPr>
            <p:cNvSpPr/>
            <p:nvPr/>
          </p:nvSpPr>
          <p:spPr>
            <a:xfrm>
              <a:off x="4491500" y="3704187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5" name="文本框 264">
            <a:extLst>
              <a:ext uri="{FF2B5EF4-FFF2-40B4-BE49-F238E27FC236}">
                <a16:creationId xmlns:a16="http://schemas.microsoft.com/office/drawing/2014/main" id="{A7F340AB-C9AC-4A18-A3AC-02E1D61523C7}"/>
              </a:ext>
            </a:extLst>
          </p:cNvPr>
          <p:cNvSpPr txBox="1"/>
          <p:nvPr/>
        </p:nvSpPr>
        <p:spPr>
          <a:xfrm>
            <a:off x="4007156" y="324706"/>
            <a:ext cx="1000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</a:p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sz="14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CA41D2E4-BAF5-4D92-97CC-B4297ED0CAEE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5183162" y="1173433"/>
            <a:ext cx="137474" cy="2649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乘号 263">
            <a:extLst>
              <a:ext uri="{FF2B5EF4-FFF2-40B4-BE49-F238E27FC236}">
                <a16:creationId xmlns:a16="http://schemas.microsoft.com/office/drawing/2014/main" id="{818DBD7E-6CAA-4871-9A86-9657E722C306}"/>
              </a:ext>
            </a:extLst>
          </p:cNvPr>
          <p:cNvSpPr/>
          <p:nvPr/>
        </p:nvSpPr>
        <p:spPr>
          <a:xfrm rot="1534404">
            <a:off x="5106228" y="1144416"/>
            <a:ext cx="321762" cy="313237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2A52E344-E87F-4170-B885-8147C3314698}"/>
              </a:ext>
            </a:extLst>
          </p:cNvPr>
          <p:cNvSpPr/>
          <p:nvPr/>
        </p:nvSpPr>
        <p:spPr>
          <a:xfrm>
            <a:off x="1219199" y="1509577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椭圆 381">
            <a:extLst>
              <a:ext uri="{FF2B5EF4-FFF2-40B4-BE49-F238E27FC236}">
                <a16:creationId xmlns:a16="http://schemas.microsoft.com/office/drawing/2014/main" id="{3DA10BD3-EF68-486D-A073-F5E3D629B36B}"/>
              </a:ext>
            </a:extLst>
          </p:cNvPr>
          <p:cNvSpPr/>
          <p:nvPr/>
        </p:nvSpPr>
        <p:spPr>
          <a:xfrm>
            <a:off x="1219199" y="3248200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746CFC82-0FA7-47B7-B413-C8B87BFDAB70}"/>
              </a:ext>
            </a:extLst>
          </p:cNvPr>
          <p:cNvSpPr/>
          <p:nvPr/>
        </p:nvSpPr>
        <p:spPr>
          <a:xfrm>
            <a:off x="4362212" y="2739100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593AC0A8-C1DA-4A2C-A598-FA21E22759A8}"/>
              </a:ext>
            </a:extLst>
          </p:cNvPr>
          <p:cNvSpPr/>
          <p:nvPr/>
        </p:nvSpPr>
        <p:spPr>
          <a:xfrm>
            <a:off x="4357441" y="862162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椭圆 389">
            <a:extLst>
              <a:ext uri="{FF2B5EF4-FFF2-40B4-BE49-F238E27FC236}">
                <a16:creationId xmlns:a16="http://schemas.microsoft.com/office/drawing/2014/main" id="{2B5DBB24-E4E4-44DE-AB50-052A67B7EFB6}"/>
              </a:ext>
            </a:extLst>
          </p:cNvPr>
          <p:cNvSpPr/>
          <p:nvPr/>
        </p:nvSpPr>
        <p:spPr>
          <a:xfrm>
            <a:off x="10127208" y="826253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BEAC86D6-1812-4A86-AA89-45B2163A18F3}"/>
              </a:ext>
            </a:extLst>
          </p:cNvPr>
          <p:cNvSpPr/>
          <p:nvPr/>
        </p:nvSpPr>
        <p:spPr>
          <a:xfrm>
            <a:off x="7103160" y="875174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椭圆 402">
            <a:extLst>
              <a:ext uri="{FF2B5EF4-FFF2-40B4-BE49-F238E27FC236}">
                <a16:creationId xmlns:a16="http://schemas.microsoft.com/office/drawing/2014/main" id="{C54A1264-50D2-45A9-ADDB-7DF3A43784C1}"/>
              </a:ext>
            </a:extLst>
          </p:cNvPr>
          <p:cNvSpPr/>
          <p:nvPr/>
        </p:nvSpPr>
        <p:spPr>
          <a:xfrm>
            <a:off x="10128446" y="2608193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>
            <a:extLst>
              <a:ext uri="{FF2B5EF4-FFF2-40B4-BE49-F238E27FC236}">
                <a16:creationId xmlns:a16="http://schemas.microsoft.com/office/drawing/2014/main" id="{83B5824B-890F-4F06-AA55-FE2903D392AA}"/>
              </a:ext>
            </a:extLst>
          </p:cNvPr>
          <p:cNvSpPr/>
          <p:nvPr/>
        </p:nvSpPr>
        <p:spPr>
          <a:xfrm>
            <a:off x="7103222" y="2650786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2BD11E1-782D-4939-A29E-A10B7A594489}"/>
              </a:ext>
            </a:extLst>
          </p:cNvPr>
          <p:cNvSpPr/>
          <p:nvPr/>
        </p:nvSpPr>
        <p:spPr>
          <a:xfrm>
            <a:off x="5933753" y="1334440"/>
            <a:ext cx="2619436" cy="112514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2FBE8C64-991A-4B36-A9C3-C7E69439153A}"/>
              </a:ext>
            </a:extLst>
          </p:cNvPr>
          <p:cNvSpPr/>
          <p:nvPr/>
        </p:nvSpPr>
        <p:spPr>
          <a:xfrm>
            <a:off x="8828189" y="1302678"/>
            <a:ext cx="2843289" cy="117679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087C2B8-A252-4C43-9FEE-A29FD16A0736}"/>
              </a:ext>
            </a:extLst>
          </p:cNvPr>
          <p:cNvCxnSpPr>
            <a:cxnSpLocks/>
          </p:cNvCxnSpPr>
          <p:nvPr/>
        </p:nvCxnSpPr>
        <p:spPr>
          <a:xfrm>
            <a:off x="2920753" y="153827"/>
            <a:ext cx="0" cy="33642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5FDF562-F0BD-4CA2-A1A0-AA0064608729}"/>
              </a:ext>
            </a:extLst>
          </p:cNvPr>
          <p:cNvSpPr/>
          <p:nvPr/>
        </p:nvSpPr>
        <p:spPr>
          <a:xfrm>
            <a:off x="4678680" y="833628"/>
            <a:ext cx="388620" cy="423672"/>
          </a:xfrm>
          <a:custGeom>
            <a:avLst/>
            <a:gdLst>
              <a:gd name="connsiteX0" fmla="*/ 0 w 449580"/>
              <a:gd name="connsiteY0" fmla="*/ 0 h 411480"/>
              <a:gd name="connsiteX1" fmla="*/ 175260 w 449580"/>
              <a:gd name="connsiteY1" fmla="*/ 137160 h 411480"/>
              <a:gd name="connsiteX2" fmla="*/ 121920 w 449580"/>
              <a:gd name="connsiteY2" fmla="*/ 327660 h 411480"/>
              <a:gd name="connsiteX3" fmla="*/ 449580 w 449580"/>
              <a:gd name="connsiteY3" fmla="*/ 411480 h 411480"/>
              <a:gd name="connsiteX4" fmla="*/ 449580 w 449580"/>
              <a:gd name="connsiteY4" fmla="*/ 411480 h 411480"/>
              <a:gd name="connsiteX0" fmla="*/ 0 w 388620"/>
              <a:gd name="connsiteY0" fmla="*/ 0 h 423672"/>
              <a:gd name="connsiteX1" fmla="*/ 114300 w 388620"/>
              <a:gd name="connsiteY1" fmla="*/ 149352 h 423672"/>
              <a:gd name="connsiteX2" fmla="*/ 60960 w 388620"/>
              <a:gd name="connsiteY2" fmla="*/ 339852 h 423672"/>
              <a:gd name="connsiteX3" fmla="*/ 388620 w 388620"/>
              <a:gd name="connsiteY3" fmla="*/ 423672 h 423672"/>
              <a:gd name="connsiteX4" fmla="*/ 388620 w 388620"/>
              <a:gd name="connsiteY4" fmla="*/ 423672 h 423672"/>
              <a:gd name="connsiteX0" fmla="*/ 0 w 388620"/>
              <a:gd name="connsiteY0" fmla="*/ 0 h 423672"/>
              <a:gd name="connsiteX1" fmla="*/ 16764 w 388620"/>
              <a:gd name="connsiteY1" fmla="*/ 192024 h 423672"/>
              <a:gd name="connsiteX2" fmla="*/ 60960 w 388620"/>
              <a:gd name="connsiteY2" fmla="*/ 339852 h 423672"/>
              <a:gd name="connsiteX3" fmla="*/ 388620 w 388620"/>
              <a:gd name="connsiteY3" fmla="*/ 423672 h 423672"/>
              <a:gd name="connsiteX4" fmla="*/ 388620 w 388620"/>
              <a:gd name="connsiteY4" fmla="*/ 423672 h 423672"/>
              <a:gd name="connsiteX0" fmla="*/ 0 w 388620"/>
              <a:gd name="connsiteY0" fmla="*/ 0 h 423672"/>
              <a:gd name="connsiteX1" fmla="*/ 16764 w 388620"/>
              <a:gd name="connsiteY1" fmla="*/ 192024 h 423672"/>
              <a:gd name="connsiteX2" fmla="*/ 60960 w 388620"/>
              <a:gd name="connsiteY2" fmla="*/ 339852 h 423672"/>
              <a:gd name="connsiteX3" fmla="*/ 388620 w 388620"/>
              <a:gd name="connsiteY3" fmla="*/ 423672 h 423672"/>
              <a:gd name="connsiteX4" fmla="*/ 388620 w 388620"/>
              <a:gd name="connsiteY4" fmla="*/ 423672 h 4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" h="423672">
                <a:moveTo>
                  <a:pt x="0" y="0"/>
                </a:moveTo>
                <a:cubicBezTo>
                  <a:pt x="16510" y="65659"/>
                  <a:pt x="6604" y="135382"/>
                  <a:pt x="16764" y="192024"/>
                </a:cubicBezTo>
                <a:cubicBezTo>
                  <a:pt x="26924" y="248666"/>
                  <a:pt x="-1016" y="301244"/>
                  <a:pt x="60960" y="339852"/>
                </a:cubicBezTo>
                <a:cubicBezTo>
                  <a:pt x="122936" y="378460"/>
                  <a:pt x="388620" y="423672"/>
                  <a:pt x="388620" y="423672"/>
                </a:cubicBezTo>
                <a:lnTo>
                  <a:pt x="388620" y="423672"/>
                </a:lnTo>
              </a:path>
            </a:pathLst>
          </a:custGeom>
          <a:noFill/>
          <a:ln w="9525">
            <a:solidFill>
              <a:srgbClr val="99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5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CCC6D0AD-EBD9-46B7-87B1-513131AA3ACA}"/>
              </a:ext>
            </a:extLst>
          </p:cNvPr>
          <p:cNvSpPr txBox="1"/>
          <p:nvPr/>
        </p:nvSpPr>
        <p:spPr>
          <a:xfrm>
            <a:off x="10233402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FFCBC-4189-47B0-B81D-AD4EC4B1018A}"/>
              </a:ext>
            </a:extLst>
          </p:cNvPr>
          <p:cNvSpPr/>
          <p:nvPr/>
        </p:nvSpPr>
        <p:spPr>
          <a:xfrm>
            <a:off x="9361582" y="1713983"/>
            <a:ext cx="603590" cy="613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77F4B-07FD-4FC6-9A11-CDBA8BA28D5B}"/>
              </a:ext>
            </a:extLst>
          </p:cNvPr>
          <p:cNvSpPr/>
          <p:nvPr/>
        </p:nvSpPr>
        <p:spPr>
          <a:xfrm>
            <a:off x="9395290" y="203547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A7DCD4-B7FA-4CE8-8B7C-2ED31BCFA31A}"/>
              </a:ext>
            </a:extLst>
          </p:cNvPr>
          <p:cNvSpPr/>
          <p:nvPr/>
        </p:nvSpPr>
        <p:spPr>
          <a:xfrm>
            <a:off x="9395290" y="1746969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47E151-5EAA-4A13-BB8F-F956BD6A6967}"/>
              </a:ext>
            </a:extLst>
          </p:cNvPr>
          <p:cNvSpPr/>
          <p:nvPr/>
        </p:nvSpPr>
        <p:spPr>
          <a:xfrm>
            <a:off x="10367462" y="189070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55948B-597C-4EFA-B71C-9D15EDB7E9A2}"/>
              </a:ext>
            </a:extLst>
          </p:cNvPr>
          <p:cNvSpPr/>
          <p:nvPr/>
        </p:nvSpPr>
        <p:spPr>
          <a:xfrm>
            <a:off x="9265005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C285F2-784E-4A96-8DB6-BB2478961D30}"/>
              </a:ext>
            </a:extLst>
          </p:cNvPr>
          <p:cNvSpPr/>
          <p:nvPr/>
        </p:nvSpPr>
        <p:spPr>
          <a:xfrm>
            <a:off x="10233402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8303418-211B-4F1A-820A-DFBE4801C925}"/>
              </a:ext>
            </a:extLst>
          </p:cNvPr>
          <p:cNvSpPr/>
          <p:nvPr/>
        </p:nvSpPr>
        <p:spPr>
          <a:xfrm>
            <a:off x="11208070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357EA03-94A8-457C-BEBF-DB4493BE336F}"/>
              </a:ext>
            </a:extLst>
          </p:cNvPr>
          <p:cNvSpPr/>
          <p:nvPr/>
        </p:nvSpPr>
        <p:spPr>
          <a:xfrm>
            <a:off x="9155607" y="1272052"/>
            <a:ext cx="2931242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0231705-0BD1-468D-97C0-17D0F7A8CE6B}"/>
              </a:ext>
            </a:extLst>
          </p:cNvPr>
          <p:cNvCxnSpPr>
            <a:cxnSpLocks/>
            <a:stCxn id="163" idx="0"/>
            <a:endCxn id="31" idx="2"/>
          </p:cNvCxnSpPr>
          <p:nvPr/>
        </p:nvCxnSpPr>
        <p:spPr>
          <a:xfrm flipH="1" flipV="1">
            <a:off x="10621228" y="2769774"/>
            <a:ext cx="4183" cy="248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6E61C5D-72DA-42DE-89A1-0CF6FDF9003C}"/>
              </a:ext>
            </a:extLst>
          </p:cNvPr>
          <p:cNvCxnSpPr>
            <a:cxnSpLocks/>
            <a:stCxn id="170" idx="4"/>
            <a:endCxn id="31" idx="0"/>
          </p:cNvCxnSpPr>
          <p:nvPr/>
        </p:nvCxnSpPr>
        <p:spPr>
          <a:xfrm flipH="1">
            <a:off x="10621228" y="1030045"/>
            <a:ext cx="1040" cy="24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3D5CAA-CAD8-4156-8CF5-2008341A5677}"/>
              </a:ext>
            </a:extLst>
          </p:cNvPr>
          <p:cNvCxnSpPr>
            <a:cxnSpLocks/>
            <a:stCxn id="9" idx="2"/>
            <a:endCxn id="31" idx="2"/>
          </p:cNvCxnSpPr>
          <p:nvPr/>
        </p:nvCxnSpPr>
        <p:spPr>
          <a:xfrm flipH="1">
            <a:off x="10621228" y="2151138"/>
            <a:ext cx="16816" cy="61863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D2BE4AE-23FB-4340-9C4B-DB1C19B3ECDC}"/>
              </a:ext>
            </a:extLst>
          </p:cNvPr>
          <p:cNvCxnSpPr>
            <a:cxnSpLocks/>
            <a:stCxn id="31" idx="0"/>
            <a:endCxn id="10" idx="1"/>
          </p:cNvCxnSpPr>
          <p:nvPr/>
        </p:nvCxnSpPr>
        <p:spPr>
          <a:xfrm rot="16200000" flipH="1" flipV="1">
            <a:off x="9568686" y="968370"/>
            <a:ext cx="748861" cy="1356223"/>
          </a:xfrm>
          <a:prstGeom prst="bentConnector4">
            <a:avLst>
              <a:gd name="adj1" fmla="val 36632"/>
              <a:gd name="adj2" fmla="val 103197"/>
            </a:avLst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9FC798D-BA79-4223-98CC-A1DCD823EB7A}"/>
              </a:ext>
            </a:extLst>
          </p:cNvPr>
          <p:cNvSpPr txBox="1"/>
          <p:nvPr/>
        </p:nvSpPr>
        <p:spPr>
          <a:xfrm>
            <a:off x="9220381" y="126256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07DBF9-C52E-4967-A536-7342F29C36BA}"/>
              </a:ext>
            </a:extLst>
          </p:cNvPr>
          <p:cNvSpPr txBox="1"/>
          <p:nvPr/>
        </p:nvSpPr>
        <p:spPr>
          <a:xfrm>
            <a:off x="9250392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C4F049-478A-4EFC-B292-CD77078F8E98}"/>
              </a:ext>
            </a:extLst>
          </p:cNvPr>
          <p:cNvSpPr txBox="1"/>
          <p:nvPr/>
        </p:nvSpPr>
        <p:spPr>
          <a:xfrm>
            <a:off x="11194710" y="237567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85A38C-9194-4770-BA33-2045714B495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0061747" y="2020913"/>
            <a:ext cx="305715" cy="9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AA76B6-AFFD-4C84-9B4C-B135D4590F14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9936454" y="1877185"/>
            <a:ext cx="125293" cy="143728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ACE4B7-DA3D-4B15-A4E2-1B9297095C16}"/>
              </a:ext>
            </a:extLst>
          </p:cNvPr>
          <p:cNvCxnSpPr>
            <a:cxnSpLocks/>
            <a:stCxn id="10" idx="3"/>
            <a:endCxn id="6" idx="3"/>
          </p:cNvCxnSpPr>
          <p:nvPr/>
        </p:nvCxnSpPr>
        <p:spPr>
          <a:xfrm flipH="1">
            <a:off x="9936454" y="2020913"/>
            <a:ext cx="125293" cy="144779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22F202-3D80-44C5-8FA3-0633D63995C5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flipV="1">
            <a:off x="9265005" y="1877185"/>
            <a:ext cx="130285" cy="143728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06ACB8-218F-4AEE-B3FD-C6128E139A1B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>
            <a:off x="9265005" y="2020913"/>
            <a:ext cx="130285" cy="144779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38A3B65-1136-41E9-8984-9104010C8F96}"/>
              </a:ext>
            </a:extLst>
          </p:cNvPr>
          <p:cNvSpPr txBox="1"/>
          <p:nvPr/>
        </p:nvSpPr>
        <p:spPr>
          <a:xfrm>
            <a:off x="7125861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B83A634-435C-4177-9838-4C8D10E0D38E}"/>
              </a:ext>
            </a:extLst>
          </p:cNvPr>
          <p:cNvSpPr/>
          <p:nvPr/>
        </p:nvSpPr>
        <p:spPr>
          <a:xfrm>
            <a:off x="7253650" y="189726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6DEAF3B-8DCD-4576-96C4-176D57ED92EC}"/>
              </a:ext>
            </a:extLst>
          </p:cNvPr>
          <p:cNvSpPr/>
          <p:nvPr/>
        </p:nvSpPr>
        <p:spPr>
          <a:xfrm>
            <a:off x="6285253" y="1885038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72B3F67-9721-4968-814F-01C501F514C2}"/>
              </a:ext>
            </a:extLst>
          </p:cNvPr>
          <p:cNvSpPr/>
          <p:nvPr/>
        </p:nvSpPr>
        <p:spPr>
          <a:xfrm>
            <a:off x="8229145" y="1905260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2E74F5C-FBAC-42C2-9156-E10979F63824}"/>
              </a:ext>
            </a:extLst>
          </p:cNvPr>
          <p:cNvSpPr/>
          <p:nvPr/>
        </p:nvSpPr>
        <p:spPr>
          <a:xfrm>
            <a:off x="6157464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2C0FC1E-FCF6-4D55-A069-B6D681AD914A}"/>
              </a:ext>
            </a:extLst>
          </p:cNvPr>
          <p:cNvSpPr/>
          <p:nvPr/>
        </p:nvSpPr>
        <p:spPr>
          <a:xfrm>
            <a:off x="7125861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8B834B-2F97-4ACE-A98B-EA685768133A}"/>
              </a:ext>
            </a:extLst>
          </p:cNvPr>
          <p:cNvSpPr/>
          <p:nvPr/>
        </p:nvSpPr>
        <p:spPr>
          <a:xfrm>
            <a:off x="8100529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6F3D1EA-2857-4216-AA99-6CE11260BEFF}"/>
              </a:ext>
            </a:extLst>
          </p:cNvPr>
          <p:cNvSpPr/>
          <p:nvPr/>
        </p:nvSpPr>
        <p:spPr>
          <a:xfrm>
            <a:off x="6069965" y="1272052"/>
            <a:ext cx="292107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AB85314-7A27-4006-81EF-A4C083D83A0C}"/>
              </a:ext>
            </a:extLst>
          </p:cNvPr>
          <p:cNvCxnSpPr>
            <a:cxnSpLocks/>
            <a:stCxn id="161" idx="0"/>
            <a:endCxn id="101" idx="2"/>
          </p:cNvCxnSpPr>
          <p:nvPr/>
        </p:nvCxnSpPr>
        <p:spPr>
          <a:xfrm flipH="1" flipV="1">
            <a:off x="7530503" y="2769774"/>
            <a:ext cx="2607" cy="248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5A5C0EE-DE37-41D1-BFBC-7E6ACC2D27CE}"/>
              </a:ext>
            </a:extLst>
          </p:cNvPr>
          <p:cNvCxnSpPr>
            <a:cxnSpLocks/>
            <a:stCxn id="168" idx="4"/>
            <a:endCxn id="101" idx="0"/>
          </p:cNvCxnSpPr>
          <p:nvPr/>
        </p:nvCxnSpPr>
        <p:spPr>
          <a:xfrm flipH="1">
            <a:off x="7530503" y="1007629"/>
            <a:ext cx="2607" cy="26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EFB021F-3DDB-4145-85CE-14719FFC7B7D}"/>
              </a:ext>
            </a:extLst>
          </p:cNvPr>
          <p:cNvSpPr txBox="1"/>
          <p:nvPr/>
        </p:nvSpPr>
        <p:spPr>
          <a:xfrm>
            <a:off x="6112840" y="126256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D27B3EC-6038-47DA-9A64-E383EAE46A89}"/>
              </a:ext>
            </a:extLst>
          </p:cNvPr>
          <p:cNvSpPr txBox="1"/>
          <p:nvPr/>
        </p:nvSpPr>
        <p:spPr>
          <a:xfrm>
            <a:off x="6142851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5CC0E8B-EF67-413C-800E-C0C25699833B}"/>
              </a:ext>
            </a:extLst>
          </p:cNvPr>
          <p:cNvSpPr txBox="1"/>
          <p:nvPr/>
        </p:nvSpPr>
        <p:spPr>
          <a:xfrm>
            <a:off x="8087169" y="237567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70EF411-9A8F-4BB1-8B9E-B8BBFBC355AC}"/>
              </a:ext>
            </a:extLst>
          </p:cNvPr>
          <p:cNvCxnSpPr>
            <a:cxnSpLocks/>
            <a:stCxn id="97" idx="2"/>
            <a:endCxn id="101" idx="2"/>
          </p:cNvCxnSpPr>
          <p:nvPr/>
        </p:nvCxnSpPr>
        <p:spPr>
          <a:xfrm flipH="1">
            <a:off x="7530503" y="2165692"/>
            <a:ext cx="969224" cy="604082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4238B20-2CD8-4196-AAB8-24C3CE99CEE7}"/>
              </a:ext>
            </a:extLst>
          </p:cNvPr>
          <p:cNvCxnSpPr>
            <a:cxnSpLocks/>
            <a:stCxn id="101" idx="0"/>
            <a:endCxn id="97" idx="0"/>
          </p:cNvCxnSpPr>
          <p:nvPr/>
        </p:nvCxnSpPr>
        <p:spPr>
          <a:xfrm>
            <a:off x="7530503" y="1272052"/>
            <a:ext cx="969224" cy="633208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DBD1E07-C8F8-43E7-B1EE-03CD16D87D20}"/>
              </a:ext>
            </a:extLst>
          </p:cNvPr>
          <p:cNvCxnSpPr>
            <a:cxnSpLocks/>
            <a:stCxn id="101" idx="0"/>
            <a:endCxn id="95" idx="0"/>
          </p:cNvCxnSpPr>
          <p:nvPr/>
        </p:nvCxnSpPr>
        <p:spPr>
          <a:xfrm flipH="1">
            <a:off x="7524232" y="1272052"/>
            <a:ext cx="6271" cy="625214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3D96445-920B-46A2-AE70-31E0C2FA80C3}"/>
              </a:ext>
            </a:extLst>
          </p:cNvPr>
          <p:cNvCxnSpPr>
            <a:cxnSpLocks/>
            <a:stCxn id="101" idx="0"/>
            <a:endCxn id="96" idx="0"/>
          </p:cNvCxnSpPr>
          <p:nvPr/>
        </p:nvCxnSpPr>
        <p:spPr>
          <a:xfrm flipH="1">
            <a:off x="6555835" y="1272052"/>
            <a:ext cx="974668" cy="61298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DCA7731-FC18-4A04-8CFB-6C01895F9A6B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>
            <a:off x="6555835" y="2145470"/>
            <a:ext cx="974668" cy="624304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D059FED-7190-4B74-B3DD-C323C83DA4A9}"/>
              </a:ext>
            </a:extLst>
          </p:cNvPr>
          <p:cNvCxnSpPr>
            <a:cxnSpLocks/>
            <a:stCxn id="95" idx="2"/>
            <a:endCxn id="101" idx="2"/>
          </p:cNvCxnSpPr>
          <p:nvPr/>
        </p:nvCxnSpPr>
        <p:spPr>
          <a:xfrm>
            <a:off x="7524232" y="2157698"/>
            <a:ext cx="6271" cy="61207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DF24FBA-272F-4770-8B4A-681C78956808}"/>
              </a:ext>
            </a:extLst>
          </p:cNvPr>
          <p:cNvSpPr txBox="1"/>
          <p:nvPr/>
        </p:nvSpPr>
        <p:spPr>
          <a:xfrm>
            <a:off x="4015782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8A499C16-ACCE-414A-A6D1-6491663D10FD}"/>
              </a:ext>
            </a:extLst>
          </p:cNvPr>
          <p:cNvSpPr/>
          <p:nvPr/>
        </p:nvSpPr>
        <p:spPr>
          <a:xfrm>
            <a:off x="3047385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DF80460-F9C7-4AA9-BB72-CF05472BCE60}"/>
              </a:ext>
            </a:extLst>
          </p:cNvPr>
          <p:cNvSpPr/>
          <p:nvPr/>
        </p:nvSpPr>
        <p:spPr>
          <a:xfrm>
            <a:off x="4015782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BDE2998D-FC10-47B5-8386-17DAA9901005}"/>
              </a:ext>
            </a:extLst>
          </p:cNvPr>
          <p:cNvSpPr/>
          <p:nvPr/>
        </p:nvSpPr>
        <p:spPr>
          <a:xfrm>
            <a:off x="4990450" y="162254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573A5A4-BFB6-47CE-A337-6E5DEB54D3E5}"/>
              </a:ext>
            </a:extLst>
          </p:cNvPr>
          <p:cNvSpPr/>
          <p:nvPr/>
        </p:nvSpPr>
        <p:spPr>
          <a:xfrm>
            <a:off x="2955281" y="1272052"/>
            <a:ext cx="293028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C5F8760-A4DD-411D-9E06-B27E97333BDD}"/>
              </a:ext>
            </a:extLst>
          </p:cNvPr>
          <p:cNvCxnSpPr>
            <a:cxnSpLocks/>
            <a:stCxn id="140" idx="0"/>
            <a:endCxn id="138" idx="2"/>
          </p:cNvCxnSpPr>
          <p:nvPr/>
        </p:nvCxnSpPr>
        <p:spPr>
          <a:xfrm flipH="1" flipV="1">
            <a:off x="4420424" y="2769774"/>
            <a:ext cx="2607" cy="219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ADC74CA2-E851-4985-92A5-386EC5697F3E}"/>
              </a:ext>
            </a:extLst>
          </p:cNvPr>
          <p:cNvSpPr/>
          <p:nvPr/>
        </p:nvSpPr>
        <p:spPr>
          <a:xfrm>
            <a:off x="4236026" y="2989419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B1F4857-2647-47EC-90A7-B9A0CA97557E}"/>
              </a:ext>
            </a:extLst>
          </p:cNvPr>
          <p:cNvCxnSpPr>
            <a:cxnSpLocks/>
            <a:stCxn id="165" idx="4"/>
            <a:endCxn id="138" idx="0"/>
          </p:cNvCxnSpPr>
          <p:nvPr/>
        </p:nvCxnSpPr>
        <p:spPr>
          <a:xfrm>
            <a:off x="4419888" y="998751"/>
            <a:ext cx="536" cy="273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02CAF25-6FFA-4D47-907E-5B89ADFF4004}"/>
              </a:ext>
            </a:extLst>
          </p:cNvPr>
          <p:cNvSpPr txBox="1"/>
          <p:nvPr/>
        </p:nvSpPr>
        <p:spPr>
          <a:xfrm>
            <a:off x="3002761" y="126256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0342336-C430-48B3-89EC-36D734353965}"/>
              </a:ext>
            </a:extLst>
          </p:cNvPr>
          <p:cNvSpPr txBox="1"/>
          <p:nvPr/>
        </p:nvSpPr>
        <p:spPr>
          <a:xfrm>
            <a:off x="3032772" y="237568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652A28B-F387-45B8-95EC-2CC0D804977F}"/>
              </a:ext>
            </a:extLst>
          </p:cNvPr>
          <p:cNvSpPr txBox="1"/>
          <p:nvPr/>
        </p:nvSpPr>
        <p:spPr>
          <a:xfrm>
            <a:off x="4977090" y="237567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CC2E9BF3-D4E4-4A5A-9141-293968938C72}"/>
              </a:ext>
            </a:extLst>
          </p:cNvPr>
          <p:cNvSpPr/>
          <p:nvPr/>
        </p:nvSpPr>
        <p:spPr>
          <a:xfrm>
            <a:off x="7346105" y="3017978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C0BFFFC-AADF-4BB2-8850-449759079A81}"/>
              </a:ext>
            </a:extLst>
          </p:cNvPr>
          <p:cNvSpPr/>
          <p:nvPr/>
        </p:nvSpPr>
        <p:spPr>
          <a:xfrm>
            <a:off x="10450735" y="3017978"/>
            <a:ext cx="349352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32B2009E-5938-4952-A633-28FBC639D60E}"/>
              </a:ext>
            </a:extLst>
          </p:cNvPr>
          <p:cNvSpPr/>
          <p:nvPr/>
        </p:nvSpPr>
        <p:spPr>
          <a:xfrm>
            <a:off x="4232883" y="632745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0F6BFB14-FBC4-4C45-B615-2F09285643E6}"/>
              </a:ext>
            </a:extLst>
          </p:cNvPr>
          <p:cNvSpPr/>
          <p:nvPr/>
        </p:nvSpPr>
        <p:spPr>
          <a:xfrm>
            <a:off x="7346105" y="641623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3EBB9AB1-8017-429B-89FA-78554089602D}"/>
              </a:ext>
            </a:extLst>
          </p:cNvPr>
          <p:cNvSpPr/>
          <p:nvPr/>
        </p:nvSpPr>
        <p:spPr>
          <a:xfrm>
            <a:off x="10435263" y="664039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498D1D1-603C-4B51-BC4D-71CCBF51388D}"/>
              </a:ext>
            </a:extLst>
          </p:cNvPr>
          <p:cNvGrpSpPr/>
          <p:nvPr/>
        </p:nvGrpSpPr>
        <p:grpSpPr>
          <a:xfrm>
            <a:off x="5072596" y="178648"/>
            <a:ext cx="623372" cy="956753"/>
            <a:chOff x="4448670" y="3054787"/>
            <a:chExt cx="623372" cy="956753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0F03B21-E150-477A-8984-D89874C775C8}"/>
                </a:ext>
              </a:extLst>
            </p:cNvPr>
            <p:cNvSpPr/>
            <p:nvPr/>
          </p:nvSpPr>
          <p:spPr>
            <a:xfrm>
              <a:off x="4448670" y="3054787"/>
              <a:ext cx="623372" cy="956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F7E2D43-7F36-4DAE-B5C2-60AF8035AA09}"/>
                </a:ext>
              </a:extLst>
            </p:cNvPr>
            <p:cNvSpPr/>
            <p:nvPr/>
          </p:nvSpPr>
          <p:spPr>
            <a:xfrm>
              <a:off x="4491500" y="3110381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42943C3-0913-4235-BB57-58A4891116F3}"/>
                </a:ext>
              </a:extLst>
            </p:cNvPr>
            <p:cNvSpPr/>
            <p:nvPr/>
          </p:nvSpPr>
          <p:spPr>
            <a:xfrm>
              <a:off x="4491500" y="3407284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167168D-4D2B-4BD7-81DF-DC78C09F27B1}"/>
                </a:ext>
              </a:extLst>
            </p:cNvPr>
            <p:cNvSpPr/>
            <p:nvPr/>
          </p:nvSpPr>
          <p:spPr>
            <a:xfrm>
              <a:off x="4491500" y="3704187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ED4C463-7987-4D05-BDFD-DE14C0C17EBE}"/>
              </a:ext>
            </a:extLst>
          </p:cNvPr>
          <p:cNvCxnSpPr>
            <a:cxnSpLocks/>
            <a:stCxn id="174" idx="2"/>
          </p:cNvCxnSpPr>
          <p:nvPr/>
        </p:nvCxnSpPr>
        <p:spPr>
          <a:xfrm>
            <a:off x="5384282" y="1135401"/>
            <a:ext cx="0" cy="3152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乘号 178">
            <a:extLst>
              <a:ext uri="{FF2B5EF4-FFF2-40B4-BE49-F238E27FC236}">
                <a16:creationId xmlns:a16="http://schemas.microsoft.com/office/drawing/2014/main" id="{568471AD-2B2B-4246-BA1B-FA68CEEC7BF8}"/>
              </a:ext>
            </a:extLst>
          </p:cNvPr>
          <p:cNvSpPr/>
          <p:nvPr/>
        </p:nvSpPr>
        <p:spPr>
          <a:xfrm>
            <a:off x="5223401" y="1142067"/>
            <a:ext cx="321762" cy="313237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5A14901-A681-4E26-AFF8-EA68C100A712}"/>
              </a:ext>
            </a:extLst>
          </p:cNvPr>
          <p:cNvSpPr txBox="1"/>
          <p:nvPr/>
        </p:nvSpPr>
        <p:spPr>
          <a:xfrm>
            <a:off x="4006285" y="104782"/>
            <a:ext cx="1000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</a:p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sz="14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BB996C70-DFB9-44F4-AC32-B13B8BC9EED2}"/>
              </a:ext>
            </a:extLst>
          </p:cNvPr>
          <p:cNvSpPr/>
          <p:nvPr/>
        </p:nvSpPr>
        <p:spPr>
          <a:xfrm>
            <a:off x="189364" y="2053068"/>
            <a:ext cx="2264430" cy="118867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C2A24FDD-6AF6-4C06-AAA8-3A2436106257}"/>
              </a:ext>
            </a:extLst>
          </p:cNvPr>
          <p:cNvGrpSpPr/>
          <p:nvPr/>
        </p:nvGrpSpPr>
        <p:grpSpPr>
          <a:xfrm>
            <a:off x="204411" y="2375081"/>
            <a:ext cx="825968" cy="791852"/>
            <a:chOff x="3426067" y="3382289"/>
            <a:chExt cx="825968" cy="791852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4EE21D9-565C-4447-B753-A7220D84698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27A379D9-0DA3-410B-B09F-4CC5D7C8ED84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5A9D9B2-4308-4CE4-A808-94B0CC6A70BA}"/>
              </a:ext>
            </a:extLst>
          </p:cNvPr>
          <p:cNvSpPr txBox="1"/>
          <p:nvPr/>
        </p:nvSpPr>
        <p:spPr>
          <a:xfrm>
            <a:off x="248702" y="205306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5684808-CD5A-435C-BE52-38B8967E9DE7}"/>
              </a:ext>
            </a:extLst>
          </p:cNvPr>
          <p:cNvGrpSpPr/>
          <p:nvPr/>
        </p:nvGrpSpPr>
        <p:grpSpPr>
          <a:xfrm>
            <a:off x="268656" y="157752"/>
            <a:ext cx="2238830" cy="1319607"/>
            <a:chOff x="7531929" y="698543"/>
            <a:chExt cx="2238830" cy="1319607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6099E321-E1C0-48A4-91E5-DAEBDDC96F5C}"/>
                </a:ext>
              </a:extLst>
            </p:cNvPr>
            <p:cNvGrpSpPr/>
            <p:nvPr/>
          </p:nvGrpSpPr>
          <p:grpSpPr>
            <a:xfrm>
              <a:off x="7558294" y="698543"/>
              <a:ext cx="2212465" cy="1319607"/>
              <a:chOff x="2726459" y="-408824"/>
              <a:chExt cx="2212465" cy="1319607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4D476845-78F1-42C5-BFE2-31E0D03504BC}"/>
                  </a:ext>
                </a:extLst>
              </p:cNvPr>
              <p:cNvGrpSpPr/>
              <p:nvPr/>
            </p:nvGrpSpPr>
            <p:grpSpPr>
              <a:xfrm>
                <a:off x="2726459" y="-408824"/>
                <a:ext cx="2212465" cy="1319607"/>
                <a:chOff x="2726459" y="-408824"/>
                <a:chExt cx="2212465" cy="1319607"/>
              </a:xfrm>
            </p:grpSpPr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B5FAB0EC-523A-489C-8980-E6357AA9D35D}"/>
                    </a:ext>
                  </a:extLst>
                </p:cNvPr>
                <p:cNvGrpSpPr/>
                <p:nvPr/>
              </p:nvGrpSpPr>
              <p:grpSpPr>
                <a:xfrm>
                  <a:off x="2726459" y="-408824"/>
                  <a:ext cx="2212465" cy="1319607"/>
                  <a:chOff x="2542733" y="602526"/>
                  <a:chExt cx="2212465" cy="1319607"/>
                </a:xfrm>
              </p:grpSpPr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E92B661A-8C5B-4BF0-A971-32745B37FFE9}"/>
                      </a:ext>
                    </a:extLst>
                  </p:cNvPr>
                  <p:cNvSpPr/>
                  <p:nvPr/>
                </p:nvSpPr>
                <p:spPr>
                  <a:xfrm>
                    <a:off x="2739910" y="1514972"/>
                    <a:ext cx="429748" cy="26043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E04C896-8C2E-4FA1-9318-FBC03B04C083}"/>
                      </a:ext>
                    </a:extLst>
                  </p:cNvPr>
                  <p:cNvSpPr/>
                  <p:nvPr/>
                </p:nvSpPr>
                <p:spPr>
                  <a:xfrm>
                    <a:off x="3360870" y="1514540"/>
                    <a:ext cx="429748" cy="25931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5D13F9E7-0B95-4363-85B1-07DCFB0AE4AA}"/>
                      </a:ext>
                    </a:extLst>
                  </p:cNvPr>
                  <p:cNvSpPr/>
                  <p:nvPr/>
                </p:nvSpPr>
                <p:spPr>
                  <a:xfrm>
                    <a:off x="3994582" y="1514539"/>
                    <a:ext cx="427398" cy="25932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1" name="直接箭头连接符 200">
                    <a:extLst>
                      <a:ext uri="{FF2B5EF4-FFF2-40B4-BE49-F238E27FC236}">
                        <a16:creationId xmlns:a16="http://schemas.microsoft.com/office/drawing/2014/main" id="{65AB8798-B01D-439C-830D-2888EE680DED}"/>
                      </a:ext>
                    </a:extLst>
                  </p:cNvPr>
                  <p:cNvCxnSpPr>
                    <a:cxnSpLocks/>
                    <a:stCxn id="198" idx="3"/>
                    <a:endCxn id="199" idx="1"/>
                  </p:cNvCxnSpPr>
                  <p:nvPr/>
                </p:nvCxnSpPr>
                <p:spPr>
                  <a:xfrm flipV="1">
                    <a:off x="3169658" y="1644200"/>
                    <a:ext cx="191212" cy="98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箭头连接符 201">
                    <a:extLst>
                      <a:ext uri="{FF2B5EF4-FFF2-40B4-BE49-F238E27FC236}">
                        <a16:creationId xmlns:a16="http://schemas.microsoft.com/office/drawing/2014/main" id="{51736085-EF79-4219-A45D-079AB942EE18}"/>
                      </a:ext>
                    </a:extLst>
                  </p:cNvPr>
                  <p:cNvCxnSpPr>
                    <a:cxnSpLocks/>
                    <a:stCxn id="199" idx="3"/>
                    <a:endCxn id="200" idx="1"/>
                  </p:cNvCxnSpPr>
                  <p:nvPr/>
                </p:nvCxnSpPr>
                <p:spPr>
                  <a:xfrm flipV="1">
                    <a:off x="3790618" y="1644199"/>
                    <a:ext cx="203964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99891129-06C3-41AA-844E-08A62E7C0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42733" y="602526"/>
                    <a:ext cx="22124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Request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zh-CN" altLang="en-US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Flow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</a:t>
                    </a:r>
                    <a:r>
                      <a: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D)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needs to </a:t>
                    </a:r>
                  </a:p>
                  <a:p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be processed by </a:t>
                    </a:r>
                    <a:r>
                      <a:rPr lang="en-US" altLang="zh-CN" sz="12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SFC</a:t>
                    </a:r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E520E73F-A5E5-40B0-A66F-E52A635FA84A}"/>
                      </a:ext>
                    </a:extLst>
                  </p:cNvPr>
                  <p:cNvSpPr/>
                  <p:nvPr/>
                </p:nvSpPr>
                <p:spPr>
                  <a:xfrm>
                    <a:off x="2547177" y="1040351"/>
                    <a:ext cx="2036197" cy="881782"/>
                  </a:xfrm>
                  <a:prstGeom prst="rect">
                    <a:avLst/>
                  </a:prstGeom>
                  <a:noFill/>
                  <a:ln w="1270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C50416ED-0F3D-4ED8-A041-273C2EBC091D}"/>
                    </a:ext>
                  </a:extLst>
                </p:cNvPr>
                <p:cNvSpPr txBox="1"/>
                <p:nvPr/>
              </p:nvSpPr>
              <p:spPr>
                <a:xfrm>
                  <a:off x="2863322" y="192348"/>
                  <a:ext cx="576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ABF75A-B50B-4579-87EE-995F031356DE}"/>
                  </a:ext>
                </a:extLst>
              </p:cNvPr>
              <p:cNvSpPr txBox="1"/>
              <p:nvPr/>
            </p:nvSpPr>
            <p:spPr>
              <a:xfrm>
                <a:off x="3488800" y="19018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12A55D1E-BA1F-4178-B6BC-2B9A14E746BD}"/>
                  </a:ext>
                </a:extLst>
              </p:cNvPr>
              <p:cNvSpPr txBox="1"/>
              <p:nvPr/>
            </p:nvSpPr>
            <p:spPr>
              <a:xfrm>
                <a:off x="4109021" y="20295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226B4284-0DC2-4EFA-ADD9-0B3909018429}"/>
                </a:ext>
              </a:extLst>
            </p:cNvPr>
            <p:cNvSpPr txBox="1"/>
            <p:nvPr/>
          </p:nvSpPr>
          <p:spPr>
            <a:xfrm>
              <a:off x="7531929" y="1099778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</a:t>
              </a:r>
              <a:endParaRPr lang="zh-CN" alt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82F9308-FD01-430A-9551-FB26514A0943}"/>
              </a:ext>
            </a:extLst>
          </p:cNvPr>
          <p:cNvCxnSpPr>
            <a:cxnSpLocks/>
            <a:stCxn id="185" idx="0"/>
            <a:endCxn id="213" idx="4"/>
          </p:cNvCxnSpPr>
          <p:nvPr/>
        </p:nvCxnSpPr>
        <p:spPr>
          <a:xfrm flipV="1">
            <a:off x="1321579" y="1903755"/>
            <a:ext cx="0" cy="14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F3E961AA-DB71-4215-A9F8-93A8A2A7944C}"/>
              </a:ext>
            </a:extLst>
          </p:cNvPr>
          <p:cNvCxnSpPr>
            <a:cxnSpLocks/>
            <a:stCxn id="214" idx="0"/>
            <a:endCxn id="185" idx="2"/>
          </p:cNvCxnSpPr>
          <p:nvPr/>
        </p:nvCxnSpPr>
        <p:spPr>
          <a:xfrm flipV="1">
            <a:off x="1321579" y="3241742"/>
            <a:ext cx="0" cy="130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62AE8F60-A7B7-402D-B1AA-D36C65DCE140}"/>
              </a:ext>
            </a:extLst>
          </p:cNvPr>
          <p:cNvGrpSpPr/>
          <p:nvPr/>
        </p:nvGrpSpPr>
        <p:grpSpPr>
          <a:xfrm>
            <a:off x="922278" y="2375081"/>
            <a:ext cx="813294" cy="791852"/>
            <a:chOff x="3426067" y="3382289"/>
            <a:chExt cx="813294" cy="791852"/>
          </a:xfrm>
        </p:grpSpPr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63F2415-BB57-4494-AE08-2FB9D5DBE4D3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52F8F5A5-C6CE-4204-B678-A2F688D50F90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55B3CCED-ED34-4EB1-B4C0-134C7C33C0EE}"/>
              </a:ext>
            </a:extLst>
          </p:cNvPr>
          <p:cNvGrpSpPr/>
          <p:nvPr/>
        </p:nvGrpSpPr>
        <p:grpSpPr>
          <a:xfrm>
            <a:off x="1633439" y="2375081"/>
            <a:ext cx="813294" cy="791852"/>
            <a:chOff x="3426067" y="3382289"/>
            <a:chExt cx="813294" cy="791852"/>
          </a:xfrm>
        </p:grpSpPr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F596753F-986F-4224-9FA5-796EAB2AEC11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58A6EF18-02C1-4E16-8E5C-117E9F08F221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3" name="椭圆 212">
            <a:extLst>
              <a:ext uri="{FF2B5EF4-FFF2-40B4-BE49-F238E27FC236}">
                <a16:creationId xmlns:a16="http://schemas.microsoft.com/office/drawing/2014/main" id="{8CC09803-0786-4BA5-B414-6595185FF9DC}"/>
              </a:ext>
            </a:extLst>
          </p:cNvPr>
          <p:cNvSpPr/>
          <p:nvPr/>
        </p:nvSpPr>
        <p:spPr>
          <a:xfrm>
            <a:off x="1183684" y="1633868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7FFD12BC-72B5-4401-8A89-50D0436B8F96}"/>
              </a:ext>
            </a:extLst>
          </p:cNvPr>
          <p:cNvSpPr/>
          <p:nvPr/>
        </p:nvSpPr>
        <p:spPr>
          <a:xfrm>
            <a:off x="1183684" y="3372491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61344BCC-B253-457B-9B95-F3B49FEF48F5}"/>
              </a:ext>
            </a:extLst>
          </p:cNvPr>
          <p:cNvCxnSpPr>
            <a:cxnSpLocks/>
          </p:cNvCxnSpPr>
          <p:nvPr/>
        </p:nvCxnSpPr>
        <p:spPr>
          <a:xfrm>
            <a:off x="2663295" y="278118"/>
            <a:ext cx="0" cy="33642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A42A8EFE-57F7-4DDA-A710-720A52C51331}"/>
              </a:ext>
            </a:extLst>
          </p:cNvPr>
          <p:cNvSpPr/>
          <p:nvPr/>
        </p:nvSpPr>
        <p:spPr>
          <a:xfrm>
            <a:off x="4705066" y="567036"/>
            <a:ext cx="545422" cy="688685"/>
          </a:xfrm>
          <a:custGeom>
            <a:avLst/>
            <a:gdLst>
              <a:gd name="connsiteX0" fmla="*/ 0 w 528411"/>
              <a:gd name="connsiteY0" fmla="*/ 0 h 668726"/>
              <a:gd name="connsiteX1" fmla="*/ 159798 w 528411"/>
              <a:gd name="connsiteY1" fmla="*/ 230819 h 668726"/>
              <a:gd name="connsiteX2" fmla="*/ 177553 w 528411"/>
              <a:gd name="connsiteY2" fmla="*/ 612559 h 668726"/>
              <a:gd name="connsiteX3" fmla="*/ 488272 w 528411"/>
              <a:gd name="connsiteY3" fmla="*/ 665825 h 668726"/>
              <a:gd name="connsiteX4" fmla="*/ 514905 w 528411"/>
              <a:gd name="connsiteY4" fmla="*/ 656947 h 668726"/>
              <a:gd name="connsiteX0" fmla="*/ 0 w 488272"/>
              <a:gd name="connsiteY0" fmla="*/ 0 h 665825"/>
              <a:gd name="connsiteX1" fmla="*/ 159798 w 488272"/>
              <a:gd name="connsiteY1" fmla="*/ 230819 h 665825"/>
              <a:gd name="connsiteX2" fmla="*/ 177553 w 488272"/>
              <a:gd name="connsiteY2" fmla="*/ 612559 h 665825"/>
              <a:gd name="connsiteX3" fmla="*/ 488272 w 488272"/>
              <a:gd name="connsiteY3" fmla="*/ 665825 h 665825"/>
              <a:gd name="connsiteX0" fmla="*/ 0 w 545422"/>
              <a:gd name="connsiteY0" fmla="*/ 0 h 688685"/>
              <a:gd name="connsiteX1" fmla="*/ 159798 w 545422"/>
              <a:gd name="connsiteY1" fmla="*/ 230819 h 688685"/>
              <a:gd name="connsiteX2" fmla="*/ 177553 w 545422"/>
              <a:gd name="connsiteY2" fmla="*/ 612559 h 688685"/>
              <a:gd name="connsiteX3" fmla="*/ 545422 w 545422"/>
              <a:gd name="connsiteY3" fmla="*/ 688685 h 68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422" h="688685">
                <a:moveTo>
                  <a:pt x="0" y="0"/>
                </a:moveTo>
                <a:cubicBezTo>
                  <a:pt x="65103" y="64363"/>
                  <a:pt x="130206" y="128726"/>
                  <a:pt x="159798" y="230819"/>
                </a:cubicBezTo>
                <a:cubicBezTo>
                  <a:pt x="189390" y="332912"/>
                  <a:pt x="113282" y="536248"/>
                  <a:pt x="177553" y="612559"/>
                </a:cubicBezTo>
                <a:cubicBezTo>
                  <a:pt x="241824" y="688870"/>
                  <a:pt x="489197" y="681287"/>
                  <a:pt x="545422" y="688685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445025C-AF16-4F09-BF26-01AD462CE414}"/>
              </a:ext>
            </a:extLst>
          </p:cNvPr>
          <p:cNvSpPr txBox="1"/>
          <p:nvPr/>
        </p:nvSpPr>
        <p:spPr>
          <a:xfrm>
            <a:off x="7509004" y="2746102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Merge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D719A17-F8C0-420B-A5E3-51DE0072755D}"/>
              </a:ext>
            </a:extLst>
          </p:cNvPr>
          <p:cNvSpPr txBox="1"/>
          <p:nvPr/>
        </p:nvSpPr>
        <p:spPr>
          <a:xfrm>
            <a:off x="7531296" y="9808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Copy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7638BB8-2FAE-4E84-8049-A4B675E690D8}"/>
              </a:ext>
            </a:extLst>
          </p:cNvPr>
          <p:cNvCxnSpPr>
            <a:cxnSpLocks/>
          </p:cNvCxnSpPr>
          <p:nvPr/>
        </p:nvCxnSpPr>
        <p:spPr>
          <a:xfrm flipH="1">
            <a:off x="918962" y="1477359"/>
            <a:ext cx="2984" cy="3391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40F83C0-99A5-4BF2-A985-00312719F6DC}"/>
              </a:ext>
            </a:extLst>
          </p:cNvPr>
          <p:cNvSpPr txBox="1"/>
          <p:nvPr/>
        </p:nvSpPr>
        <p:spPr>
          <a:xfrm>
            <a:off x="309137" y="147857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7D9EB69-CA3A-46F6-AA15-0912260A8028}"/>
              </a:ext>
            </a:extLst>
          </p:cNvPr>
          <p:cNvCxnSpPr>
            <a:cxnSpLocks/>
          </p:cNvCxnSpPr>
          <p:nvPr/>
        </p:nvCxnSpPr>
        <p:spPr>
          <a:xfrm>
            <a:off x="1480820" y="297497"/>
            <a:ext cx="164068" cy="1"/>
          </a:xfrm>
          <a:prstGeom prst="straightConnector1">
            <a:avLst/>
          </a:prstGeom>
          <a:noFill/>
          <a:ln w="9525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84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CCC6D0AD-EBD9-46B7-87B1-513131AA3ACA}"/>
              </a:ext>
            </a:extLst>
          </p:cNvPr>
          <p:cNvSpPr txBox="1"/>
          <p:nvPr/>
        </p:nvSpPr>
        <p:spPr>
          <a:xfrm>
            <a:off x="10314682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FFCBC-4189-47B0-B81D-AD4EC4B1018A}"/>
              </a:ext>
            </a:extLst>
          </p:cNvPr>
          <p:cNvSpPr/>
          <p:nvPr/>
        </p:nvSpPr>
        <p:spPr>
          <a:xfrm>
            <a:off x="9442862" y="1551423"/>
            <a:ext cx="603590" cy="613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77F4B-07FD-4FC6-9A11-CDBA8BA28D5B}"/>
              </a:ext>
            </a:extLst>
          </p:cNvPr>
          <p:cNvSpPr/>
          <p:nvPr/>
        </p:nvSpPr>
        <p:spPr>
          <a:xfrm>
            <a:off x="9476570" y="187291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A7DCD4-B7FA-4CE8-8B7C-2ED31BCFA31A}"/>
              </a:ext>
            </a:extLst>
          </p:cNvPr>
          <p:cNvSpPr/>
          <p:nvPr/>
        </p:nvSpPr>
        <p:spPr>
          <a:xfrm>
            <a:off x="9476570" y="1584409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47E151-5EAA-4A13-BB8F-F956BD6A6967}"/>
              </a:ext>
            </a:extLst>
          </p:cNvPr>
          <p:cNvSpPr/>
          <p:nvPr/>
        </p:nvSpPr>
        <p:spPr>
          <a:xfrm>
            <a:off x="10448742" y="172814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55948B-597C-4EFA-B71C-9D15EDB7E9A2}"/>
              </a:ext>
            </a:extLst>
          </p:cNvPr>
          <p:cNvSpPr/>
          <p:nvPr/>
        </p:nvSpPr>
        <p:spPr>
          <a:xfrm>
            <a:off x="9346285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C285F2-784E-4A96-8DB6-BB2478961D30}"/>
              </a:ext>
            </a:extLst>
          </p:cNvPr>
          <p:cNvSpPr/>
          <p:nvPr/>
        </p:nvSpPr>
        <p:spPr>
          <a:xfrm>
            <a:off x="10314682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8303418-211B-4F1A-820A-DFBE4801C925}"/>
              </a:ext>
            </a:extLst>
          </p:cNvPr>
          <p:cNvSpPr/>
          <p:nvPr/>
        </p:nvSpPr>
        <p:spPr>
          <a:xfrm>
            <a:off x="11289350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357EA03-94A8-457C-BEBF-DB4493BE336F}"/>
              </a:ext>
            </a:extLst>
          </p:cNvPr>
          <p:cNvSpPr/>
          <p:nvPr/>
        </p:nvSpPr>
        <p:spPr>
          <a:xfrm>
            <a:off x="9236887" y="1109492"/>
            <a:ext cx="2931242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0231705-0BD1-468D-97C0-17D0F7A8CE6B}"/>
              </a:ext>
            </a:extLst>
          </p:cNvPr>
          <p:cNvCxnSpPr>
            <a:cxnSpLocks/>
            <a:stCxn id="163" idx="0"/>
            <a:endCxn id="31" idx="2"/>
          </p:cNvCxnSpPr>
          <p:nvPr/>
        </p:nvCxnSpPr>
        <p:spPr>
          <a:xfrm flipH="1" flipV="1">
            <a:off x="10702508" y="2607214"/>
            <a:ext cx="4183" cy="248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6E61C5D-72DA-42DE-89A1-0CF6FDF9003C}"/>
              </a:ext>
            </a:extLst>
          </p:cNvPr>
          <p:cNvCxnSpPr>
            <a:cxnSpLocks/>
            <a:stCxn id="170" idx="4"/>
            <a:endCxn id="31" idx="0"/>
          </p:cNvCxnSpPr>
          <p:nvPr/>
        </p:nvCxnSpPr>
        <p:spPr>
          <a:xfrm flipH="1">
            <a:off x="10702508" y="867485"/>
            <a:ext cx="1040" cy="24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3D5CAA-CAD8-4156-8CF5-2008341A5677}"/>
              </a:ext>
            </a:extLst>
          </p:cNvPr>
          <p:cNvCxnSpPr>
            <a:cxnSpLocks/>
            <a:stCxn id="9" idx="2"/>
            <a:endCxn id="31" idx="2"/>
          </p:cNvCxnSpPr>
          <p:nvPr/>
        </p:nvCxnSpPr>
        <p:spPr>
          <a:xfrm flipH="1">
            <a:off x="10702508" y="1988578"/>
            <a:ext cx="16816" cy="61863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D2BE4AE-23FB-4340-9C4B-DB1C19B3ECDC}"/>
              </a:ext>
            </a:extLst>
          </p:cNvPr>
          <p:cNvCxnSpPr>
            <a:cxnSpLocks/>
            <a:stCxn id="31" idx="0"/>
            <a:endCxn id="10" idx="1"/>
          </p:cNvCxnSpPr>
          <p:nvPr/>
        </p:nvCxnSpPr>
        <p:spPr>
          <a:xfrm rot="16200000" flipH="1" flipV="1">
            <a:off x="9649966" y="805810"/>
            <a:ext cx="748861" cy="1356223"/>
          </a:xfrm>
          <a:prstGeom prst="bentConnector4">
            <a:avLst>
              <a:gd name="adj1" fmla="val 36632"/>
              <a:gd name="adj2" fmla="val 103197"/>
            </a:avLst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9FC798D-BA79-4223-98CC-A1DCD823EB7A}"/>
              </a:ext>
            </a:extLst>
          </p:cNvPr>
          <p:cNvSpPr txBox="1"/>
          <p:nvPr/>
        </p:nvSpPr>
        <p:spPr>
          <a:xfrm>
            <a:off x="9301661" y="11000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07DBF9-C52E-4967-A536-7342F29C36BA}"/>
              </a:ext>
            </a:extLst>
          </p:cNvPr>
          <p:cNvSpPr txBox="1"/>
          <p:nvPr/>
        </p:nvSpPr>
        <p:spPr>
          <a:xfrm>
            <a:off x="9331672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C4F049-478A-4EFC-B292-CD77078F8E98}"/>
              </a:ext>
            </a:extLst>
          </p:cNvPr>
          <p:cNvSpPr txBox="1"/>
          <p:nvPr/>
        </p:nvSpPr>
        <p:spPr>
          <a:xfrm>
            <a:off x="11275990" y="221311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85A38C-9194-4770-BA33-2045714B495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0143027" y="1858353"/>
            <a:ext cx="305715" cy="9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AA76B6-AFFD-4C84-9B4C-B135D4590F14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10017734" y="1714625"/>
            <a:ext cx="125293" cy="143728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ACE4B7-DA3D-4B15-A4E2-1B9297095C16}"/>
              </a:ext>
            </a:extLst>
          </p:cNvPr>
          <p:cNvCxnSpPr>
            <a:cxnSpLocks/>
            <a:stCxn id="10" idx="3"/>
            <a:endCxn id="6" idx="3"/>
          </p:cNvCxnSpPr>
          <p:nvPr/>
        </p:nvCxnSpPr>
        <p:spPr>
          <a:xfrm flipH="1">
            <a:off x="10017734" y="1858353"/>
            <a:ext cx="125293" cy="144779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22F202-3D80-44C5-8FA3-0633D63995C5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flipV="1">
            <a:off x="9346285" y="1714625"/>
            <a:ext cx="130285" cy="143728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06ACB8-218F-4AEE-B3FD-C6128E139A1B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>
            <a:off x="9346285" y="1858353"/>
            <a:ext cx="130285" cy="144779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38A3B65-1136-41E9-8984-9104010C8F96}"/>
              </a:ext>
            </a:extLst>
          </p:cNvPr>
          <p:cNvSpPr txBox="1"/>
          <p:nvPr/>
        </p:nvSpPr>
        <p:spPr>
          <a:xfrm>
            <a:off x="7207141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B83A634-435C-4177-9838-4C8D10E0D38E}"/>
              </a:ext>
            </a:extLst>
          </p:cNvPr>
          <p:cNvSpPr/>
          <p:nvPr/>
        </p:nvSpPr>
        <p:spPr>
          <a:xfrm>
            <a:off x="7334930" y="1734706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6DEAF3B-8DCD-4576-96C4-176D57ED92EC}"/>
              </a:ext>
            </a:extLst>
          </p:cNvPr>
          <p:cNvSpPr/>
          <p:nvPr/>
        </p:nvSpPr>
        <p:spPr>
          <a:xfrm>
            <a:off x="6366533" y="1722478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72B3F67-9721-4968-814F-01C501F514C2}"/>
              </a:ext>
            </a:extLst>
          </p:cNvPr>
          <p:cNvSpPr/>
          <p:nvPr/>
        </p:nvSpPr>
        <p:spPr>
          <a:xfrm>
            <a:off x="8310425" y="1742700"/>
            <a:ext cx="541164" cy="260432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2E74F5C-FBAC-42C2-9156-E10979F63824}"/>
              </a:ext>
            </a:extLst>
          </p:cNvPr>
          <p:cNvSpPr/>
          <p:nvPr/>
        </p:nvSpPr>
        <p:spPr>
          <a:xfrm>
            <a:off x="6238744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2C0FC1E-FCF6-4D55-A069-B6D681AD914A}"/>
              </a:ext>
            </a:extLst>
          </p:cNvPr>
          <p:cNvSpPr/>
          <p:nvPr/>
        </p:nvSpPr>
        <p:spPr>
          <a:xfrm>
            <a:off x="7207141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8B834B-2F97-4ACE-A98B-EA685768133A}"/>
              </a:ext>
            </a:extLst>
          </p:cNvPr>
          <p:cNvSpPr/>
          <p:nvPr/>
        </p:nvSpPr>
        <p:spPr>
          <a:xfrm>
            <a:off x="8181809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6F3D1EA-2857-4216-AA99-6CE11260BEFF}"/>
              </a:ext>
            </a:extLst>
          </p:cNvPr>
          <p:cNvSpPr/>
          <p:nvPr/>
        </p:nvSpPr>
        <p:spPr>
          <a:xfrm>
            <a:off x="6151245" y="1109492"/>
            <a:ext cx="292107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AB85314-7A27-4006-81EF-A4C083D83A0C}"/>
              </a:ext>
            </a:extLst>
          </p:cNvPr>
          <p:cNvCxnSpPr>
            <a:cxnSpLocks/>
            <a:stCxn id="161" idx="0"/>
            <a:endCxn id="101" idx="2"/>
          </p:cNvCxnSpPr>
          <p:nvPr/>
        </p:nvCxnSpPr>
        <p:spPr>
          <a:xfrm flipH="1" flipV="1">
            <a:off x="7611783" y="2607214"/>
            <a:ext cx="2607" cy="248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5A5C0EE-DE37-41D1-BFBC-7E6ACC2D27CE}"/>
              </a:ext>
            </a:extLst>
          </p:cNvPr>
          <p:cNvCxnSpPr>
            <a:cxnSpLocks/>
            <a:stCxn id="168" idx="4"/>
            <a:endCxn id="101" idx="0"/>
          </p:cNvCxnSpPr>
          <p:nvPr/>
        </p:nvCxnSpPr>
        <p:spPr>
          <a:xfrm flipH="1">
            <a:off x="7611783" y="845069"/>
            <a:ext cx="2607" cy="26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EFB021F-3DDB-4145-85CE-14719FFC7B7D}"/>
              </a:ext>
            </a:extLst>
          </p:cNvPr>
          <p:cNvSpPr txBox="1"/>
          <p:nvPr/>
        </p:nvSpPr>
        <p:spPr>
          <a:xfrm>
            <a:off x="6194120" y="11000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D27B3EC-6038-47DA-9A64-E383EAE46A89}"/>
              </a:ext>
            </a:extLst>
          </p:cNvPr>
          <p:cNvSpPr txBox="1"/>
          <p:nvPr/>
        </p:nvSpPr>
        <p:spPr>
          <a:xfrm>
            <a:off x="6224131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5CC0E8B-EF67-413C-800E-C0C25699833B}"/>
              </a:ext>
            </a:extLst>
          </p:cNvPr>
          <p:cNvSpPr txBox="1"/>
          <p:nvPr/>
        </p:nvSpPr>
        <p:spPr>
          <a:xfrm>
            <a:off x="8168449" y="221311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70EF411-9A8F-4BB1-8B9E-B8BBFBC355AC}"/>
              </a:ext>
            </a:extLst>
          </p:cNvPr>
          <p:cNvCxnSpPr>
            <a:cxnSpLocks/>
            <a:stCxn id="97" idx="2"/>
            <a:endCxn id="101" idx="2"/>
          </p:cNvCxnSpPr>
          <p:nvPr/>
        </p:nvCxnSpPr>
        <p:spPr>
          <a:xfrm flipH="1">
            <a:off x="7611783" y="2003132"/>
            <a:ext cx="969224" cy="604082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4238B20-2CD8-4196-AAB8-24C3CE99CEE7}"/>
              </a:ext>
            </a:extLst>
          </p:cNvPr>
          <p:cNvCxnSpPr>
            <a:cxnSpLocks/>
            <a:stCxn id="101" idx="0"/>
            <a:endCxn id="97" idx="0"/>
          </p:cNvCxnSpPr>
          <p:nvPr/>
        </p:nvCxnSpPr>
        <p:spPr>
          <a:xfrm>
            <a:off x="7611783" y="1109492"/>
            <a:ext cx="969224" cy="633208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DBD1E07-C8F8-43E7-B1EE-03CD16D87D20}"/>
              </a:ext>
            </a:extLst>
          </p:cNvPr>
          <p:cNvCxnSpPr>
            <a:cxnSpLocks/>
            <a:stCxn id="101" idx="0"/>
            <a:endCxn id="95" idx="0"/>
          </p:cNvCxnSpPr>
          <p:nvPr/>
        </p:nvCxnSpPr>
        <p:spPr>
          <a:xfrm flipH="1">
            <a:off x="7605512" y="1109492"/>
            <a:ext cx="6271" cy="625214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3D96445-920B-46A2-AE70-31E0C2FA80C3}"/>
              </a:ext>
            </a:extLst>
          </p:cNvPr>
          <p:cNvCxnSpPr>
            <a:cxnSpLocks/>
            <a:stCxn id="101" idx="0"/>
            <a:endCxn id="96" idx="0"/>
          </p:cNvCxnSpPr>
          <p:nvPr/>
        </p:nvCxnSpPr>
        <p:spPr>
          <a:xfrm flipH="1">
            <a:off x="6637115" y="1109492"/>
            <a:ext cx="974668" cy="61298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DCA7731-FC18-4A04-8CFB-6C01895F9A6B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>
            <a:off x="6637115" y="1982910"/>
            <a:ext cx="974668" cy="624304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D059FED-7190-4B74-B3DD-C323C83DA4A9}"/>
              </a:ext>
            </a:extLst>
          </p:cNvPr>
          <p:cNvCxnSpPr>
            <a:cxnSpLocks/>
            <a:stCxn id="95" idx="2"/>
            <a:endCxn id="101" idx="2"/>
          </p:cNvCxnSpPr>
          <p:nvPr/>
        </p:nvCxnSpPr>
        <p:spPr>
          <a:xfrm>
            <a:off x="7605512" y="1995138"/>
            <a:ext cx="6271" cy="612076"/>
          </a:xfrm>
          <a:prstGeom prst="straightConnector1">
            <a:avLst/>
          </a:prstGeom>
          <a:noFill/>
          <a:ln w="190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DF24FBA-272F-4770-8B4A-681C78956808}"/>
              </a:ext>
            </a:extLst>
          </p:cNvPr>
          <p:cNvSpPr txBox="1"/>
          <p:nvPr/>
        </p:nvSpPr>
        <p:spPr>
          <a:xfrm>
            <a:off x="4097062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8A499C16-ACCE-414A-A6D1-6491663D10FD}"/>
              </a:ext>
            </a:extLst>
          </p:cNvPr>
          <p:cNvSpPr/>
          <p:nvPr/>
        </p:nvSpPr>
        <p:spPr>
          <a:xfrm>
            <a:off x="3128665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DF80460-F9C7-4AA9-BB72-CF05472BCE60}"/>
              </a:ext>
            </a:extLst>
          </p:cNvPr>
          <p:cNvSpPr/>
          <p:nvPr/>
        </p:nvSpPr>
        <p:spPr>
          <a:xfrm>
            <a:off x="4097062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BDE2998D-FC10-47B5-8386-17DAA9901005}"/>
              </a:ext>
            </a:extLst>
          </p:cNvPr>
          <p:cNvSpPr/>
          <p:nvPr/>
        </p:nvSpPr>
        <p:spPr>
          <a:xfrm>
            <a:off x="5071730" y="1459982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573A5A4-BFB6-47CE-A337-6E5DEB54D3E5}"/>
              </a:ext>
            </a:extLst>
          </p:cNvPr>
          <p:cNvSpPr/>
          <p:nvPr/>
        </p:nvSpPr>
        <p:spPr>
          <a:xfrm>
            <a:off x="3036561" y="1109492"/>
            <a:ext cx="293028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C5F8760-A4DD-411D-9E06-B27E97333BDD}"/>
              </a:ext>
            </a:extLst>
          </p:cNvPr>
          <p:cNvCxnSpPr>
            <a:cxnSpLocks/>
            <a:stCxn id="140" idx="0"/>
            <a:endCxn id="138" idx="2"/>
          </p:cNvCxnSpPr>
          <p:nvPr/>
        </p:nvCxnSpPr>
        <p:spPr>
          <a:xfrm flipH="1" flipV="1">
            <a:off x="4501704" y="2607214"/>
            <a:ext cx="2607" cy="219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ADC74CA2-E851-4985-92A5-386EC5697F3E}"/>
              </a:ext>
            </a:extLst>
          </p:cNvPr>
          <p:cNvSpPr/>
          <p:nvPr/>
        </p:nvSpPr>
        <p:spPr>
          <a:xfrm>
            <a:off x="4317306" y="2826859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B1F4857-2647-47EC-90A7-B9A0CA97557E}"/>
              </a:ext>
            </a:extLst>
          </p:cNvPr>
          <p:cNvCxnSpPr>
            <a:cxnSpLocks/>
            <a:stCxn id="165" idx="4"/>
            <a:endCxn id="138" idx="0"/>
          </p:cNvCxnSpPr>
          <p:nvPr/>
        </p:nvCxnSpPr>
        <p:spPr>
          <a:xfrm>
            <a:off x="4501168" y="836191"/>
            <a:ext cx="536" cy="273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02CAF25-6FFA-4D47-907E-5B89ADFF4004}"/>
              </a:ext>
            </a:extLst>
          </p:cNvPr>
          <p:cNvSpPr txBox="1"/>
          <p:nvPr/>
        </p:nvSpPr>
        <p:spPr>
          <a:xfrm>
            <a:off x="3084041" y="11000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0342336-C430-48B3-89EC-36D734353965}"/>
              </a:ext>
            </a:extLst>
          </p:cNvPr>
          <p:cNvSpPr txBox="1"/>
          <p:nvPr/>
        </p:nvSpPr>
        <p:spPr>
          <a:xfrm>
            <a:off x="3114052" y="221312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652A28B-F387-45B8-95EC-2CC0D804977F}"/>
              </a:ext>
            </a:extLst>
          </p:cNvPr>
          <p:cNvSpPr txBox="1"/>
          <p:nvPr/>
        </p:nvSpPr>
        <p:spPr>
          <a:xfrm>
            <a:off x="5058370" y="221311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CC2E9BF3-D4E4-4A5A-9141-293968938C72}"/>
              </a:ext>
            </a:extLst>
          </p:cNvPr>
          <p:cNvSpPr/>
          <p:nvPr/>
        </p:nvSpPr>
        <p:spPr>
          <a:xfrm>
            <a:off x="7427385" y="2855418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C0BFFFC-AADF-4BB2-8850-449759079A81}"/>
              </a:ext>
            </a:extLst>
          </p:cNvPr>
          <p:cNvSpPr/>
          <p:nvPr/>
        </p:nvSpPr>
        <p:spPr>
          <a:xfrm>
            <a:off x="10532015" y="2855418"/>
            <a:ext cx="349352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32B2009E-5938-4952-A633-28FBC639D60E}"/>
              </a:ext>
            </a:extLst>
          </p:cNvPr>
          <p:cNvSpPr/>
          <p:nvPr/>
        </p:nvSpPr>
        <p:spPr>
          <a:xfrm>
            <a:off x="4314163" y="470185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0F6BFB14-FBC4-4C45-B615-2F09285643E6}"/>
              </a:ext>
            </a:extLst>
          </p:cNvPr>
          <p:cNvSpPr/>
          <p:nvPr/>
        </p:nvSpPr>
        <p:spPr>
          <a:xfrm>
            <a:off x="7427385" y="479063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3EBB9AB1-8017-429B-89FA-78554089602D}"/>
              </a:ext>
            </a:extLst>
          </p:cNvPr>
          <p:cNvSpPr/>
          <p:nvPr/>
        </p:nvSpPr>
        <p:spPr>
          <a:xfrm>
            <a:off x="10516543" y="501479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498D1D1-603C-4B51-BC4D-71CCBF51388D}"/>
              </a:ext>
            </a:extLst>
          </p:cNvPr>
          <p:cNvGrpSpPr/>
          <p:nvPr/>
        </p:nvGrpSpPr>
        <p:grpSpPr>
          <a:xfrm>
            <a:off x="5153876" y="16088"/>
            <a:ext cx="623372" cy="956753"/>
            <a:chOff x="4448670" y="3054787"/>
            <a:chExt cx="623372" cy="956753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0F03B21-E150-477A-8984-D89874C775C8}"/>
                </a:ext>
              </a:extLst>
            </p:cNvPr>
            <p:cNvSpPr/>
            <p:nvPr/>
          </p:nvSpPr>
          <p:spPr>
            <a:xfrm>
              <a:off x="4448670" y="3054787"/>
              <a:ext cx="623372" cy="956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F7E2D43-7F36-4DAE-B5C2-60AF8035AA09}"/>
                </a:ext>
              </a:extLst>
            </p:cNvPr>
            <p:cNvSpPr/>
            <p:nvPr/>
          </p:nvSpPr>
          <p:spPr>
            <a:xfrm>
              <a:off x="4491500" y="3110381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42943C3-0913-4235-BB57-58A4891116F3}"/>
                </a:ext>
              </a:extLst>
            </p:cNvPr>
            <p:cNvSpPr/>
            <p:nvPr/>
          </p:nvSpPr>
          <p:spPr>
            <a:xfrm>
              <a:off x="4491500" y="3407284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167168D-4D2B-4BD7-81DF-DC78C09F27B1}"/>
                </a:ext>
              </a:extLst>
            </p:cNvPr>
            <p:cNvSpPr/>
            <p:nvPr/>
          </p:nvSpPr>
          <p:spPr>
            <a:xfrm>
              <a:off x="4491500" y="3704187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ED4C463-7987-4D05-BDFD-DE14C0C17EBE}"/>
              </a:ext>
            </a:extLst>
          </p:cNvPr>
          <p:cNvCxnSpPr>
            <a:cxnSpLocks/>
            <a:stCxn id="174" idx="2"/>
          </p:cNvCxnSpPr>
          <p:nvPr/>
        </p:nvCxnSpPr>
        <p:spPr>
          <a:xfrm>
            <a:off x="5465562" y="972841"/>
            <a:ext cx="0" cy="3152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乘号 178">
            <a:extLst>
              <a:ext uri="{FF2B5EF4-FFF2-40B4-BE49-F238E27FC236}">
                <a16:creationId xmlns:a16="http://schemas.microsoft.com/office/drawing/2014/main" id="{568471AD-2B2B-4246-BA1B-FA68CEEC7BF8}"/>
              </a:ext>
            </a:extLst>
          </p:cNvPr>
          <p:cNvSpPr/>
          <p:nvPr/>
        </p:nvSpPr>
        <p:spPr>
          <a:xfrm>
            <a:off x="5304681" y="979507"/>
            <a:ext cx="321762" cy="313237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5A14901-A681-4E26-AFF8-EA68C100A712}"/>
              </a:ext>
            </a:extLst>
          </p:cNvPr>
          <p:cNvSpPr txBox="1"/>
          <p:nvPr/>
        </p:nvSpPr>
        <p:spPr>
          <a:xfrm>
            <a:off x="4087565" y="-57778"/>
            <a:ext cx="1000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</a:p>
          <a:p>
            <a:pPr algn="ctr"/>
            <a:r>
              <a:rPr lang="en-US" altLang="zh-CN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sz="14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A42A8EFE-57F7-4DDA-A710-720A52C51331}"/>
              </a:ext>
            </a:extLst>
          </p:cNvPr>
          <p:cNvSpPr/>
          <p:nvPr/>
        </p:nvSpPr>
        <p:spPr>
          <a:xfrm>
            <a:off x="4786346" y="404476"/>
            <a:ext cx="545422" cy="688685"/>
          </a:xfrm>
          <a:custGeom>
            <a:avLst/>
            <a:gdLst>
              <a:gd name="connsiteX0" fmla="*/ 0 w 528411"/>
              <a:gd name="connsiteY0" fmla="*/ 0 h 668726"/>
              <a:gd name="connsiteX1" fmla="*/ 159798 w 528411"/>
              <a:gd name="connsiteY1" fmla="*/ 230819 h 668726"/>
              <a:gd name="connsiteX2" fmla="*/ 177553 w 528411"/>
              <a:gd name="connsiteY2" fmla="*/ 612559 h 668726"/>
              <a:gd name="connsiteX3" fmla="*/ 488272 w 528411"/>
              <a:gd name="connsiteY3" fmla="*/ 665825 h 668726"/>
              <a:gd name="connsiteX4" fmla="*/ 514905 w 528411"/>
              <a:gd name="connsiteY4" fmla="*/ 656947 h 668726"/>
              <a:gd name="connsiteX0" fmla="*/ 0 w 488272"/>
              <a:gd name="connsiteY0" fmla="*/ 0 h 665825"/>
              <a:gd name="connsiteX1" fmla="*/ 159798 w 488272"/>
              <a:gd name="connsiteY1" fmla="*/ 230819 h 665825"/>
              <a:gd name="connsiteX2" fmla="*/ 177553 w 488272"/>
              <a:gd name="connsiteY2" fmla="*/ 612559 h 665825"/>
              <a:gd name="connsiteX3" fmla="*/ 488272 w 488272"/>
              <a:gd name="connsiteY3" fmla="*/ 665825 h 665825"/>
              <a:gd name="connsiteX0" fmla="*/ 0 w 545422"/>
              <a:gd name="connsiteY0" fmla="*/ 0 h 688685"/>
              <a:gd name="connsiteX1" fmla="*/ 159798 w 545422"/>
              <a:gd name="connsiteY1" fmla="*/ 230819 h 688685"/>
              <a:gd name="connsiteX2" fmla="*/ 177553 w 545422"/>
              <a:gd name="connsiteY2" fmla="*/ 612559 h 688685"/>
              <a:gd name="connsiteX3" fmla="*/ 545422 w 545422"/>
              <a:gd name="connsiteY3" fmla="*/ 688685 h 68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422" h="688685">
                <a:moveTo>
                  <a:pt x="0" y="0"/>
                </a:moveTo>
                <a:cubicBezTo>
                  <a:pt x="65103" y="64363"/>
                  <a:pt x="130206" y="128726"/>
                  <a:pt x="159798" y="230819"/>
                </a:cubicBezTo>
                <a:cubicBezTo>
                  <a:pt x="189390" y="332912"/>
                  <a:pt x="113282" y="536248"/>
                  <a:pt x="177553" y="612559"/>
                </a:cubicBezTo>
                <a:cubicBezTo>
                  <a:pt x="241824" y="688870"/>
                  <a:pt x="489197" y="681287"/>
                  <a:pt x="545422" y="688685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445025C-AF16-4F09-BF26-01AD462CE414}"/>
              </a:ext>
            </a:extLst>
          </p:cNvPr>
          <p:cNvSpPr txBox="1"/>
          <p:nvPr/>
        </p:nvSpPr>
        <p:spPr>
          <a:xfrm>
            <a:off x="7590284" y="2583542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Merge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D719A17-F8C0-420B-A5E3-51DE0072755D}"/>
              </a:ext>
            </a:extLst>
          </p:cNvPr>
          <p:cNvSpPr txBox="1"/>
          <p:nvPr/>
        </p:nvSpPr>
        <p:spPr>
          <a:xfrm>
            <a:off x="7612576" y="81824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Copy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D667346-41E9-4B3B-AAF7-5D260FAFE18E}"/>
              </a:ext>
            </a:extLst>
          </p:cNvPr>
          <p:cNvCxnSpPr/>
          <p:nvPr/>
        </p:nvCxnSpPr>
        <p:spPr>
          <a:xfrm>
            <a:off x="0" y="344318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573A5A4-BFB6-47CE-A337-6E5DEB54D3E5}"/>
              </a:ext>
            </a:extLst>
          </p:cNvPr>
          <p:cNvSpPr/>
          <p:nvPr/>
        </p:nvSpPr>
        <p:spPr>
          <a:xfrm>
            <a:off x="3542588" y="1272052"/>
            <a:ext cx="293028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5684808-CD5A-435C-BE52-38B8967E9DE7}"/>
              </a:ext>
            </a:extLst>
          </p:cNvPr>
          <p:cNvGrpSpPr/>
          <p:nvPr/>
        </p:nvGrpSpPr>
        <p:grpSpPr>
          <a:xfrm>
            <a:off x="47607" y="-39475"/>
            <a:ext cx="2976554" cy="1015663"/>
            <a:chOff x="7510111" y="1089314"/>
            <a:chExt cx="2976554" cy="1015663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6099E321-E1C0-48A4-91E5-DAEBDDC96F5C}"/>
                </a:ext>
              </a:extLst>
            </p:cNvPr>
            <p:cNvGrpSpPr/>
            <p:nvPr/>
          </p:nvGrpSpPr>
          <p:grpSpPr>
            <a:xfrm>
              <a:off x="7510111" y="1089314"/>
              <a:ext cx="2976554" cy="1015663"/>
              <a:chOff x="2678276" y="-18053"/>
              <a:chExt cx="2976554" cy="1015663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4D476845-78F1-42C5-BFE2-31E0D03504BC}"/>
                  </a:ext>
                </a:extLst>
              </p:cNvPr>
              <p:cNvGrpSpPr/>
              <p:nvPr/>
            </p:nvGrpSpPr>
            <p:grpSpPr>
              <a:xfrm>
                <a:off x="2678276" y="-18053"/>
                <a:ext cx="2976554" cy="1015663"/>
                <a:chOff x="2678276" y="-18053"/>
                <a:chExt cx="2976554" cy="1015663"/>
              </a:xfrm>
            </p:grpSpPr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B5FAB0EC-523A-489C-8980-E6357AA9D35D}"/>
                    </a:ext>
                  </a:extLst>
                </p:cNvPr>
                <p:cNvGrpSpPr/>
                <p:nvPr/>
              </p:nvGrpSpPr>
              <p:grpSpPr>
                <a:xfrm>
                  <a:off x="2678276" y="-18053"/>
                  <a:ext cx="2976554" cy="1015663"/>
                  <a:chOff x="2494550" y="993297"/>
                  <a:chExt cx="2976554" cy="1015663"/>
                </a:xfrm>
              </p:grpSpPr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E92B661A-8C5B-4BF0-A971-32745B37FFE9}"/>
                      </a:ext>
                    </a:extLst>
                  </p:cNvPr>
                  <p:cNvSpPr/>
                  <p:nvPr/>
                </p:nvSpPr>
                <p:spPr>
                  <a:xfrm>
                    <a:off x="3627640" y="1514972"/>
                    <a:ext cx="429748" cy="26043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E04C896-8C2E-4FA1-9318-FBC03B04C083}"/>
                      </a:ext>
                    </a:extLst>
                  </p:cNvPr>
                  <p:cNvSpPr/>
                  <p:nvPr/>
                </p:nvSpPr>
                <p:spPr>
                  <a:xfrm>
                    <a:off x="4248600" y="1514540"/>
                    <a:ext cx="429748" cy="25931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5D13F9E7-0B95-4363-85B1-07DCFB0AE4AA}"/>
                      </a:ext>
                    </a:extLst>
                  </p:cNvPr>
                  <p:cNvSpPr/>
                  <p:nvPr/>
                </p:nvSpPr>
                <p:spPr>
                  <a:xfrm>
                    <a:off x="4882312" y="1514539"/>
                    <a:ext cx="427398" cy="25932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1" name="直接箭头连接符 200">
                    <a:extLst>
                      <a:ext uri="{FF2B5EF4-FFF2-40B4-BE49-F238E27FC236}">
                        <a16:creationId xmlns:a16="http://schemas.microsoft.com/office/drawing/2014/main" id="{65AB8798-B01D-439C-830D-2888EE680DED}"/>
                      </a:ext>
                    </a:extLst>
                  </p:cNvPr>
                  <p:cNvCxnSpPr>
                    <a:cxnSpLocks/>
                    <a:stCxn id="198" idx="3"/>
                    <a:endCxn id="199" idx="1"/>
                  </p:cNvCxnSpPr>
                  <p:nvPr/>
                </p:nvCxnSpPr>
                <p:spPr>
                  <a:xfrm flipV="1">
                    <a:off x="4057388" y="1644200"/>
                    <a:ext cx="191212" cy="98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箭头连接符 201">
                    <a:extLst>
                      <a:ext uri="{FF2B5EF4-FFF2-40B4-BE49-F238E27FC236}">
                        <a16:creationId xmlns:a16="http://schemas.microsoft.com/office/drawing/2014/main" id="{51736085-EF79-4219-A45D-079AB942EE18}"/>
                      </a:ext>
                    </a:extLst>
                  </p:cNvPr>
                  <p:cNvCxnSpPr>
                    <a:cxnSpLocks/>
                    <a:stCxn id="199" idx="3"/>
                    <a:endCxn id="200" idx="1"/>
                  </p:cNvCxnSpPr>
                  <p:nvPr/>
                </p:nvCxnSpPr>
                <p:spPr>
                  <a:xfrm flipV="1">
                    <a:off x="4678348" y="1644199"/>
                    <a:ext cx="203964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99891129-06C3-41AA-844E-08A62E7C0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4550" y="993297"/>
                    <a:ext cx="1013933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Request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zh-CN" altLang="en-US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Flow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</a:t>
                    </a:r>
                    <a:r>
                      <a: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D)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needs to be processed by </a:t>
                    </a:r>
                    <a:r>
                      <a:rPr lang="en-US" altLang="zh-CN" sz="12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SFC</a:t>
                    </a:r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E520E73F-A5E5-40B0-A66F-E52A635FA84A}"/>
                      </a:ext>
                    </a:extLst>
                  </p:cNvPr>
                  <p:cNvSpPr/>
                  <p:nvPr/>
                </p:nvSpPr>
                <p:spPr>
                  <a:xfrm>
                    <a:off x="3434907" y="1040351"/>
                    <a:ext cx="2036197" cy="881782"/>
                  </a:xfrm>
                  <a:prstGeom prst="rect">
                    <a:avLst/>
                  </a:prstGeom>
                  <a:noFill/>
                  <a:ln w="1270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C50416ED-0F3D-4ED8-A041-273C2EBC091D}"/>
                    </a:ext>
                  </a:extLst>
                </p:cNvPr>
                <p:cNvSpPr txBox="1"/>
                <p:nvPr/>
              </p:nvSpPr>
              <p:spPr>
                <a:xfrm>
                  <a:off x="3751052" y="192348"/>
                  <a:ext cx="576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ABF75A-B50B-4579-87EE-995F031356DE}"/>
                  </a:ext>
                </a:extLst>
              </p:cNvPr>
              <p:cNvSpPr txBox="1"/>
              <p:nvPr/>
            </p:nvSpPr>
            <p:spPr>
              <a:xfrm>
                <a:off x="4376530" y="19018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12A55D1E-BA1F-4178-B6BC-2B9A14E746BD}"/>
                  </a:ext>
                </a:extLst>
              </p:cNvPr>
              <p:cNvSpPr txBox="1"/>
              <p:nvPr/>
            </p:nvSpPr>
            <p:spPr>
              <a:xfrm>
                <a:off x="4996751" y="20295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226B4284-0DC2-4EFA-ADD9-0B3909018429}"/>
                </a:ext>
              </a:extLst>
            </p:cNvPr>
            <p:cNvSpPr txBox="1"/>
            <p:nvPr/>
          </p:nvSpPr>
          <p:spPr>
            <a:xfrm>
              <a:off x="8419659" y="1099778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</a:t>
              </a:r>
              <a:endParaRPr lang="zh-CN" alt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F9B16F-E78A-4829-8031-396649FC60AF}"/>
              </a:ext>
            </a:extLst>
          </p:cNvPr>
          <p:cNvSpPr txBox="1"/>
          <p:nvPr/>
        </p:nvSpPr>
        <p:spPr>
          <a:xfrm>
            <a:off x="1135723" y="249764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FFDD522E-5FA1-4ED0-B70C-FB706097D785}"/>
              </a:ext>
            </a:extLst>
          </p:cNvPr>
          <p:cNvSpPr/>
          <p:nvPr/>
        </p:nvSpPr>
        <p:spPr>
          <a:xfrm>
            <a:off x="167326" y="1744505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9B65A62-E8E2-4C99-8684-49C694114BC0}"/>
              </a:ext>
            </a:extLst>
          </p:cNvPr>
          <p:cNvSpPr/>
          <p:nvPr/>
        </p:nvSpPr>
        <p:spPr>
          <a:xfrm>
            <a:off x="1135723" y="1744505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023BC25-4A49-45F9-83EA-ED405517746F}"/>
              </a:ext>
            </a:extLst>
          </p:cNvPr>
          <p:cNvSpPr/>
          <p:nvPr/>
        </p:nvSpPr>
        <p:spPr>
          <a:xfrm>
            <a:off x="2110391" y="1744505"/>
            <a:ext cx="796742" cy="796742"/>
          </a:xfrm>
          <a:prstGeom prst="roundRect">
            <a:avLst>
              <a:gd name="adj" fmla="val 27062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5B21DE7-EA2B-4656-9039-21DE1A5D419F}"/>
              </a:ext>
            </a:extLst>
          </p:cNvPr>
          <p:cNvSpPr/>
          <p:nvPr/>
        </p:nvSpPr>
        <p:spPr>
          <a:xfrm>
            <a:off x="92882" y="1394015"/>
            <a:ext cx="2894966" cy="149772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C9E686C-CCA0-49A7-B848-58828489EA55}"/>
              </a:ext>
            </a:extLst>
          </p:cNvPr>
          <p:cNvCxnSpPr>
            <a:cxnSpLocks/>
            <a:stCxn id="117" idx="0"/>
            <a:endCxn id="114" idx="2"/>
          </p:cNvCxnSpPr>
          <p:nvPr/>
        </p:nvCxnSpPr>
        <p:spPr>
          <a:xfrm flipV="1">
            <a:off x="1540365" y="2891737"/>
            <a:ext cx="0" cy="12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2B5D398D-5B26-42B4-9E20-68B06C857946}"/>
              </a:ext>
            </a:extLst>
          </p:cNvPr>
          <p:cNvSpPr/>
          <p:nvPr/>
        </p:nvSpPr>
        <p:spPr>
          <a:xfrm>
            <a:off x="1353360" y="3020662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568A799-F2EC-476F-B370-A22688386AA1}"/>
              </a:ext>
            </a:extLst>
          </p:cNvPr>
          <p:cNvCxnSpPr>
            <a:cxnSpLocks/>
            <a:stCxn id="124" idx="4"/>
            <a:endCxn id="114" idx="0"/>
          </p:cNvCxnSpPr>
          <p:nvPr/>
        </p:nvCxnSpPr>
        <p:spPr>
          <a:xfrm>
            <a:off x="1539829" y="1303594"/>
            <a:ext cx="536" cy="90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4C15C01-ECCC-4A24-A2BB-845DCE37FDBC}"/>
              </a:ext>
            </a:extLst>
          </p:cNvPr>
          <p:cNvSpPr txBox="1"/>
          <p:nvPr/>
        </p:nvSpPr>
        <p:spPr>
          <a:xfrm>
            <a:off x="122702" y="138452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146ACAD-5311-4FC1-AA34-CE95B539CCE5}"/>
              </a:ext>
            </a:extLst>
          </p:cNvPr>
          <p:cNvSpPr txBox="1"/>
          <p:nvPr/>
        </p:nvSpPr>
        <p:spPr>
          <a:xfrm>
            <a:off x="152713" y="249764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EF81B41-8A8E-4F71-AA35-23CFE3BB9909}"/>
              </a:ext>
            </a:extLst>
          </p:cNvPr>
          <p:cNvSpPr txBox="1"/>
          <p:nvPr/>
        </p:nvSpPr>
        <p:spPr>
          <a:xfrm>
            <a:off x="2097031" y="249764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E5F9A50-E8EB-4030-8BC4-D44532745E4B}"/>
              </a:ext>
            </a:extLst>
          </p:cNvPr>
          <p:cNvSpPr/>
          <p:nvPr/>
        </p:nvSpPr>
        <p:spPr>
          <a:xfrm>
            <a:off x="1352824" y="937588"/>
            <a:ext cx="374010" cy="36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7638BB8-2FAE-4E84-8049-A4B675E690D8}"/>
              </a:ext>
            </a:extLst>
          </p:cNvPr>
          <p:cNvCxnSpPr>
            <a:cxnSpLocks/>
          </p:cNvCxnSpPr>
          <p:nvPr/>
        </p:nvCxnSpPr>
        <p:spPr>
          <a:xfrm flipH="1">
            <a:off x="1950104" y="879590"/>
            <a:ext cx="2984" cy="3391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40F83C0-99A5-4BF2-A985-00312719F6DC}"/>
              </a:ext>
            </a:extLst>
          </p:cNvPr>
          <p:cNvSpPr txBox="1"/>
          <p:nvPr/>
        </p:nvSpPr>
        <p:spPr>
          <a:xfrm>
            <a:off x="1958006" y="86010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7D9EB69-CA3A-46F6-AA15-0912260A8028}"/>
              </a:ext>
            </a:extLst>
          </p:cNvPr>
          <p:cNvCxnSpPr>
            <a:cxnSpLocks/>
          </p:cNvCxnSpPr>
          <p:nvPr/>
        </p:nvCxnSpPr>
        <p:spPr>
          <a:xfrm>
            <a:off x="634883" y="279402"/>
            <a:ext cx="154368" cy="0"/>
          </a:xfrm>
          <a:prstGeom prst="straightConnector1">
            <a:avLst/>
          </a:prstGeom>
          <a:noFill/>
          <a:ln w="9525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BA3DE2F8-DBDD-45A4-9809-4F8658209566}"/>
              </a:ext>
            </a:extLst>
          </p:cNvPr>
          <p:cNvCxnSpPr/>
          <p:nvPr/>
        </p:nvCxnSpPr>
        <p:spPr>
          <a:xfrm>
            <a:off x="0" y="344318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3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761601-98E6-4144-A410-90C9BB21B246}"/>
              </a:ext>
            </a:extLst>
          </p:cNvPr>
          <p:cNvSpPr/>
          <p:nvPr/>
        </p:nvSpPr>
        <p:spPr>
          <a:xfrm>
            <a:off x="4185404" y="1319647"/>
            <a:ext cx="3640142" cy="1340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Orchestrator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125">
            <a:extLst>
              <a:ext uri="{FF2B5EF4-FFF2-40B4-BE49-F238E27FC236}">
                <a16:creationId xmlns:a16="http://schemas.microsoft.com/office/drawing/2014/main" id="{016AF764-A473-4985-B3F6-027CC301C2F1}"/>
              </a:ext>
            </a:extLst>
          </p:cNvPr>
          <p:cNvSpPr/>
          <p:nvPr/>
        </p:nvSpPr>
        <p:spPr>
          <a:xfrm>
            <a:off x="4624407" y="1855785"/>
            <a:ext cx="2762134" cy="610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Parallelism-aware placement algorithm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209">
            <a:extLst>
              <a:ext uri="{FF2B5EF4-FFF2-40B4-BE49-F238E27FC236}">
                <a16:creationId xmlns:a16="http://schemas.microsoft.com/office/drawing/2014/main" id="{ADE7C0A8-474C-4CFB-A87C-2094D65C3855}"/>
              </a:ext>
            </a:extLst>
          </p:cNvPr>
          <p:cNvSpPr/>
          <p:nvPr/>
        </p:nvSpPr>
        <p:spPr>
          <a:xfrm rot="5400000">
            <a:off x="5715937" y="706642"/>
            <a:ext cx="602033" cy="3093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209">
            <a:extLst>
              <a:ext uri="{FF2B5EF4-FFF2-40B4-BE49-F238E27FC236}">
                <a16:creationId xmlns:a16="http://schemas.microsoft.com/office/drawing/2014/main" id="{45C6706F-5046-4CA7-96A1-EAD7C08AF39D}"/>
              </a:ext>
            </a:extLst>
          </p:cNvPr>
          <p:cNvSpPr/>
          <p:nvPr/>
        </p:nvSpPr>
        <p:spPr>
          <a:xfrm rot="5400000">
            <a:off x="5639089" y="3072087"/>
            <a:ext cx="913818" cy="3093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06163-6F8B-472B-9AAC-108F7578695C}"/>
              </a:ext>
            </a:extLst>
          </p:cNvPr>
          <p:cNvSpPr txBox="1"/>
          <p:nvPr/>
        </p:nvSpPr>
        <p:spPr>
          <a:xfrm>
            <a:off x="4202535" y="3888599"/>
            <a:ext cx="378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A8541-0265-4189-92E7-CC1F6BE9331C}"/>
              </a:ext>
            </a:extLst>
          </p:cNvPr>
          <p:cNvSpPr txBox="1"/>
          <p:nvPr/>
        </p:nvSpPr>
        <p:spPr>
          <a:xfrm>
            <a:off x="8213163" y="4564244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7E92D-C09D-40BF-ACDF-19409DF86D04}"/>
              </a:ext>
            </a:extLst>
          </p:cNvPr>
          <p:cNvSpPr txBox="1"/>
          <p:nvPr/>
        </p:nvSpPr>
        <p:spPr>
          <a:xfrm>
            <a:off x="6156524" y="595147"/>
            <a:ext cx="218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 requests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9D3AC-0715-42DD-B385-62CD64270394}"/>
              </a:ext>
            </a:extLst>
          </p:cNvPr>
          <p:cNvSpPr txBox="1"/>
          <p:nvPr/>
        </p:nvSpPr>
        <p:spPr>
          <a:xfrm>
            <a:off x="7197763" y="2902861"/>
            <a:ext cx="247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 deployment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029A1-1876-4390-9DA3-2F51135C4C12}"/>
              </a:ext>
            </a:extLst>
          </p:cNvPr>
          <p:cNvSpPr txBox="1"/>
          <p:nvPr/>
        </p:nvSpPr>
        <p:spPr>
          <a:xfrm>
            <a:off x="1507123" y="4270502"/>
            <a:ext cx="134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右箭头 209">
            <a:extLst>
              <a:ext uri="{FF2B5EF4-FFF2-40B4-BE49-F238E27FC236}">
                <a16:creationId xmlns:a16="http://schemas.microsoft.com/office/drawing/2014/main" id="{AEE845DA-E4A7-4990-AB07-AF8F3B6C9B54}"/>
              </a:ext>
            </a:extLst>
          </p:cNvPr>
          <p:cNvSpPr/>
          <p:nvPr/>
        </p:nvSpPr>
        <p:spPr>
          <a:xfrm rot="7129012">
            <a:off x="4684987" y="3024143"/>
            <a:ext cx="982247" cy="3093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右箭头 209">
            <a:extLst>
              <a:ext uri="{FF2B5EF4-FFF2-40B4-BE49-F238E27FC236}">
                <a16:creationId xmlns:a16="http://schemas.microsoft.com/office/drawing/2014/main" id="{E77BC0C4-48E5-4DEE-AB76-0693970DBE58}"/>
              </a:ext>
            </a:extLst>
          </p:cNvPr>
          <p:cNvSpPr/>
          <p:nvPr/>
        </p:nvSpPr>
        <p:spPr>
          <a:xfrm rot="3557984">
            <a:off x="6511692" y="3020542"/>
            <a:ext cx="982247" cy="3093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677765-8998-4A6A-81F9-4EAD759EDF1B}"/>
              </a:ext>
            </a:extLst>
          </p:cNvPr>
          <p:cNvCxnSpPr>
            <a:cxnSpLocks/>
          </p:cNvCxnSpPr>
          <p:nvPr/>
        </p:nvCxnSpPr>
        <p:spPr>
          <a:xfrm>
            <a:off x="1778206" y="5013198"/>
            <a:ext cx="863394" cy="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2">
            <a:extLst>
              <a:ext uri="{FF2B5EF4-FFF2-40B4-BE49-F238E27FC236}">
                <a16:creationId xmlns:a16="http://schemas.microsoft.com/office/drawing/2014/main" id="{FF830011-C9B8-44B5-95E0-5A4C8C0211BF}"/>
              </a:ext>
            </a:extLst>
          </p:cNvPr>
          <p:cNvSpPr/>
          <p:nvPr/>
        </p:nvSpPr>
        <p:spPr>
          <a:xfrm>
            <a:off x="3256504" y="4445872"/>
            <a:ext cx="1469190" cy="1147404"/>
          </a:xfrm>
          <a:prstGeom prst="roundRect">
            <a:avLst>
              <a:gd name="adj" fmla="val 1838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0C9ED889-F2E3-40D0-B56E-ECF098CB6811}"/>
              </a:ext>
            </a:extLst>
          </p:cNvPr>
          <p:cNvSpPr txBox="1"/>
          <p:nvPr/>
        </p:nvSpPr>
        <p:spPr>
          <a:xfrm>
            <a:off x="3529619" y="5529469"/>
            <a:ext cx="9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125">
            <a:extLst>
              <a:ext uri="{FF2B5EF4-FFF2-40B4-BE49-F238E27FC236}">
                <a16:creationId xmlns:a16="http://schemas.microsoft.com/office/drawing/2014/main" id="{B5F403A3-5BA5-4F2E-8290-9E936706D29E}"/>
              </a:ext>
            </a:extLst>
          </p:cNvPr>
          <p:cNvSpPr/>
          <p:nvPr/>
        </p:nvSpPr>
        <p:spPr>
          <a:xfrm>
            <a:off x="3368513" y="4667401"/>
            <a:ext cx="1245172" cy="677079"/>
          </a:xfrm>
          <a:prstGeom prst="rect">
            <a:avLst/>
          </a:prstGeom>
          <a:solidFill>
            <a:schemeClr val="accent4">
              <a:lumMod val="40000"/>
              <a:lumOff val="6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F2CA417-9687-4853-958A-E47045A9132F}"/>
              </a:ext>
            </a:extLst>
          </p:cNvPr>
          <p:cNvSpPr/>
          <p:nvPr/>
        </p:nvSpPr>
        <p:spPr>
          <a:xfrm>
            <a:off x="2966944" y="3912568"/>
            <a:ext cx="6100017" cy="2112588"/>
          </a:xfrm>
          <a:prstGeom prst="roundRect">
            <a:avLst>
              <a:gd name="adj" fmla="val 1126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">
            <a:extLst>
              <a:ext uri="{FF2B5EF4-FFF2-40B4-BE49-F238E27FC236}">
                <a16:creationId xmlns:a16="http://schemas.microsoft.com/office/drawing/2014/main" id="{003DBE79-3961-4A46-A5CA-9392200036F7}"/>
              </a:ext>
            </a:extLst>
          </p:cNvPr>
          <p:cNvSpPr/>
          <p:nvPr/>
        </p:nvSpPr>
        <p:spPr>
          <a:xfrm>
            <a:off x="4928219" y="4437228"/>
            <a:ext cx="1469190" cy="1147404"/>
          </a:xfrm>
          <a:prstGeom prst="roundRect">
            <a:avLst>
              <a:gd name="adj" fmla="val 1838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C2ACC51C-5407-4A5F-A885-B46A2A079348}"/>
              </a:ext>
            </a:extLst>
          </p:cNvPr>
          <p:cNvSpPr txBox="1"/>
          <p:nvPr/>
        </p:nvSpPr>
        <p:spPr>
          <a:xfrm>
            <a:off x="5201334" y="5520825"/>
            <a:ext cx="9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125">
            <a:extLst>
              <a:ext uri="{FF2B5EF4-FFF2-40B4-BE49-F238E27FC236}">
                <a16:creationId xmlns:a16="http://schemas.microsoft.com/office/drawing/2014/main" id="{87AA39BE-550E-45B6-B45A-9D368AF03737}"/>
              </a:ext>
            </a:extLst>
          </p:cNvPr>
          <p:cNvSpPr/>
          <p:nvPr/>
        </p:nvSpPr>
        <p:spPr>
          <a:xfrm>
            <a:off x="5040228" y="4658757"/>
            <a:ext cx="1245172" cy="677079"/>
          </a:xfrm>
          <a:prstGeom prst="rect">
            <a:avLst/>
          </a:prstGeom>
          <a:solidFill>
            <a:schemeClr val="accent4">
              <a:lumMod val="40000"/>
              <a:lumOff val="6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2">
            <a:extLst>
              <a:ext uri="{FF2B5EF4-FFF2-40B4-BE49-F238E27FC236}">
                <a16:creationId xmlns:a16="http://schemas.microsoft.com/office/drawing/2014/main" id="{591334F7-68B8-46BE-A01E-0DA197A0C807}"/>
              </a:ext>
            </a:extLst>
          </p:cNvPr>
          <p:cNvSpPr/>
          <p:nvPr/>
        </p:nvSpPr>
        <p:spPr>
          <a:xfrm>
            <a:off x="6597540" y="4437228"/>
            <a:ext cx="1469190" cy="1147404"/>
          </a:xfrm>
          <a:prstGeom prst="roundRect">
            <a:avLst>
              <a:gd name="adj" fmla="val 1838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C432D39-C437-4E87-A739-94D1DE890D92}"/>
              </a:ext>
            </a:extLst>
          </p:cNvPr>
          <p:cNvSpPr txBox="1"/>
          <p:nvPr/>
        </p:nvSpPr>
        <p:spPr>
          <a:xfrm>
            <a:off x="6870655" y="5520825"/>
            <a:ext cx="9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125">
            <a:extLst>
              <a:ext uri="{FF2B5EF4-FFF2-40B4-BE49-F238E27FC236}">
                <a16:creationId xmlns:a16="http://schemas.microsoft.com/office/drawing/2014/main" id="{52A6F30F-E83A-4ABF-92EC-9AC91C3A8126}"/>
              </a:ext>
            </a:extLst>
          </p:cNvPr>
          <p:cNvSpPr/>
          <p:nvPr/>
        </p:nvSpPr>
        <p:spPr>
          <a:xfrm>
            <a:off x="6709549" y="4658757"/>
            <a:ext cx="1245172" cy="677079"/>
          </a:xfrm>
          <a:prstGeom prst="rect">
            <a:avLst/>
          </a:prstGeom>
          <a:solidFill>
            <a:schemeClr val="accent4">
              <a:lumMod val="40000"/>
              <a:lumOff val="6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2">
            <a:extLst>
              <a:ext uri="{FF2B5EF4-FFF2-40B4-BE49-F238E27FC236}">
                <a16:creationId xmlns:a16="http://schemas.microsoft.com/office/drawing/2014/main" id="{5413D5A2-B227-4B77-A5AB-726CC8CB6580}"/>
              </a:ext>
            </a:extLst>
          </p:cNvPr>
          <p:cNvCxnSpPr>
            <a:cxnSpLocks/>
          </p:cNvCxnSpPr>
          <p:nvPr/>
        </p:nvCxnSpPr>
        <p:spPr>
          <a:xfrm>
            <a:off x="9398206" y="5013198"/>
            <a:ext cx="863394" cy="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2">
            <a:extLst>
              <a:ext uri="{FF2B5EF4-FFF2-40B4-BE49-F238E27FC236}">
                <a16:creationId xmlns:a16="http://schemas.microsoft.com/office/drawing/2014/main" id="{D52B253C-750D-4768-BC66-431CC35FBA23}"/>
              </a:ext>
            </a:extLst>
          </p:cNvPr>
          <p:cNvSpPr/>
          <p:nvPr/>
        </p:nvSpPr>
        <p:spPr>
          <a:xfrm>
            <a:off x="3856028" y="4595232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FED1C192-9BC6-4B03-9250-B6A23B020A06}"/>
              </a:ext>
            </a:extLst>
          </p:cNvPr>
          <p:cNvSpPr/>
          <p:nvPr/>
        </p:nvSpPr>
        <p:spPr>
          <a:xfrm>
            <a:off x="638997" y="1675385"/>
            <a:ext cx="4321903" cy="4342570"/>
          </a:xfrm>
          <a:prstGeom prst="roundRect">
            <a:avLst>
              <a:gd name="adj" fmla="val 1126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217658" y="654072"/>
            <a:ext cx="6201845" cy="5515141"/>
          </a:xfrm>
          <a:custGeom>
            <a:avLst/>
            <a:gdLst>
              <a:gd name="connsiteX0" fmla="*/ 0 w 5707475"/>
              <a:gd name="connsiteY0" fmla="*/ 0 h 4929951"/>
              <a:gd name="connsiteX1" fmla="*/ 3329360 w 5707475"/>
              <a:gd name="connsiteY1" fmla="*/ 0 h 4929951"/>
              <a:gd name="connsiteX2" fmla="*/ 3329360 w 5707475"/>
              <a:gd name="connsiteY2" fmla="*/ 0 h 4929951"/>
              <a:gd name="connsiteX3" fmla="*/ 4756229 w 5707475"/>
              <a:gd name="connsiteY3" fmla="*/ 0 h 4929951"/>
              <a:gd name="connsiteX4" fmla="*/ 5707475 w 5707475"/>
              <a:gd name="connsiteY4" fmla="*/ 0 h 4929951"/>
              <a:gd name="connsiteX5" fmla="*/ 5707475 w 5707475"/>
              <a:gd name="connsiteY5" fmla="*/ 2875805 h 4929951"/>
              <a:gd name="connsiteX6" fmla="*/ 5707475 w 5707475"/>
              <a:gd name="connsiteY6" fmla="*/ 2875805 h 4929951"/>
              <a:gd name="connsiteX7" fmla="*/ 5707475 w 5707475"/>
              <a:gd name="connsiteY7" fmla="*/ 4108293 h 4929951"/>
              <a:gd name="connsiteX8" fmla="*/ 5707475 w 5707475"/>
              <a:gd name="connsiteY8" fmla="*/ 4929951 h 4929951"/>
              <a:gd name="connsiteX9" fmla="*/ 4756229 w 5707475"/>
              <a:gd name="connsiteY9" fmla="*/ 4929951 h 4929951"/>
              <a:gd name="connsiteX10" fmla="*/ 4554166 w 5707475"/>
              <a:gd name="connsiteY10" fmla="*/ 5429799 h 4929951"/>
              <a:gd name="connsiteX11" fmla="*/ 3329360 w 5707475"/>
              <a:gd name="connsiteY11" fmla="*/ 4929951 h 4929951"/>
              <a:gd name="connsiteX12" fmla="*/ 0 w 5707475"/>
              <a:gd name="connsiteY12" fmla="*/ 4929951 h 4929951"/>
              <a:gd name="connsiteX13" fmla="*/ 0 w 5707475"/>
              <a:gd name="connsiteY13" fmla="*/ 4108293 h 4929951"/>
              <a:gd name="connsiteX14" fmla="*/ 0 w 5707475"/>
              <a:gd name="connsiteY14" fmla="*/ 2875805 h 4929951"/>
              <a:gd name="connsiteX15" fmla="*/ 0 w 5707475"/>
              <a:gd name="connsiteY15" fmla="*/ 2875805 h 4929951"/>
              <a:gd name="connsiteX16" fmla="*/ 0 w 5707475"/>
              <a:gd name="connsiteY16" fmla="*/ 0 h 4929951"/>
              <a:gd name="connsiteX0" fmla="*/ 0 w 5707475"/>
              <a:gd name="connsiteY0" fmla="*/ 0 h 5429799"/>
              <a:gd name="connsiteX1" fmla="*/ 3329360 w 5707475"/>
              <a:gd name="connsiteY1" fmla="*/ 0 h 5429799"/>
              <a:gd name="connsiteX2" fmla="*/ 3329360 w 5707475"/>
              <a:gd name="connsiteY2" fmla="*/ 0 h 5429799"/>
              <a:gd name="connsiteX3" fmla="*/ 4756229 w 5707475"/>
              <a:gd name="connsiteY3" fmla="*/ 0 h 5429799"/>
              <a:gd name="connsiteX4" fmla="*/ 5707475 w 5707475"/>
              <a:gd name="connsiteY4" fmla="*/ 0 h 5429799"/>
              <a:gd name="connsiteX5" fmla="*/ 5707475 w 5707475"/>
              <a:gd name="connsiteY5" fmla="*/ 2875805 h 5429799"/>
              <a:gd name="connsiteX6" fmla="*/ 5707475 w 5707475"/>
              <a:gd name="connsiteY6" fmla="*/ 2875805 h 5429799"/>
              <a:gd name="connsiteX7" fmla="*/ 5707475 w 5707475"/>
              <a:gd name="connsiteY7" fmla="*/ 4108293 h 5429799"/>
              <a:gd name="connsiteX8" fmla="*/ 5707475 w 5707475"/>
              <a:gd name="connsiteY8" fmla="*/ 4929951 h 5429799"/>
              <a:gd name="connsiteX9" fmla="*/ 4756229 w 5707475"/>
              <a:gd name="connsiteY9" fmla="*/ 4929951 h 5429799"/>
              <a:gd name="connsiteX10" fmla="*/ 4554166 w 5707475"/>
              <a:gd name="connsiteY10" fmla="*/ 5429799 h 5429799"/>
              <a:gd name="connsiteX11" fmla="*/ 4234882 w 5707475"/>
              <a:gd name="connsiteY11" fmla="*/ 4912196 h 5429799"/>
              <a:gd name="connsiteX12" fmla="*/ 0 w 5707475"/>
              <a:gd name="connsiteY12" fmla="*/ 4929951 h 5429799"/>
              <a:gd name="connsiteX13" fmla="*/ 0 w 5707475"/>
              <a:gd name="connsiteY13" fmla="*/ 4108293 h 5429799"/>
              <a:gd name="connsiteX14" fmla="*/ 0 w 5707475"/>
              <a:gd name="connsiteY14" fmla="*/ 2875805 h 5429799"/>
              <a:gd name="connsiteX15" fmla="*/ 0 w 5707475"/>
              <a:gd name="connsiteY15" fmla="*/ 2875805 h 5429799"/>
              <a:gd name="connsiteX16" fmla="*/ 0 w 5707475"/>
              <a:gd name="connsiteY16" fmla="*/ 0 h 5429799"/>
              <a:gd name="connsiteX0" fmla="*/ 0 w 5707475"/>
              <a:gd name="connsiteY0" fmla="*/ 0 h 5429799"/>
              <a:gd name="connsiteX1" fmla="*/ 3329360 w 5707475"/>
              <a:gd name="connsiteY1" fmla="*/ 0 h 5429799"/>
              <a:gd name="connsiteX2" fmla="*/ 3329360 w 5707475"/>
              <a:gd name="connsiteY2" fmla="*/ 0 h 5429799"/>
              <a:gd name="connsiteX3" fmla="*/ 4756229 w 5707475"/>
              <a:gd name="connsiteY3" fmla="*/ 0 h 5429799"/>
              <a:gd name="connsiteX4" fmla="*/ 5707475 w 5707475"/>
              <a:gd name="connsiteY4" fmla="*/ 0 h 5429799"/>
              <a:gd name="connsiteX5" fmla="*/ 5707475 w 5707475"/>
              <a:gd name="connsiteY5" fmla="*/ 2875805 h 5429799"/>
              <a:gd name="connsiteX6" fmla="*/ 5707475 w 5707475"/>
              <a:gd name="connsiteY6" fmla="*/ 2875805 h 5429799"/>
              <a:gd name="connsiteX7" fmla="*/ 5707475 w 5707475"/>
              <a:gd name="connsiteY7" fmla="*/ 4108293 h 5429799"/>
              <a:gd name="connsiteX8" fmla="*/ 5707475 w 5707475"/>
              <a:gd name="connsiteY8" fmla="*/ 4929951 h 5429799"/>
              <a:gd name="connsiteX9" fmla="*/ 4623064 w 5707475"/>
              <a:gd name="connsiteY9" fmla="*/ 4929951 h 5429799"/>
              <a:gd name="connsiteX10" fmla="*/ 4554166 w 5707475"/>
              <a:gd name="connsiteY10" fmla="*/ 5429799 h 5429799"/>
              <a:gd name="connsiteX11" fmla="*/ 4234882 w 5707475"/>
              <a:gd name="connsiteY11" fmla="*/ 4912196 h 5429799"/>
              <a:gd name="connsiteX12" fmla="*/ 0 w 5707475"/>
              <a:gd name="connsiteY12" fmla="*/ 4929951 h 5429799"/>
              <a:gd name="connsiteX13" fmla="*/ 0 w 5707475"/>
              <a:gd name="connsiteY13" fmla="*/ 4108293 h 5429799"/>
              <a:gd name="connsiteX14" fmla="*/ 0 w 5707475"/>
              <a:gd name="connsiteY14" fmla="*/ 2875805 h 5429799"/>
              <a:gd name="connsiteX15" fmla="*/ 0 w 5707475"/>
              <a:gd name="connsiteY15" fmla="*/ 2875805 h 5429799"/>
              <a:gd name="connsiteX16" fmla="*/ 0 w 5707475"/>
              <a:gd name="connsiteY16" fmla="*/ 0 h 5429799"/>
              <a:gd name="connsiteX0" fmla="*/ 0 w 5707475"/>
              <a:gd name="connsiteY0" fmla="*/ 0 h 5456432"/>
              <a:gd name="connsiteX1" fmla="*/ 3329360 w 5707475"/>
              <a:gd name="connsiteY1" fmla="*/ 0 h 5456432"/>
              <a:gd name="connsiteX2" fmla="*/ 3329360 w 5707475"/>
              <a:gd name="connsiteY2" fmla="*/ 0 h 5456432"/>
              <a:gd name="connsiteX3" fmla="*/ 4756229 w 5707475"/>
              <a:gd name="connsiteY3" fmla="*/ 0 h 5456432"/>
              <a:gd name="connsiteX4" fmla="*/ 5707475 w 5707475"/>
              <a:gd name="connsiteY4" fmla="*/ 0 h 5456432"/>
              <a:gd name="connsiteX5" fmla="*/ 5707475 w 5707475"/>
              <a:gd name="connsiteY5" fmla="*/ 2875805 h 5456432"/>
              <a:gd name="connsiteX6" fmla="*/ 5707475 w 5707475"/>
              <a:gd name="connsiteY6" fmla="*/ 2875805 h 5456432"/>
              <a:gd name="connsiteX7" fmla="*/ 5707475 w 5707475"/>
              <a:gd name="connsiteY7" fmla="*/ 4108293 h 5456432"/>
              <a:gd name="connsiteX8" fmla="*/ 5707475 w 5707475"/>
              <a:gd name="connsiteY8" fmla="*/ 4929951 h 5456432"/>
              <a:gd name="connsiteX9" fmla="*/ 4623064 w 5707475"/>
              <a:gd name="connsiteY9" fmla="*/ 4929951 h 5456432"/>
              <a:gd name="connsiteX10" fmla="*/ 4429879 w 5707475"/>
              <a:gd name="connsiteY10" fmla="*/ 5456432 h 5456432"/>
              <a:gd name="connsiteX11" fmla="*/ 4234882 w 5707475"/>
              <a:gd name="connsiteY11" fmla="*/ 4912196 h 5456432"/>
              <a:gd name="connsiteX12" fmla="*/ 0 w 5707475"/>
              <a:gd name="connsiteY12" fmla="*/ 4929951 h 5456432"/>
              <a:gd name="connsiteX13" fmla="*/ 0 w 5707475"/>
              <a:gd name="connsiteY13" fmla="*/ 4108293 h 5456432"/>
              <a:gd name="connsiteX14" fmla="*/ 0 w 5707475"/>
              <a:gd name="connsiteY14" fmla="*/ 2875805 h 5456432"/>
              <a:gd name="connsiteX15" fmla="*/ 0 w 5707475"/>
              <a:gd name="connsiteY15" fmla="*/ 2875805 h 5456432"/>
              <a:gd name="connsiteX16" fmla="*/ 0 w 5707475"/>
              <a:gd name="connsiteY16" fmla="*/ 0 h 5456432"/>
              <a:gd name="connsiteX0" fmla="*/ 0 w 5707475"/>
              <a:gd name="connsiteY0" fmla="*/ 0 h 5438677"/>
              <a:gd name="connsiteX1" fmla="*/ 3329360 w 5707475"/>
              <a:gd name="connsiteY1" fmla="*/ 0 h 5438677"/>
              <a:gd name="connsiteX2" fmla="*/ 3329360 w 5707475"/>
              <a:gd name="connsiteY2" fmla="*/ 0 h 5438677"/>
              <a:gd name="connsiteX3" fmla="*/ 4756229 w 5707475"/>
              <a:gd name="connsiteY3" fmla="*/ 0 h 5438677"/>
              <a:gd name="connsiteX4" fmla="*/ 5707475 w 5707475"/>
              <a:gd name="connsiteY4" fmla="*/ 0 h 5438677"/>
              <a:gd name="connsiteX5" fmla="*/ 5707475 w 5707475"/>
              <a:gd name="connsiteY5" fmla="*/ 2875805 h 5438677"/>
              <a:gd name="connsiteX6" fmla="*/ 5707475 w 5707475"/>
              <a:gd name="connsiteY6" fmla="*/ 2875805 h 5438677"/>
              <a:gd name="connsiteX7" fmla="*/ 5707475 w 5707475"/>
              <a:gd name="connsiteY7" fmla="*/ 4108293 h 5438677"/>
              <a:gd name="connsiteX8" fmla="*/ 5707475 w 5707475"/>
              <a:gd name="connsiteY8" fmla="*/ 4929951 h 5438677"/>
              <a:gd name="connsiteX9" fmla="*/ 4623064 w 5707475"/>
              <a:gd name="connsiteY9" fmla="*/ 4929951 h 5438677"/>
              <a:gd name="connsiteX10" fmla="*/ 4385493 w 5707475"/>
              <a:gd name="connsiteY10" fmla="*/ 5438677 h 5438677"/>
              <a:gd name="connsiteX11" fmla="*/ 4234882 w 5707475"/>
              <a:gd name="connsiteY11" fmla="*/ 4912196 h 5438677"/>
              <a:gd name="connsiteX12" fmla="*/ 0 w 5707475"/>
              <a:gd name="connsiteY12" fmla="*/ 4929951 h 5438677"/>
              <a:gd name="connsiteX13" fmla="*/ 0 w 5707475"/>
              <a:gd name="connsiteY13" fmla="*/ 4108293 h 5438677"/>
              <a:gd name="connsiteX14" fmla="*/ 0 w 5707475"/>
              <a:gd name="connsiteY14" fmla="*/ 2875805 h 5438677"/>
              <a:gd name="connsiteX15" fmla="*/ 0 w 5707475"/>
              <a:gd name="connsiteY15" fmla="*/ 2875805 h 5438677"/>
              <a:gd name="connsiteX16" fmla="*/ 0 w 5707475"/>
              <a:gd name="connsiteY16" fmla="*/ 0 h 5438677"/>
              <a:gd name="connsiteX0" fmla="*/ 0 w 5707475"/>
              <a:gd name="connsiteY0" fmla="*/ 0 h 5438677"/>
              <a:gd name="connsiteX1" fmla="*/ 3329360 w 5707475"/>
              <a:gd name="connsiteY1" fmla="*/ 0 h 5438677"/>
              <a:gd name="connsiteX2" fmla="*/ 3329360 w 5707475"/>
              <a:gd name="connsiteY2" fmla="*/ 0 h 5438677"/>
              <a:gd name="connsiteX3" fmla="*/ 4756229 w 5707475"/>
              <a:gd name="connsiteY3" fmla="*/ 0 h 5438677"/>
              <a:gd name="connsiteX4" fmla="*/ 5707475 w 5707475"/>
              <a:gd name="connsiteY4" fmla="*/ 0 h 5438677"/>
              <a:gd name="connsiteX5" fmla="*/ 5707475 w 5707475"/>
              <a:gd name="connsiteY5" fmla="*/ 2875805 h 5438677"/>
              <a:gd name="connsiteX6" fmla="*/ 5707475 w 5707475"/>
              <a:gd name="connsiteY6" fmla="*/ 2875805 h 5438677"/>
              <a:gd name="connsiteX7" fmla="*/ 5707475 w 5707475"/>
              <a:gd name="connsiteY7" fmla="*/ 4108293 h 5438677"/>
              <a:gd name="connsiteX8" fmla="*/ 5707475 w 5707475"/>
              <a:gd name="connsiteY8" fmla="*/ 4929951 h 5438677"/>
              <a:gd name="connsiteX9" fmla="*/ 4623064 w 5707475"/>
              <a:gd name="connsiteY9" fmla="*/ 4929951 h 5438677"/>
              <a:gd name="connsiteX10" fmla="*/ 4385493 w 5707475"/>
              <a:gd name="connsiteY10" fmla="*/ 5438677 h 5438677"/>
              <a:gd name="connsiteX11" fmla="*/ 4101717 w 5707475"/>
              <a:gd name="connsiteY11" fmla="*/ 4903318 h 5438677"/>
              <a:gd name="connsiteX12" fmla="*/ 0 w 5707475"/>
              <a:gd name="connsiteY12" fmla="*/ 4929951 h 5438677"/>
              <a:gd name="connsiteX13" fmla="*/ 0 w 5707475"/>
              <a:gd name="connsiteY13" fmla="*/ 4108293 h 5438677"/>
              <a:gd name="connsiteX14" fmla="*/ 0 w 5707475"/>
              <a:gd name="connsiteY14" fmla="*/ 2875805 h 5438677"/>
              <a:gd name="connsiteX15" fmla="*/ 0 w 5707475"/>
              <a:gd name="connsiteY15" fmla="*/ 2875805 h 5438677"/>
              <a:gd name="connsiteX16" fmla="*/ 0 w 5707475"/>
              <a:gd name="connsiteY16" fmla="*/ 0 h 5438677"/>
              <a:gd name="connsiteX0" fmla="*/ 0 w 5707475"/>
              <a:gd name="connsiteY0" fmla="*/ 0 h 5438677"/>
              <a:gd name="connsiteX1" fmla="*/ 3329360 w 5707475"/>
              <a:gd name="connsiteY1" fmla="*/ 0 h 5438677"/>
              <a:gd name="connsiteX2" fmla="*/ 3329360 w 5707475"/>
              <a:gd name="connsiteY2" fmla="*/ 0 h 5438677"/>
              <a:gd name="connsiteX3" fmla="*/ 4756229 w 5707475"/>
              <a:gd name="connsiteY3" fmla="*/ 0 h 5438677"/>
              <a:gd name="connsiteX4" fmla="*/ 5707475 w 5707475"/>
              <a:gd name="connsiteY4" fmla="*/ 0 h 5438677"/>
              <a:gd name="connsiteX5" fmla="*/ 5707475 w 5707475"/>
              <a:gd name="connsiteY5" fmla="*/ 2875805 h 5438677"/>
              <a:gd name="connsiteX6" fmla="*/ 5707475 w 5707475"/>
              <a:gd name="connsiteY6" fmla="*/ 2875805 h 5438677"/>
              <a:gd name="connsiteX7" fmla="*/ 5707475 w 5707475"/>
              <a:gd name="connsiteY7" fmla="*/ 4108293 h 5438677"/>
              <a:gd name="connsiteX8" fmla="*/ 5707475 w 5707475"/>
              <a:gd name="connsiteY8" fmla="*/ 4929951 h 5438677"/>
              <a:gd name="connsiteX9" fmla="*/ 4623064 w 5707475"/>
              <a:gd name="connsiteY9" fmla="*/ 4929951 h 5438677"/>
              <a:gd name="connsiteX10" fmla="*/ 4385493 w 5707475"/>
              <a:gd name="connsiteY10" fmla="*/ 5438677 h 5438677"/>
              <a:gd name="connsiteX11" fmla="*/ 4061712 w 5707475"/>
              <a:gd name="connsiteY11" fmla="*/ 4931893 h 5438677"/>
              <a:gd name="connsiteX12" fmla="*/ 0 w 5707475"/>
              <a:gd name="connsiteY12" fmla="*/ 4929951 h 5438677"/>
              <a:gd name="connsiteX13" fmla="*/ 0 w 5707475"/>
              <a:gd name="connsiteY13" fmla="*/ 4108293 h 5438677"/>
              <a:gd name="connsiteX14" fmla="*/ 0 w 5707475"/>
              <a:gd name="connsiteY14" fmla="*/ 2875805 h 5438677"/>
              <a:gd name="connsiteX15" fmla="*/ 0 w 5707475"/>
              <a:gd name="connsiteY15" fmla="*/ 2875805 h 5438677"/>
              <a:gd name="connsiteX16" fmla="*/ 0 w 5707475"/>
              <a:gd name="connsiteY16" fmla="*/ 0 h 5438677"/>
              <a:gd name="connsiteX0" fmla="*/ 0 w 5707475"/>
              <a:gd name="connsiteY0" fmla="*/ 0 h 5438677"/>
              <a:gd name="connsiteX1" fmla="*/ 3329360 w 5707475"/>
              <a:gd name="connsiteY1" fmla="*/ 0 h 5438677"/>
              <a:gd name="connsiteX2" fmla="*/ 3329360 w 5707475"/>
              <a:gd name="connsiteY2" fmla="*/ 0 h 5438677"/>
              <a:gd name="connsiteX3" fmla="*/ 4756229 w 5707475"/>
              <a:gd name="connsiteY3" fmla="*/ 0 h 5438677"/>
              <a:gd name="connsiteX4" fmla="*/ 5707475 w 5707475"/>
              <a:gd name="connsiteY4" fmla="*/ 0 h 5438677"/>
              <a:gd name="connsiteX5" fmla="*/ 5707475 w 5707475"/>
              <a:gd name="connsiteY5" fmla="*/ 2875805 h 5438677"/>
              <a:gd name="connsiteX6" fmla="*/ 5707475 w 5707475"/>
              <a:gd name="connsiteY6" fmla="*/ 2875805 h 5438677"/>
              <a:gd name="connsiteX7" fmla="*/ 5707475 w 5707475"/>
              <a:gd name="connsiteY7" fmla="*/ 4108293 h 5438677"/>
              <a:gd name="connsiteX8" fmla="*/ 5707475 w 5707475"/>
              <a:gd name="connsiteY8" fmla="*/ 4929951 h 5438677"/>
              <a:gd name="connsiteX9" fmla="*/ 4623064 w 5707475"/>
              <a:gd name="connsiteY9" fmla="*/ 4929951 h 5438677"/>
              <a:gd name="connsiteX10" fmla="*/ 4385493 w 5707475"/>
              <a:gd name="connsiteY10" fmla="*/ 5438677 h 5438677"/>
              <a:gd name="connsiteX11" fmla="*/ 4063617 w 5707475"/>
              <a:gd name="connsiteY11" fmla="*/ 4926178 h 5438677"/>
              <a:gd name="connsiteX12" fmla="*/ 0 w 5707475"/>
              <a:gd name="connsiteY12" fmla="*/ 4929951 h 5438677"/>
              <a:gd name="connsiteX13" fmla="*/ 0 w 5707475"/>
              <a:gd name="connsiteY13" fmla="*/ 4108293 h 5438677"/>
              <a:gd name="connsiteX14" fmla="*/ 0 w 5707475"/>
              <a:gd name="connsiteY14" fmla="*/ 2875805 h 5438677"/>
              <a:gd name="connsiteX15" fmla="*/ 0 w 5707475"/>
              <a:gd name="connsiteY15" fmla="*/ 2875805 h 5438677"/>
              <a:gd name="connsiteX16" fmla="*/ 0 w 5707475"/>
              <a:gd name="connsiteY16" fmla="*/ 0 h 5438677"/>
              <a:gd name="connsiteX0" fmla="*/ 0 w 5707475"/>
              <a:gd name="connsiteY0" fmla="*/ 0 h 5438677"/>
              <a:gd name="connsiteX1" fmla="*/ 3329360 w 5707475"/>
              <a:gd name="connsiteY1" fmla="*/ 0 h 5438677"/>
              <a:gd name="connsiteX2" fmla="*/ 3329360 w 5707475"/>
              <a:gd name="connsiteY2" fmla="*/ 0 h 5438677"/>
              <a:gd name="connsiteX3" fmla="*/ 4756229 w 5707475"/>
              <a:gd name="connsiteY3" fmla="*/ 0 h 5438677"/>
              <a:gd name="connsiteX4" fmla="*/ 5707475 w 5707475"/>
              <a:gd name="connsiteY4" fmla="*/ 0 h 5438677"/>
              <a:gd name="connsiteX5" fmla="*/ 5707475 w 5707475"/>
              <a:gd name="connsiteY5" fmla="*/ 2875805 h 5438677"/>
              <a:gd name="connsiteX6" fmla="*/ 5707475 w 5707475"/>
              <a:gd name="connsiteY6" fmla="*/ 2875805 h 5438677"/>
              <a:gd name="connsiteX7" fmla="*/ 5707475 w 5707475"/>
              <a:gd name="connsiteY7" fmla="*/ 4108293 h 5438677"/>
              <a:gd name="connsiteX8" fmla="*/ 5707475 w 5707475"/>
              <a:gd name="connsiteY8" fmla="*/ 4929951 h 5438677"/>
              <a:gd name="connsiteX9" fmla="*/ 4623064 w 5707475"/>
              <a:gd name="connsiteY9" fmla="*/ 4929951 h 5438677"/>
              <a:gd name="connsiteX10" fmla="*/ 4385493 w 5707475"/>
              <a:gd name="connsiteY10" fmla="*/ 5438677 h 5438677"/>
              <a:gd name="connsiteX11" fmla="*/ 4063617 w 5707475"/>
              <a:gd name="connsiteY11" fmla="*/ 4929988 h 5438677"/>
              <a:gd name="connsiteX12" fmla="*/ 0 w 5707475"/>
              <a:gd name="connsiteY12" fmla="*/ 4929951 h 5438677"/>
              <a:gd name="connsiteX13" fmla="*/ 0 w 5707475"/>
              <a:gd name="connsiteY13" fmla="*/ 4108293 h 5438677"/>
              <a:gd name="connsiteX14" fmla="*/ 0 w 5707475"/>
              <a:gd name="connsiteY14" fmla="*/ 2875805 h 5438677"/>
              <a:gd name="connsiteX15" fmla="*/ 0 w 5707475"/>
              <a:gd name="connsiteY15" fmla="*/ 2875805 h 5438677"/>
              <a:gd name="connsiteX16" fmla="*/ 0 w 5707475"/>
              <a:gd name="connsiteY16" fmla="*/ 0 h 5438677"/>
              <a:gd name="connsiteX0" fmla="*/ 0 w 5707475"/>
              <a:gd name="connsiteY0" fmla="*/ 0 h 5434867"/>
              <a:gd name="connsiteX1" fmla="*/ 3329360 w 5707475"/>
              <a:gd name="connsiteY1" fmla="*/ 0 h 5434867"/>
              <a:gd name="connsiteX2" fmla="*/ 3329360 w 5707475"/>
              <a:gd name="connsiteY2" fmla="*/ 0 h 5434867"/>
              <a:gd name="connsiteX3" fmla="*/ 4756229 w 5707475"/>
              <a:gd name="connsiteY3" fmla="*/ 0 h 5434867"/>
              <a:gd name="connsiteX4" fmla="*/ 5707475 w 5707475"/>
              <a:gd name="connsiteY4" fmla="*/ 0 h 5434867"/>
              <a:gd name="connsiteX5" fmla="*/ 5707475 w 5707475"/>
              <a:gd name="connsiteY5" fmla="*/ 2875805 h 5434867"/>
              <a:gd name="connsiteX6" fmla="*/ 5707475 w 5707475"/>
              <a:gd name="connsiteY6" fmla="*/ 2875805 h 5434867"/>
              <a:gd name="connsiteX7" fmla="*/ 5707475 w 5707475"/>
              <a:gd name="connsiteY7" fmla="*/ 4108293 h 5434867"/>
              <a:gd name="connsiteX8" fmla="*/ 5707475 w 5707475"/>
              <a:gd name="connsiteY8" fmla="*/ 4929951 h 5434867"/>
              <a:gd name="connsiteX9" fmla="*/ 4623064 w 5707475"/>
              <a:gd name="connsiteY9" fmla="*/ 4929951 h 5434867"/>
              <a:gd name="connsiteX10" fmla="*/ 4454073 w 5707475"/>
              <a:gd name="connsiteY10" fmla="*/ 5434867 h 5434867"/>
              <a:gd name="connsiteX11" fmla="*/ 4063617 w 5707475"/>
              <a:gd name="connsiteY11" fmla="*/ 4929988 h 5434867"/>
              <a:gd name="connsiteX12" fmla="*/ 0 w 5707475"/>
              <a:gd name="connsiteY12" fmla="*/ 4929951 h 5434867"/>
              <a:gd name="connsiteX13" fmla="*/ 0 w 5707475"/>
              <a:gd name="connsiteY13" fmla="*/ 4108293 h 5434867"/>
              <a:gd name="connsiteX14" fmla="*/ 0 w 5707475"/>
              <a:gd name="connsiteY14" fmla="*/ 2875805 h 5434867"/>
              <a:gd name="connsiteX15" fmla="*/ 0 w 5707475"/>
              <a:gd name="connsiteY15" fmla="*/ 2875805 h 5434867"/>
              <a:gd name="connsiteX16" fmla="*/ 0 w 5707475"/>
              <a:gd name="connsiteY16" fmla="*/ 0 h 5434867"/>
              <a:gd name="connsiteX0" fmla="*/ 0 w 5707475"/>
              <a:gd name="connsiteY0" fmla="*/ 0 h 5465347"/>
              <a:gd name="connsiteX1" fmla="*/ 3329360 w 5707475"/>
              <a:gd name="connsiteY1" fmla="*/ 0 h 5465347"/>
              <a:gd name="connsiteX2" fmla="*/ 3329360 w 5707475"/>
              <a:gd name="connsiteY2" fmla="*/ 0 h 5465347"/>
              <a:gd name="connsiteX3" fmla="*/ 4756229 w 5707475"/>
              <a:gd name="connsiteY3" fmla="*/ 0 h 5465347"/>
              <a:gd name="connsiteX4" fmla="*/ 5707475 w 5707475"/>
              <a:gd name="connsiteY4" fmla="*/ 0 h 5465347"/>
              <a:gd name="connsiteX5" fmla="*/ 5707475 w 5707475"/>
              <a:gd name="connsiteY5" fmla="*/ 2875805 h 5465347"/>
              <a:gd name="connsiteX6" fmla="*/ 5707475 w 5707475"/>
              <a:gd name="connsiteY6" fmla="*/ 2875805 h 5465347"/>
              <a:gd name="connsiteX7" fmla="*/ 5707475 w 5707475"/>
              <a:gd name="connsiteY7" fmla="*/ 4108293 h 5465347"/>
              <a:gd name="connsiteX8" fmla="*/ 5707475 w 5707475"/>
              <a:gd name="connsiteY8" fmla="*/ 4929951 h 5465347"/>
              <a:gd name="connsiteX9" fmla="*/ 4623064 w 5707475"/>
              <a:gd name="connsiteY9" fmla="*/ 4929951 h 5465347"/>
              <a:gd name="connsiteX10" fmla="*/ 4351222 w 5707475"/>
              <a:gd name="connsiteY10" fmla="*/ 5465347 h 5465347"/>
              <a:gd name="connsiteX11" fmla="*/ 4063617 w 5707475"/>
              <a:gd name="connsiteY11" fmla="*/ 4929988 h 5465347"/>
              <a:gd name="connsiteX12" fmla="*/ 0 w 5707475"/>
              <a:gd name="connsiteY12" fmla="*/ 4929951 h 5465347"/>
              <a:gd name="connsiteX13" fmla="*/ 0 w 5707475"/>
              <a:gd name="connsiteY13" fmla="*/ 4108293 h 5465347"/>
              <a:gd name="connsiteX14" fmla="*/ 0 w 5707475"/>
              <a:gd name="connsiteY14" fmla="*/ 2875805 h 5465347"/>
              <a:gd name="connsiteX15" fmla="*/ 0 w 5707475"/>
              <a:gd name="connsiteY15" fmla="*/ 2875805 h 5465347"/>
              <a:gd name="connsiteX16" fmla="*/ 0 w 5707475"/>
              <a:gd name="connsiteY16" fmla="*/ 0 h 54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7475" h="5465347">
                <a:moveTo>
                  <a:pt x="0" y="0"/>
                </a:moveTo>
                <a:lnTo>
                  <a:pt x="3329360" y="0"/>
                </a:lnTo>
                <a:lnTo>
                  <a:pt x="3329360" y="0"/>
                </a:lnTo>
                <a:lnTo>
                  <a:pt x="4756229" y="0"/>
                </a:lnTo>
                <a:lnTo>
                  <a:pt x="5707475" y="0"/>
                </a:lnTo>
                <a:lnTo>
                  <a:pt x="5707475" y="2875805"/>
                </a:lnTo>
                <a:lnTo>
                  <a:pt x="5707475" y="2875805"/>
                </a:lnTo>
                <a:lnTo>
                  <a:pt x="5707475" y="4108293"/>
                </a:lnTo>
                <a:lnTo>
                  <a:pt x="5707475" y="4929951"/>
                </a:lnTo>
                <a:lnTo>
                  <a:pt x="4623064" y="4929951"/>
                </a:lnTo>
                <a:lnTo>
                  <a:pt x="4351222" y="5465347"/>
                </a:lnTo>
                <a:lnTo>
                  <a:pt x="4063617" y="4929988"/>
                </a:lnTo>
                <a:lnTo>
                  <a:pt x="0" y="4929951"/>
                </a:lnTo>
                <a:lnTo>
                  <a:pt x="0" y="4108293"/>
                </a:lnTo>
                <a:lnTo>
                  <a:pt x="0" y="2875805"/>
                </a:lnTo>
                <a:lnTo>
                  <a:pt x="0" y="28758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54A1686-6D40-4D58-850B-D9B1F083F832}"/>
              </a:ext>
            </a:extLst>
          </p:cNvPr>
          <p:cNvSpPr/>
          <p:nvPr/>
        </p:nvSpPr>
        <p:spPr>
          <a:xfrm>
            <a:off x="5203229" y="744789"/>
            <a:ext cx="4796575" cy="5679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72F570-7799-43EF-880D-CEC174701F5D}"/>
              </a:ext>
            </a:extLst>
          </p:cNvPr>
          <p:cNvGrpSpPr/>
          <p:nvPr/>
        </p:nvGrpSpPr>
        <p:grpSpPr>
          <a:xfrm>
            <a:off x="8056694" y="2408914"/>
            <a:ext cx="1798526" cy="2462213"/>
            <a:chOff x="11630983" y="821188"/>
            <a:chExt cx="1798526" cy="287505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610B1D-1AAF-470C-A927-D61517C533C3}"/>
                </a:ext>
              </a:extLst>
            </p:cNvPr>
            <p:cNvSpPr txBox="1"/>
            <p:nvPr/>
          </p:nvSpPr>
          <p:spPr>
            <a:xfrm>
              <a:off x="11630983" y="821188"/>
              <a:ext cx="1786701" cy="287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622138-8C97-45F9-89D0-CE3B3D61385B}"/>
                </a:ext>
              </a:extLst>
            </p:cNvPr>
            <p:cNvSpPr/>
            <p:nvPr/>
          </p:nvSpPr>
          <p:spPr>
            <a:xfrm>
              <a:off x="11636646" y="854879"/>
              <a:ext cx="1792863" cy="2727722"/>
            </a:xfrm>
            <a:prstGeom prst="rect">
              <a:avLst/>
            </a:prstGeom>
            <a:noFill/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2C333A-4D21-4712-A2A1-8861B7648F1E}"/>
              </a:ext>
            </a:extLst>
          </p:cNvPr>
          <p:cNvGrpSpPr/>
          <p:nvPr/>
        </p:nvGrpSpPr>
        <p:grpSpPr>
          <a:xfrm>
            <a:off x="5260217" y="1597865"/>
            <a:ext cx="2551677" cy="1710805"/>
            <a:chOff x="6543070" y="2256433"/>
            <a:chExt cx="2551677" cy="171080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2C5D1F5-B0D7-476A-A790-40FBDFBD9CC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A662856-5DCD-444C-BC35-3FA27F24564B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C009DE-FFAC-4763-A3C7-D00BA7E6A2C2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BED2693A-8C45-4C59-B0AD-A434F9BDF931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BD90EB3-EEFE-4174-9BD7-9D670BF553A8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F57947C-8945-4CD3-9294-4293202C5CB7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14735D-55DB-462E-AD9A-D1550B2E3EF5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238665-E4FA-41F2-A248-4C6BD351E319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9728A3-6CAF-4753-AC65-2EC03FC52F1E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FF7E12-DAA3-4A16-B2FE-8405ACF608EF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5AFC3089-3880-4F6E-9735-B10DDA9B086B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A34B10-BEC9-4AB6-B5CF-58DADB40024E}"/>
              </a:ext>
            </a:extLst>
          </p:cNvPr>
          <p:cNvGrpSpPr/>
          <p:nvPr/>
        </p:nvGrpSpPr>
        <p:grpSpPr>
          <a:xfrm>
            <a:off x="5105364" y="3995100"/>
            <a:ext cx="2664500" cy="2337900"/>
            <a:chOff x="5219165" y="2869246"/>
            <a:chExt cx="2664500" cy="23379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52A2E07-5852-432B-8453-379DB9860F6F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F3B0CA-D4D6-4CA6-8C9B-91DA79C648DE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912DB5-3702-4692-ABBE-479FDF7AEE6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500E4D8-CE6E-4358-ACA7-AB6CD01F7BB8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10BF5AC-83EF-4044-8770-051DA4CA9C57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E1417E1-8914-44C3-BC39-6381E993204E}"/>
                </a:ext>
              </a:extLst>
            </p:cNvPr>
            <p:cNvCxnSpPr>
              <a:cxnSpLocks/>
            </p:cNvCxnSpPr>
            <p:nvPr/>
          </p:nvCxnSpPr>
          <p:spPr>
            <a:xfrm>
              <a:off x="5219165" y="3465753"/>
              <a:ext cx="407853" cy="32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93B0A18-B300-45B7-BEEE-A863DBA33972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87FC71C-B981-42E7-A719-F909EF92598B}"/>
                </a:ext>
              </a:extLst>
            </p:cNvPr>
            <p:cNvSpPr/>
            <p:nvPr/>
          </p:nvSpPr>
          <p:spPr>
            <a:xfrm>
              <a:off x="6910592" y="382109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99CA033-6D8B-4116-85F5-AAEA01803A76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897B174-A95B-48BB-83F9-9ADEA27F4748}"/>
                </a:ext>
              </a:extLst>
            </p:cNvPr>
            <p:cNvCxnSpPr>
              <a:cxnSpLocks/>
              <a:stCxn id="35" idx="2"/>
              <a:endCxn id="31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BD2FF08-0F6A-4070-A903-742217579FE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06C0D2C-5041-452F-A9B1-1BCA6C880134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F008F720-E69A-4814-9156-3B5D2F10B0A6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17BABA0-01AA-46F3-B43B-9BECA8DE874C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7206180" y="4801219"/>
              <a:ext cx="0" cy="40592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D7021EB-283D-4EC9-99C5-20CF6CFB92C0}"/>
                </a:ext>
              </a:extLst>
            </p:cNvPr>
            <p:cNvSpPr txBox="1"/>
            <p:nvPr/>
          </p:nvSpPr>
          <p:spPr>
            <a:xfrm>
              <a:off x="6129865" y="2869246"/>
              <a:ext cx="103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84C3858A-18BE-4D5E-8FC9-F27790DCCFFE}"/>
              </a:ext>
            </a:extLst>
          </p:cNvPr>
          <p:cNvSpPr txBox="1"/>
          <p:nvPr/>
        </p:nvSpPr>
        <p:spPr>
          <a:xfrm>
            <a:off x="6590089" y="744789"/>
            <a:ext cx="70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5DBAF50-6354-42B5-B7DD-E812E0177024}"/>
              </a:ext>
            </a:extLst>
          </p:cNvPr>
          <p:cNvSpPr/>
          <p:nvPr/>
        </p:nvSpPr>
        <p:spPr>
          <a:xfrm>
            <a:off x="5889510" y="91421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27C7E5-894D-448B-8550-C9AD298FDDEF}"/>
              </a:ext>
            </a:extLst>
          </p:cNvPr>
          <p:cNvSpPr/>
          <p:nvPr/>
        </p:nvSpPr>
        <p:spPr>
          <a:xfrm>
            <a:off x="7475213" y="859528"/>
            <a:ext cx="1683418" cy="505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Strategy Generator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95F5A-0137-4A0F-A309-FC7CEDED3AEB}"/>
              </a:ext>
            </a:extLst>
          </p:cNvPr>
          <p:cNvCxnSpPr>
            <a:cxnSpLocks/>
          </p:cNvCxnSpPr>
          <p:nvPr/>
        </p:nvCxnSpPr>
        <p:spPr>
          <a:xfrm>
            <a:off x="6645735" y="1114121"/>
            <a:ext cx="7111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3AD81026-808C-473E-854F-EBDA5371FB2F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7466162" y="1320126"/>
            <a:ext cx="805508" cy="89601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7999928-4337-4663-965E-25BF19CC47A0}"/>
              </a:ext>
            </a:extLst>
          </p:cNvPr>
          <p:cNvSpPr txBox="1"/>
          <p:nvPr/>
        </p:nvSpPr>
        <p:spPr>
          <a:xfrm>
            <a:off x="6941275" y="1632979"/>
            <a:ext cx="273174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95237A35-8947-44C0-99B4-75A87B232B6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90265" y="3289913"/>
            <a:ext cx="1772092" cy="315873"/>
          </a:xfrm>
          <a:prstGeom prst="bentConnector3">
            <a:avLst>
              <a:gd name="adj1" fmla="val -9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3E0E51D-44CA-4C14-AD40-3E7CD46ED7F7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179776" y="4541492"/>
            <a:ext cx="440635" cy="1099905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2D5DF0-22EF-46FC-A182-D366AA9D61E0}"/>
              </a:ext>
            </a:extLst>
          </p:cNvPr>
          <p:cNvSpPr txBox="1"/>
          <p:nvPr/>
        </p:nvSpPr>
        <p:spPr>
          <a:xfrm>
            <a:off x="6387353" y="3372610"/>
            <a:ext cx="1354593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017EE2F7-86C4-4FB5-928C-60F25D5914BC}"/>
              </a:ext>
            </a:extLst>
          </p:cNvPr>
          <p:cNvGrpSpPr/>
          <p:nvPr/>
        </p:nvGrpSpPr>
        <p:grpSpPr>
          <a:xfrm>
            <a:off x="1966211" y="3353991"/>
            <a:ext cx="653277" cy="653277"/>
            <a:chOff x="3891711" y="3102361"/>
            <a:chExt cx="653277" cy="653277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4521718-EFEC-4B2F-AAA8-338D25C1FEA8}"/>
                </a:ext>
              </a:extLst>
            </p:cNvPr>
            <p:cNvSpPr/>
            <p:nvPr/>
          </p:nvSpPr>
          <p:spPr>
            <a:xfrm>
              <a:off x="3891711" y="3102361"/>
              <a:ext cx="653277" cy="6532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箭头: 下 164">
              <a:extLst>
                <a:ext uri="{FF2B5EF4-FFF2-40B4-BE49-F238E27FC236}">
                  <a16:creationId xmlns:a16="http://schemas.microsoft.com/office/drawing/2014/main" id="{0A9E7E7C-DEE8-4008-B2E7-96F5C75A3A1C}"/>
                </a:ext>
              </a:extLst>
            </p:cNvPr>
            <p:cNvSpPr/>
            <p:nvPr/>
          </p:nvSpPr>
          <p:spPr>
            <a:xfrm>
              <a:off x="4134768" y="351848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箭头: 下 165">
              <a:extLst>
                <a:ext uri="{FF2B5EF4-FFF2-40B4-BE49-F238E27FC236}">
                  <a16:creationId xmlns:a16="http://schemas.microsoft.com/office/drawing/2014/main" id="{490966D2-5A23-49FD-A225-102D717A57A5}"/>
                </a:ext>
              </a:extLst>
            </p:cNvPr>
            <p:cNvSpPr/>
            <p:nvPr/>
          </p:nvSpPr>
          <p:spPr>
            <a:xfrm rot="10800000">
              <a:off x="4134768" y="317177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箭头: 下 166">
              <a:extLst>
                <a:ext uri="{FF2B5EF4-FFF2-40B4-BE49-F238E27FC236}">
                  <a16:creationId xmlns:a16="http://schemas.microsoft.com/office/drawing/2014/main" id="{26EB50A0-AA0D-4F1E-9BE0-A8C8573BB8BB}"/>
                </a:ext>
              </a:extLst>
            </p:cNvPr>
            <p:cNvSpPr/>
            <p:nvPr/>
          </p:nvSpPr>
          <p:spPr>
            <a:xfrm rot="5400000">
              <a:off x="4279756" y="3348736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箭头: 下 167">
              <a:extLst>
                <a:ext uri="{FF2B5EF4-FFF2-40B4-BE49-F238E27FC236}">
                  <a16:creationId xmlns:a16="http://schemas.microsoft.com/office/drawing/2014/main" id="{244FFF69-503B-488B-BB5E-F67194A6D758}"/>
                </a:ext>
              </a:extLst>
            </p:cNvPr>
            <p:cNvSpPr/>
            <p:nvPr/>
          </p:nvSpPr>
          <p:spPr>
            <a:xfrm rot="16200000">
              <a:off x="3974956" y="3346968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422057A7-12AF-4946-B373-D913B2278F5A}"/>
              </a:ext>
            </a:extLst>
          </p:cNvPr>
          <p:cNvGrpSpPr/>
          <p:nvPr/>
        </p:nvGrpSpPr>
        <p:grpSpPr>
          <a:xfrm>
            <a:off x="3026686" y="3353990"/>
            <a:ext cx="653277" cy="653277"/>
            <a:chOff x="3891711" y="3102361"/>
            <a:chExt cx="653277" cy="653277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72BDA7B5-2BC0-4579-8D62-455853168DB3}"/>
                </a:ext>
              </a:extLst>
            </p:cNvPr>
            <p:cNvSpPr/>
            <p:nvPr/>
          </p:nvSpPr>
          <p:spPr>
            <a:xfrm>
              <a:off x="3891711" y="3102361"/>
              <a:ext cx="653277" cy="6532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箭头: 下 170">
              <a:extLst>
                <a:ext uri="{FF2B5EF4-FFF2-40B4-BE49-F238E27FC236}">
                  <a16:creationId xmlns:a16="http://schemas.microsoft.com/office/drawing/2014/main" id="{F6812BBE-4C5F-4A0E-829B-8CA6582A7F10}"/>
                </a:ext>
              </a:extLst>
            </p:cNvPr>
            <p:cNvSpPr/>
            <p:nvPr/>
          </p:nvSpPr>
          <p:spPr>
            <a:xfrm>
              <a:off x="4134768" y="351848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箭头: 下 171">
              <a:extLst>
                <a:ext uri="{FF2B5EF4-FFF2-40B4-BE49-F238E27FC236}">
                  <a16:creationId xmlns:a16="http://schemas.microsoft.com/office/drawing/2014/main" id="{CCE2B479-E24A-4075-B401-4AF738AA27DB}"/>
                </a:ext>
              </a:extLst>
            </p:cNvPr>
            <p:cNvSpPr/>
            <p:nvPr/>
          </p:nvSpPr>
          <p:spPr>
            <a:xfrm rot="10800000">
              <a:off x="4134768" y="317177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箭头: 下 172">
              <a:extLst>
                <a:ext uri="{FF2B5EF4-FFF2-40B4-BE49-F238E27FC236}">
                  <a16:creationId xmlns:a16="http://schemas.microsoft.com/office/drawing/2014/main" id="{60EC8886-6E16-40FF-8A7C-511BE5BD102F}"/>
                </a:ext>
              </a:extLst>
            </p:cNvPr>
            <p:cNvSpPr/>
            <p:nvPr/>
          </p:nvSpPr>
          <p:spPr>
            <a:xfrm rot="5400000">
              <a:off x="4279756" y="3348736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箭头: 下 173">
              <a:extLst>
                <a:ext uri="{FF2B5EF4-FFF2-40B4-BE49-F238E27FC236}">
                  <a16:creationId xmlns:a16="http://schemas.microsoft.com/office/drawing/2014/main" id="{D32C9048-A2C0-4030-A583-B9689EAC5D69}"/>
                </a:ext>
              </a:extLst>
            </p:cNvPr>
            <p:cNvSpPr/>
            <p:nvPr/>
          </p:nvSpPr>
          <p:spPr>
            <a:xfrm rot="16200000">
              <a:off x="3974956" y="3346968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2A79CE14-8CF4-4599-A257-957FE8F7DFE4}"/>
              </a:ext>
            </a:extLst>
          </p:cNvPr>
          <p:cNvGrpSpPr/>
          <p:nvPr/>
        </p:nvGrpSpPr>
        <p:grpSpPr>
          <a:xfrm>
            <a:off x="1966211" y="2445949"/>
            <a:ext cx="653277" cy="653277"/>
            <a:chOff x="3891711" y="3102361"/>
            <a:chExt cx="653277" cy="653277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ACC3ED65-2B72-455D-A2FB-8E9EE3F1C5A9}"/>
                </a:ext>
              </a:extLst>
            </p:cNvPr>
            <p:cNvSpPr/>
            <p:nvPr/>
          </p:nvSpPr>
          <p:spPr>
            <a:xfrm>
              <a:off x="3891711" y="3102361"/>
              <a:ext cx="653277" cy="6532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箭头: 下 176">
              <a:extLst>
                <a:ext uri="{FF2B5EF4-FFF2-40B4-BE49-F238E27FC236}">
                  <a16:creationId xmlns:a16="http://schemas.microsoft.com/office/drawing/2014/main" id="{E1AA9679-D493-41BA-8FF2-3EE1827D14FF}"/>
                </a:ext>
              </a:extLst>
            </p:cNvPr>
            <p:cNvSpPr/>
            <p:nvPr/>
          </p:nvSpPr>
          <p:spPr>
            <a:xfrm>
              <a:off x="4134768" y="351848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箭头: 下 177">
              <a:extLst>
                <a:ext uri="{FF2B5EF4-FFF2-40B4-BE49-F238E27FC236}">
                  <a16:creationId xmlns:a16="http://schemas.microsoft.com/office/drawing/2014/main" id="{69839E5E-1B31-4D2D-9EBE-A6A864D82DAC}"/>
                </a:ext>
              </a:extLst>
            </p:cNvPr>
            <p:cNvSpPr/>
            <p:nvPr/>
          </p:nvSpPr>
          <p:spPr>
            <a:xfrm rot="10800000">
              <a:off x="4134768" y="317177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箭头: 下 178">
              <a:extLst>
                <a:ext uri="{FF2B5EF4-FFF2-40B4-BE49-F238E27FC236}">
                  <a16:creationId xmlns:a16="http://schemas.microsoft.com/office/drawing/2014/main" id="{CE640CD4-BD93-4921-8AC9-7D909845B95E}"/>
                </a:ext>
              </a:extLst>
            </p:cNvPr>
            <p:cNvSpPr/>
            <p:nvPr/>
          </p:nvSpPr>
          <p:spPr>
            <a:xfrm rot="5400000">
              <a:off x="4279756" y="3348736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箭头: 下 179">
              <a:extLst>
                <a:ext uri="{FF2B5EF4-FFF2-40B4-BE49-F238E27FC236}">
                  <a16:creationId xmlns:a16="http://schemas.microsoft.com/office/drawing/2014/main" id="{F26B1BDF-D547-4159-8B09-9EF2A5C679DA}"/>
                </a:ext>
              </a:extLst>
            </p:cNvPr>
            <p:cNvSpPr/>
            <p:nvPr/>
          </p:nvSpPr>
          <p:spPr>
            <a:xfrm rot="16200000">
              <a:off x="3974956" y="3346968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ADCFC0BC-7394-4781-A402-7229647DFBD6}"/>
              </a:ext>
            </a:extLst>
          </p:cNvPr>
          <p:cNvGrpSpPr/>
          <p:nvPr/>
        </p:nvGrpSpPr>
        <p:grpSpPr>
          <a:xfrm>
            <a:off x="3031473" y="2451375"/>
            <a:ext cx="653277" cy="653277"/>
            <a:chOff x="3891711" y="3102361"/>
            <a:chExt cx="653277" cy="653277"/>
          </a:xfrm>
        </p:grpSpPr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4B4CD8B6-2DCD-4371-A5D0-3CCC765B3FF3}"/>
                </a:ext>
              </a:extLst>
            </p:cNvPr>
            <p:cNvSpPr/>
            <p:nvPr/>
          </p:nvSpPr>
          <p:spPr>
            <a:xfrm>
              <a:off x="3891711" y="3102361"/>
              <a:ext cx="653277" cy="6532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箭头: 下 182">
              <a:extLst>
                <a:ext uri="{FF2B5EF4-FFF2-40B4-BE49-F238E27FC236}">
                  <a16:creationId xmlns:a16="http://schemas.microsoft.com/office/drawing/2014/main" id="{DC4573F0-F66C-446E-9AB2-DDB5ED5B8C2B}"/>
                </a:ext>
              </a:extLst>
            </p:cNvPr>
            <p:cNvSpPr/>
            <p:nvPr/>
          </p:nvSpPr>
          <p:spPr>
            <a:xfrm>
              <a:off x="4134768" y="351848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箭头: 下 183">
              <a:extLst>
                <a:ext uri="{FF2B5EF4-FFF2-40B4-BE49-F238E27FC236}">
                  <a16:creationId xmlns:a16="http://schemas.microsoft.com/office/drawing/2014/main" id="{401B9C12-5532-488C-9F66-663606E92734}"/>
                </a:ext>
              </a:extLst>
            </p:cNvPr>
            <p:cNvSpPr/>
            <p:nvPr/>
          </p:nvSpPr>
          <p:spPr>
            <a:xfrm rot="10800000">
              <a:off x="4134768" y="3171778"/>
              <a:ext cx="178152" cy="17721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箭头: 下 184">
              <a:extLst>
                <a:ext uri="{FF2B5EF4-FFF2-40B4-BE49-F238E27FC236}">
                  <a16:creationId xmlns:a16="http://schemas.microsoft.com/office/drawing/2014/main" id="{9D3549C9-256F-4287-83F3-740D8116BF06}"/>
                </a:ext>
              </a:extLst>
            </p:cNvPr>
            <p:cNvSpPr/>
            <p:nvPr/>
          </p:nvSpPr>
          <p:spPr>
            <a:xfrm rot="5400000">
              <a:off x="4279756" y="3348736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箭头: 下 185">
              <a:extLst>
                <a:ext uri="{FF2B5EF4-FFF2-40B4-BE49-F238E27FC236}">
                  <a16:creationId xmlns:a16="http://schemas.microsoft.com/office/drawing/2014/main" id="{4C73119E-C1AA-445C-AACB-5215434BF4C0}"/>
                </a:ext>
              </a:extLst>
            </p:cNvPr>
            <p:cNvSpPr/>
            <p:nvPr/>
          </p:nvSpPr>
          <p:spPr>
            <a:xfrm rot="16200000">
              <a:off x="3974956" y="3346968"/>
              <a:ext cx="189302" cy="16677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299387E9-F4C3-4227-B4F3-FD050C8DBCC8}"/>
              </a:ext>
            </a:extLst>
          </p:cNvPr>
          <p:cNvCxnSpPr>
            <a:cxnSpLocks/>
            <a:stCxn id="182" idx="3"/>
            <a:endCxn id="164" idx="7"/>
          </p:cNvCxnSpPr>
          <p:nvPr/>
        </p:nvCxnSpPr>
        <p:spPr>
          <a:xfrm flipH="1">
            <a:off x="2523818" y="3008982"/>
            <a:ext cx="603325" cy="4406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5858E9DE-63C9-4B5B-83BA-BE5552EAF6E8}"/>
              </a:ext>
            </a:extLst>
          </p:cNvPr>
          <p:cNvCxnSpPr>
            <a:cxnSpLocks/>
            <a:stCxn id="182" idx="4"/>
            <a:endCxn id="170" idx="0"/>
          </p:cNvCxnSpPr>
          <p:nvPr/>
        </p:nvCxnSpPr>
        <p:spPr>
          <a:xfrm flipH="1">
            <a:off x="3353325" y="3104652"/>
            <a:ext cx="4787" cy="2493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406F10F-8B23-484C-97AB-E523A5777D96}"/>
              </a:ext>
            </a:extLst>
          </p:cNvPr>
          <p:cNvCxnSpPr>
            <a:cxnSpLocks/>
            <a:stCxn id="176" idx="4"/>
            <a:endCxn id="164" idx="0"/>
          </p:cNvCxnSpPr>
          <p:nvPr/>
        </p:nvCxnSpPr>
        <p:spPr>
          <a:xfrm>
            <a:off x="2292850" y="3099226"/>
            <a:ext cx="0" cy="2547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FB09E815-0CB8-4612-9BC3-5866FA8F6EA3}"/>
              </a:ext>
            </a:extLst>
          </p:cNvPr>
          <p:cNvCxnSpPr>
            <a:cxnSpLocks/>
            <a:stCxn id="176" idx="5"/>
            <a:endCxn id="170" idx="1"/>
          </p:cNvCxnSpPr>
          <p:nvPr/>
        </p:nvCxnSpPr>
        <p:spPr>
          <a:xfrm>
            <a:off x="2523818" y="3003556"/>
            <a:ext cx="598538" cy="446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2">
            <a:extLst>
              <a:ext uri="{FF2B5EF4-FFF2-40B4-BE49-F238E27FC236}">
                <a16:creationId xmlns:a16="http://schemas.microsoft.com/office/drawing/2014/main" id="{F2DB4DEA-EA0F-44A1-9727-F83312AF3CFE}"/>
              </a:ext>
            </a:extLst>
          </p:cNvPr>
          <p:cNvSpPr/>
          <p:nvPr/>
        </p:nvSpPr>
        <p:spPr>
          <a:xfrm>
            <a:off x="986864" y="4595232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2">
            <a:extLst>
              <a:ext uri="{FF2B5EF4-FFF2-40B4-BE49-F238E27FC236}">
                <a16:creationId xmlns:a16="http://schemas.microsoft.com/office/drawing/2014/main" id="{359AA477-B547-4743-960C-57FA63066175}"/>
              </a:ext>
            </a:extLst>
          </p:cNvPr>
          <p:cNvSpPr/>
          <p:nvPr/>
        </p:nvSpPr>
        <p:spPr>
          <a:xfrm>
            <a:off x="1909216" y="4595232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2">
            <a:extLst>
              <a:ext uri="{FF2B5EF4-FFF2-40B4-BE49-F238E27FC236}">
                <a16:creationId xmlns:a16="http://schemas.microsoft.com/office/drawing/2014/main" id="{6B3C6117-6121-4E9D-A3D4-D259B66CFCE3}"/>
              </a:ext>
            </a:extLst>
          </p:cNvPr>
          <p:cNvSpPr/>
          <p:nvPr/>
        </p:nvSpPr>
        <p:spPr>
          <a:xfrm>
            <a:off x="2923476" y="4595232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5BB50A4-E3F6-4F0F-B8BE-5D07866EA858}"/>
              </a:ext>
            </a:extLst>
          </p:cNvPr>
          <p:cNvCxnSpPr>
            <a:cxnSpLocks/>
            <a:stCxn id="62" idx="0"/>
            <a:endCxn id="164" idx="3"/>
          </p:cNvCxnSpPr>
          <p:nvPr/>
        </p:nvCxnSpPr>
        <p:spPr>
          <a:xfrm flipV="1">
            <a:off x="1395269" y="3911598"/>
            <a:ext cx="666612" cy="68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9F72CD5-6BA4-4AF0-84D7-0AE1E90ED3DD}"/>
              </a:ext>
            </a:extLst>
          </p:cNvPr>
          <p:cNvCxnSpPr>
            <a:cxnSpLocks/>
            <a:stCxn id="63" idx="0"/>
            <a:endCxn id="164" idx="4"/>
          </p:cNvCxnSpPr>
          <p:nvPr/>
        </p:nvCxnSpPr>
        <p:spPr>
          <a:xfrm flipH="1" flipV="1">
            <a:off x="2292850" y="4007268"/>
            <a:ext cx="24771" cy="587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74F6482-3E39-4025-BBF3-13C7F3DDC11B}"/>
              </a:ext>
            </a:extLst>
          </p:cNvPr>
          <p:cNvCxnSpPr>
            <a:cxnSpLocks/>
            <a:stCxn id="64" idx="0"/>
            <a:endCxn id="170" idx="4"/>
          </p:cNvCxnSpPr>
          <p:nvPr/>
        </p:nvCxnSpPr>
        <p:spPr>
          <a:xfrm flipV="1">
            <a:off x="3331881" y="4007267"/>
            <a:ext cx="21444" cy="587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F75F0C4-6A51-4516-91E8-4315B4C901B7}"/>
              </a:ext>
            </a:extLst>
          </p:cNvPr>
          <p:cNvCxnSpPr>
            <a:cxnSpLocks/>
            <a:stCxn id="65" idx="0"/>
            <a:endCxn id="170" idx="5"/>
          </p:cNvCxnSpPr>
          <p:nvPr/>
        </p:nvCxnSpPr>
        <p:spPr>
          <a:xfrm flipH="1" flipV="1">
            <a:off x="3584293" y="3911597"/>
            <a:ext cx="680140" cy="6836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EA5A383-21E8-40F9-BD53-5644C6561002}"/>
              </a:ext>
            </a:extLst>
          </p:cNvPr>
          <p:cNvSpPr txBox="1"/>
          <p:nvPr/>
        </p:nvSpPr>
        <p:spPr>
          <a:xfrm>
            <a:off x="3816415" y="2853884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D529922-A5D1-4704-8AE5-841063A40A44}"/>
              </a:ext>
            </a:extLst>
          </p:cNvPr>
          <p:cNvSpPr txBox="1"/>
          <p:nvPr/>
        </p:nvSpPr>
        <p:spPr>
          <a:xfrm>
            <a:off x="2364560" y="117686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E90880F-FF7C-4ED4-BA29-753F77C7E740}"/>
              </a:ext>
            </a:extLst>
          </p:cNvPr>
          <p:cNvGrpSpPr/>
          <p:nvPr/>
        </p:nvGrpSpPr>
        <p:grpSpPr>
          <a:xfrm>
            <a:off x="1220676" y="4712844"/>
            <a:ext cx="1278076" cy="138596"/>
            <a:chOff x="508765" y="5045607"/>
            <a:chExt cx="1278076" cy="138596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90367F9-A3D1-4DC2-AE2D-CF243881A925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13ECA9D2-0D6A-4B65-B445-B50B59A107B9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C0072D8-C00A-405A-AC65-9E026B6D2E7B}"/>
              </a:ext>
            </a:extLst>
          </p:cNvPr>
          <p:cNvGrpSpPr/>
          <p:nvPr/>
        </p:nvGrpSpPr>
        <p:grpSpPr>
          <a:xfrm>
            <a:off x="3149737" y="4746906"/>
            <a:ext cx="1303569" cy="48768"/>
            <a:chOff x="483272" y="5045607"/>
            <a:chExt cx="1303569" cy="48768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E332F8B-14ED-4A45-8E45-6A53F479D66C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03F9DFF-B57B-4D73-90EF-5B741773550A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0534C3A5-5928-4364-B0A6-1A74AF01D737}"/>
              </a:ext>
            </a:extLst>
          </p:cNvPr>
          <p:cNvGrpSpPr/>
          <p:nvPr/>
        </p:nvGrpSpPr>
        <p:grpSpPr>
          <a:xfrm>
            <a:off x="1457079" y="524609"/>
            <a:ext cx="2550361" cy="630452"/>
            <a:chOff x="322363" y="225880"/>
            <a:chExt cx="2550361" cy="630452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74A11CB-D8D2-4BD6-96B4-36E87F28F73F}"/>
                </a:ext>
              </a:extLst>
            </p:cNvPr>
            <p:cNvCxnSpPr>
              <a:cxnSpLocks/>
              <a:stCxn id="110" idx="3"/>
              <a:endCxn id="11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EA3E53D-2608-4440-AAE5-91EEF70C12E4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9631B70-64E2-4B06-A3C4-F2709D79171B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B9D71EA-6EE3-4D88-9FA9-82571C916F6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62D7337-E5F6-447C-B3B7-ACCAAA89BDCE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39E678B-6361-488A-AD3C-2620892685A5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C2F634C-1B56-4392-AC0D-4604A36BBD95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C000173-3D52-41A1-8AE4-66835426B005}"/>
                </a:ext>
              </a:extLst>
            </p:cNvPr>
            <p:cNvSpPr txBox="1"/>
            <p:nvPr/>
          </p:nvSpPr>
          <p:spPr>
            <a:xfrm>
              <a:off x="1700444" y="299424"/>
              <a:ext cx="41549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6E2161A8-00B7-41BD-A0F4-06EA624866CF}"/>
              </a:ext>
            </a:extLst>
          </p:cNvPr>
          <p:cNvSpPr/>
          <p:nvPr/>
        </p:nvSpPr>
        <p:spPr>
          <a:xfrm>
            <a:off x="1106147" y="478690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680AB3A-CC6A-4AFA-9F27-A4B65F778557}"/>
              </a:ext>
            </a:extLst>
          </p:cNvPr>
          <p:cNvSpPr txBox="1"/>
          <p:nvPr/>
        </p:nvSpPr>
        <p:spPr>
          <a:xfrm>
            <a:off x="870314" y="5436561"/>
            <a:ext cx="104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B471C26-16FC-44D8-8289-AB3050F8FFD4}"/>
              </a:ext>
            </a:extLst>
          </p:cNvPr>
          <p:cNvSpPr txBox="1"/>
          <p:nvPr/>
        </p:nvSpPr>
        <p:spPr>
          <a:xfrm>
            <a:off x="1780520" y="5438604"/>
            <a:ext cx="107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992FB6F-0B3B-471F-BA03-8C59AB73F74C}"/>
              </a:ext>
            </a:extLst>
          </p:cNvPr>
          <p:cNvSpPr txBox="1"/>
          <p:nvPr/>
        </p:nvSpPr>
        <p:spPr>
          <a:xfrm>
            <a:off x="2769213" y="5438604"/>
            <a:ext cx="114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E1EE263-FBCB-4D83-85FA-625F9F10EC0C}"/>
              </a:ext>
            </a:extLst>
          </p:cNvPr>
          <p:cNvSpPr txBox="1"/>
          <p:nvPr/>
        </p:nvSpPr>
        <p:spPr>
          <a:xfrm>
            <a:off x="3792683" y="5438604"/>
            <a:ext cx="94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BC9A42-8521-4F36-B07B-AD083621ADD0}"/>
              </a:ext>
            </a:extLst>
          </p:cNvPr>
          <p:cNvSpPr/>
          <p:nvPr/>
        </p:nvSpPr>
        <p:spPr>
          <a:xfrm>
            <a:off x="2036087" y="478732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1F528B-9C03-4ACB-98F6-11EE87383D0E}"/>
              </a:ext>
            </a:extLst>
          </p:cNvPr>
          <p:cNvSpPr/>
          <p:nvPr/>
        </p:nvSpPr>
        <p:spPr>
          <a:xfrm>
            <a:off x="3039141" y="479367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CCCF48D-6F34-4A03-907D-5ACD948E3746}"/>
              </a:ext>
            </a:extLst>
          </p:cNvPr>
          <p:cNvSpPr/>
          <p:nvPr/>
        </p:nvSpPr>
        <p:spPr>
          <a:xfrm>
            <a:off x="3985010" y="480013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2712873-B2E0-4A76-92CA-57943BD50FD9}"/>
              </a:ext>
            </a:extLst>
          </p:cNvPr>
          <p:cNvCxnSpPr>
            <a:cxnSpLocks/>
          </p:cNvCxnSpPr>
          <p:nvPr/>
        </p:nvCxnSpPr>
        <p:spPr>
          <a:xfrm>
            <a:off x="2208656" y="119168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3227440-21C4-4A91-96DF-23170D8C13B5}"/>
              </a:ext>
            </a:extLst>
          </p:cNvPr>
          <p:cNvSpPr txBox="1"/>
          <p:nvPr/>
        </p:nvSpPr>
        <p:spPr>
          <a:xfrm>
            <a:off x="1852511" y="1707616"/>
            <a:ext cx="19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AFA83D9E-0BC1-447A-9E22-D584B68453B4}"/>
              </a:ext>
            </a:extLst>
          </p:cNvPr>
          <p:cNvSpPr/>
          <p:nvPr/>
        </p:nvSpPr>
        <p:spPr>
          <a:xfrm>
            <a:off x="1207770" y="1860804"/>
            <a:ext cx="3253740" cy="2905506"/>
          </a:xfrm>
          <a:custGeom>
            <a:avLst/>
            <a:gdLst>
              <a:gd name="connsiteX0" fmla="*/ 1028700 w 3299460"/>
              <a:gd name="connsiteY0" fmla="*/ 0 h 2865120"/>
              <a:gd name="connsiteX1" fmla="*/ 975360 w 3299460"/>
              <a:gd name="connsiteY1" fmla="*/ 1775460 h 2865120"/>
              <a:gd name="connsiteX2" fmla="*/ 0 w 3299460"/>
              <a:gd name="connsiteY2" fmla="*/ 2788920 h 2865120"/>
              <a:gd name="connsiteX3" fmla="*/ 304800 w 3299460"/>
              <a:gd name="connsiteY3" fmla="*/ 2788920 h 2865120"/>
              <a:gd name="connsiteX4" fmla="*/ 1059180 w 3299460"/>
              <a:gd name="connsiteY4" fmla="*/ 1905000 h 2865120"/>
              <a:gd name="connsiteX5" fmla="*/ 1043940 w 3299460"/>
              <a:gd name="connsiteY5" fmla="*/ 2849880 h 2865120"/>
              <a:gd name="connsiteX6" fmla="*/ 1249680 w 3299460"/>
              <a:gd name="connsiteY6" fmla="*/ 2788920 h 2865120"/>
              <a:gd name="connsiteX7" fmla="*/ 1173480 w 3299460"/>
              <a:gd name="connsiteY7" fmla="*/ 1844040 h 2865120"/>
              <a:gd name="connsiteX8" fmla="*/ 2110740 w 3299460"/>
              <a:gd name="connsiteY8" fmla="*/ 1028700 h 2865120"/>
              <a:gd name="connsiteX9" fmla="*/ 2049780 w 3299460"/>
              <a:gd name="connsiteY9" fmla="*/ 2865120 h 2865120"/>
              <a:gd name="connsiteX10" fmla="*/ 2240280 w 3299460"/>
              <a:gd name="connsiteY10" fmla="*/ 2804160 h 2865120"/>
              <a:gd name="connsiteX11" fmla="*/ 2209800 w 3299460"/>
              <a:gd name="connsiteY11" fmla="*/ 1905000 h 2865120"/>
              <a:gd name="connsiteX12" fmla="*/ 3032760 w 3299460"/>
              <a:gd name="connsiteY12" fmla="*/ 2819400 h 2865120"/>
              <a:gd name="connsiteX13" fmla="*/ 3299460 w 3299460"/>
              <a:gd name="connsiteY13" fmla="*/ 2796540 h 2865120"/>
              <a:gd name="connsiteX14" fmla="*/ 2293620 w 3299460"/>
              <a:gd name="connsiteY14" fmla="*/ 1798320 h 2865120"/>
              <a:gd name="connsiteX15" fmla="*/ 2278380 w 3299460"/>
              <a:gd name="connsiteY15" fmla="*/ 137160 h 2865120"/>
              <a:gd name="connsiteX16" fmla="*/ 2270760 w 3299460"/>
              <a:gd name="connsiteY16" fmla="*/ 129540 h 2865120"/>
              <a:gd name="connsiteX0" fmla="*/ 990600 w 3299460"/>
              <a:gd name="connsiteY0" fmla="*/ 0 h 2865120"/>
              <a:gd name="connsiteX1" fmla="*/ 975360 w 3299460"/>
              <a:gd name="connsiteY1" fmla="*/ 1775460 h 2865120"/>
              <a:gd name="connsiteX2" fmla="*/ 0 w 3299460"/>
              <a:gd name="connsiteY2" fmla="*/ 2788920 h 2865120"/>
              <a:gd name="connsiteX3" fmla="*/ 304800 w 3299460"/>
              <a:gd name="connsiteY3" fmla="*/ 2788920 h 2865120"/>
              <a:gd name="connsiteX4" fmla="*/ 1059180 w 3299460"/>
              <a:gd name="connsiteY4" fmla="*/ 1905000 h 2865120"/>
              <a:gd name="connsiteX5" fmla="*/ 1043940 w 3299460"/>
              <a:gd name="connsiteY5" fmla="*/ 2849880 h 2865120"/>
              <a:gd name="connsiteX6" fmla="*/ 1249680 w 3299460"/>
              <a:gd name="connsiteY6" fmla="*/ 2788920 h 2865120"/>
              <a:gd name="connsiteX7" fmla="*/ 1173480 w 3299460"/>
              <a:gd name="connsiteY7" fmla="*/ 1844040 h 2865120"/>
              <a:gd name="connsiteX8" fmla="*/ 2110740 w 3299460"/>
              <a:gd name="connsiteY8" fmla="*/ 1028700 h 2865120"/>
              <a:gd name="connsiteX9" fmla="*/ 2049780 w 3299460"/>
              <a:gd name="connsiteY9" fmla="*/ 2865120 h 2865120"/>
              <a:gd name="connsiteX10" fmla="*/ 2240280 w 3299460"/>
              <a:gd name="connsiteY10" fmla="*/ 2804160 h 2865120"/>
              <a:gd name="connsiteX11" fmla="*/ 2209800 w 3299460"/>
              <a:gd name="connsiteY11" fmla="*/ 1905000 h 2865120"/>
              <a:gd name="connsiteX12" fmla="*/ 3032760 w 3299460"/>
              <a:gd name="connsiteY12" fmla="*/ 2819400 h 2865120"/>
              <a:gd name="connsiteX13" fmla="*/ 3299460 w 3299460"/>
              <a:gd name="connsiteY13" fmla="*/ 2796540 h 2865120"/>
              <a:gd name="connsiteX14" fmla="*/ 2293620 w 3299460"/>
              <a:gd name="connsiteY14" fmla="*/ 1798320 h 2865120"/>
              <a:gd name="connsiteX15" fmla="*/ 2278380 w 3299460"/>
              <a:gd name="connsiteY15" fmla="*/ 137160 h 2865120"/>
              <a:gd name="connsiteX16" fmla="*/ 2270760 w 3299460"/>
              <a:gd name="connsiteY16" fmla="*/ 129540 h 2865120"/>
              <a:gd name="connsiteX0" fmla="*/ 990600 w 3299460"/>
              <a:gd name="connsiteY0" fmla="*/ 0 h 2865120"/>
              <a:gd name="connsiteX1" fmla="*/ 1002030 w 3299460"/>
              <a:gd name="connsiteY1" fmla="*/ 1775460 h 2865120"/>
              <a:gd name="connsiteX2" fmla="*/ 0 w 3299460"/>
              <a:gd name="connsiteY2" fmla="*/ 2788920 h 2865120"/>
              <a:gd name="connsiteX3" fmla="*/ 304800 w 3299460"/>
              <a:gd name="connsiteY3" fmla="*/ 2788920 h 2865120"/>
              <a:gd name="connsiteX4" fmla="*/ 1059180 w 3299460"/>
              <a:gd name="connsiteY4" fmla="*/ 1905000 h 2865120"/>
              <a:gd name="connsiteX5" fmla="*/ 1043940 w 3299460"/>
              <a:gd name="connsiteY5" fmla="*/ 2849880 h 2865120"/>
              <a:gd name="connsiteX6" fmla="*/ 1249680 w 3299460"/>
              <a:gd name="connsiteY6" fmla="*/ 2788920 h 2865120"/>
              <a:gd name="connsiteX7" fmla="*/ 1173480 w 3299460"/>
              <a:gd name="connsiteY7" fmla="*/ 1844040 h 2865120"/>
              <a:gd name="connsiteX8" fmla="*/ 2110740 w 3299460"/>
              <a:gd name="connsiteY8" fmla="*/ 1028700 h 2865120"/>
              <a:gd name="connsiteX9" fmla="*/ 2049780 w 3299460"/>
              <a:gd name="connsiteY9" fmla="*/ 2865120 h 2865120"/>
              <a:gd name="connsiteX10" fmla="*/ 2240280 w 3299460"/>
              <a:gd name="connsiteY10" fmla="*/ 2804160 h 2865120"/>
              <a:gd name="connsiteX11" fmla="*/ 2209800 w 3299460"/>
              <a:gd name="connsiteY11" fmla="*/ 1905000 h 2865120"/>
              <a:gd name="connsiteX12" fmla="*/ 3032760 w 3299460"/>
              <a:gd name="connsiteY12" fmla="*/ 2819400 h 2865120"/>
              <a:gd name="connsiteX13" fmla="*/ 3299460 w 3299460"/>
              <a:gd name="connsiteY13" fmla="*/ 2796540 h 2865120"/>
              <a:gd name="connsiteX14" fmla="*/ 2293620 w 3299460"/>
              <a:gd name="connsiteY14" fmla="*/ 1798320 h 2865120"/>
              <a:gd name="connsiteX15" fmla="*/ 2278380 w 3299460"/>
              <a:gd name="connsiteY15" fmla="*/ 137160 h 2865120"/>
              <a:gd name="connsiteX16" fmla="*/ 2270760 w 329946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293370 w 3288030"/>
              <a:gd name="connsiteY3" fmla="*/ 2788920 h 2865120"/>
              <a:gd name="connsiteX4" fmla="*/ 1047750 w 3288030"/>
              <a:gd name="connsiteY4" fmla="*/ 1905000 h 2865120"/>
              <a:gd name="connsiteX5" fmla="*/ 1032510 w 3288030"/>
              <a:gd name="connsiteY5" fmla="*/ 2849880 h 2865120"/>
              <a:gd name="connsiteX6" fmla="*/ 1238250 w 3288030"/>
              <a:gd name="connsiteY6" fmla="*/ 2788920 h 2865120"/>
              <a:gd name="connsiteX7" fmla="*/ 1162050 w 3288030"/>
              <a:gd name="connsiteY7" fmla="*/ 184404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47750 w 3288030"/>
              <a:gd name="connsiteY4" fmla="*/ 1905000 h 2865120"/>
              <a:gd name="connsiteX5" fmla="*/ 1032510 w 3288030"/>
              <a:gd name="connsiteY5" fmla="*/ 2849880 h 2865120"/>
              <a:gd name="connsiteX6" fmla="*/ 1238250 w 3288030"/>
              <a:gd name="connsiteY6" fmla="*/ 2788920 h 2865120"/>
              <a:gd name="connsiteX7" fmla="*/ 1162050 w 3288030"/>
              <a:gd name="connsiteY7" fmla="*/ 184404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32510 w 3288030"/>
              <a:gd name="connsiteY5" fmla="*/ 2849880 h 2865120"/>
              <a:gd name="connsiteX6" fmla="*/ 1238250 w 3288030"/>
              <a:gd name="connsiteY6" fmla="*/ 2788920 h 2865120"/>
              <a:gd name="connsiteX7" fmla="*/ 1162050 w 3288030"/>
              <a:gd name="connsiteY7" fmla="*/ 184404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59180 w 3288030"/>
              <a:gd name="connsiteY5" fmla="*/ 2846070 h 2865120"/>
              <a:gd name="connsiteX6" fmla="*/ 1238250 w 3288030"/>
              <a:gd name="connsiteY6" fmla="*/ 2788920 h 2865120"/>
              <a:gd name="connsiteX7" fmla="*/ 1162050 w 3288030"/>
              <a:gd name="connsiteY7" fmla="*/ 184404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59180 w 3288030"/>
              <a:gd name="connsiteY5" fmla="*/ 2846070 h 2865120"/>
              <a:gd name="connsiteX6" fmla="*/ 1184910 w 3288030"/>
              <a:gd name="connsiteY6" fmla="*/ 2823210 h 2865120"/>
              <a:gd name="connsiteX7" fmla="*/ 1162050 w 3288030"/>
              <a:gd name="connsiteY7" fmla="*/ 184404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59180 w 3288030"/>
              <a:gd name="connsiteY5" fmla="*/ 2846070 h 2865120"/>
              <a:gd name="connsiteX6" fmla="*/ 1184910 w 3288030"/>
              <a:gd name="connsiteY6" fmla="*/ 2823210 h 2865120"/>
              <a:gd name="connsiteX7" fmla="*/ 1123950 w 3288030"/>
              <a:gd name="connsiteY7" fmla="*/ 185547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59180 w 3288030"/>
              <a:gd name="connsiteY5" fmla="*/ 2846070 h 2865120"/>
              <a:gd name="connsiteX6" fmla="*/ 1184910 w 3288030"/>
              <a:gd name="connsiteY6" fmla="*/ 2823210 h 2865120"/>
              <a:gd name="connsiteX7" fmla="*/ 1131570 w 3288030"/>
              <a:gd name="connsiteY7" fmla="*/ 174117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65120"/>
              <a:gd name="connsiteX1" fmla="*/ 990600 w 3288030"/>
              <a:gd name="connsiteY1" fmla="*/ 1775460 h 2865120"/>
              <a:gd name="connsiteX2" fmla="*/ 0 w 3288030"/>
              <a:gd name="connsiteY2" fmla="*/ 2792730 h 2865120"/>
              <a:gd name="connsiteX3" fmla="*/ 194310 w 3288030"/>
              <a:gd name="connsiteY3" fmla="*/ 2792730 h 2865120"/>
              <a:gd name="connsiteX4" fmla="*/ 1021080 w 3288030"/>
              <a:gd name="connsiteY4" fmla="*/ 1889760 h 2865120"/>
              <a:gd name="connsiteX5" fmla="*/ 1059180 w 3288030"/>
              <a:gd name="connsiteY5" fmla="*/ 2846070 h 2865120"/>
              <a:gd name="connsiteX6" fmla="*/ 1184910 w 3288030"/>
              <a:gd name="connsiteY6" fmla="*/ 2823210 h 2865120"/>
              <a:gd name="connsiteX7" fmla="*/ 1120140 w 3288030"/>
              <a:gd name="connsiteY7" fmla="*/ 1741170 h 2865120"/>
              <a:gd name="connsiteX8" fmla="*/ 2099310 w 3288030"/>
              <a:gd name="connsiteY8" fmla="*/ 1028700 h 2865120"/>
              <a:gd name="connsiteX9" fmla="*/ 2038350 w 3288030"/>
              <a:gd name="connsiteY9" fmla="*/ 2865120 h 2865120"/>
              <a:gd name="connsiteX10" fmla="*/ 2228850 w 3288030"/>
              <a:gd name="connsiteY10" fmla="*/ 2804160 h 2865120"/>
              <a:gd name="connsiteX11" fmla="*/ 2198370 w 3288030"/>
              <a:gd name="connsiteY11" fmla="*/ 1905000 h 2865120"/>
              <a:gd name="connsiteX12" fmla="*/ 3021330 w 3288030"/>
              <a:gd name="connsiteY12" fmla="*/ 2819400 h 2865120"/>
              <a:gd name="connsiteX13" fmla="*/ 3288030 w 3288030"/>
              <a:gd name="connsiteY13" fmla="*/ 2796540 h 2865120"/>
              <a:gd name="connsiteX14" fmla="*/ 2282190 w 3288030"/>
              <a:gd name="connsiteY14" fmla="*/ 1798320 h 2865120"/>
              <a:gd name="connsiteX15" fmla="*/ 2266950 w 3288030"/>
              <a:gd name="connsiteY15" fmla="*/ 137160 h 2865120"/>
              <a:gd name="connsiteX16" fmla="*/ 2259330 w 3288030"/>
              <a:gd name="connsiteY16" fmla="*/ 129540 h 286512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228850 w 3288030"/>
              <a:gd name="connsiteY10" fmla="*/ 2804160 h 2846070"/>
              <a:gd name="connsiteX11" fmla="*/ 2198370 w 3288030"/>
              <a:gd name="connsiteY11" fmla="*/ 1905000 h 2846070"/>
              <a:gd name="connsiteX12" fmla="*/ 3021330 w 3288030"/>
              <a:gd name="connsiteY12" fmla="*/ 281940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167890 w 3288030"/>
              <a:gd name="connsiteY10" fmla="*/ 2819400 h 2846070"/>
              <a:gd name="connsiteX11" fmla="*/ 2198370 w 3288030"/>
              <a:gd name="connsiteY11" fmla="*/ 1905000 h 2846070"/>
              <a:gd name="connsiteX12" fmla="*/ 3021330 w 3288030"/>
              <a:gd name="connsiteY12" fmla="*/ 281940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167890 w 3288030"/>
              <a:gd name="connsiteY10" fmla="*/ 2819400 h 2846070"/>
              <a:gd name="connsiteX11" fmla="*/ 2236470 w 3288030"/>
              <a:gd name="connsiteY11" fmla="*/ 1920240 h 2846070"/>
              <a:gd name="connsiteX12" fmla="*/ 3021330 w 3288030"/>
              <a:gd name="connsiteY12" fmla="*/ 281940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167890 w 3288030"/>
              <a:gd name="connsiteY10" fmla="*/ 2819400 h 2846070"/>
              <a:gd name="connsiteX11" fmla="*/ 2209800 w 3288030"/>
              <a:gd name="connsiteY11" fmla="*/ 1901190 h 2846070"/>
              <a:gd name="connsiteX12" fmla="*/ 3021330 w 3288030"/>
              <a:gd name="connsiteY12" fmla="*/ 281940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186940 w 3288030"/>
              <a:gd name="connsiteY10" fmla="*/ 2811780 h 2846070"/>
              <a:gd name="connsiteX11" fmla="*/ 2209800 w 3288030"/>
              <a:gd name="connsiteY11" fmla="*/ 1901190 h 2846070"/>
              <a:gd name="connsiteX12" fmla="*/ 3021330 w 3288030"/>
              <a:gd name="connsiteY12" fmla="*/ 281940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88030"/>
              <a:gd name="connsiteY0" fmla="*/ 0 h 2846070"/>
              <a:gd name="connsiteX1" fmla="*/ 990600 w 3288030"/>
              <a:gd name="connsiteY1" fmla="*/ 1775460 h 2846070"/>
              <a:gd name="connsiteX2" fmla="*/ 0 w 3288030"/>
              <a:gd name="connsiteY2" fmla="*/ 2792730 h 2846070"/>
              <a:gd name="connsiteX3" fmla="*/ 194310 w 3288030"/>
              <a:gd name="connsiteY3" fmla="*/ 2792730 h 2846070"/>
              <a:gd name="connsiteX4" fmla="*/ 1021080 w 3288030"/>
              <a:gd name="connsiteY4" fmla="*/ 1889760 h 2846070"/>
              <a:gd name="connsiteX5" fmla="*/ 1059180 w 3288030"/>
              <a:gd name="connsiteY5" fmla="*/ 2846070 h 2846070"/>
              <a:gd name="connsiteX6" fmla="*/ 1184910 w 3288030"/>
              <a:gd name="connsiteY6" fmla="*/ 2823210 h 2846070"/>
              <a:gd name="connsiteX7" fmla="*/ 1120140 w 3288030"/>
              <a:gd name="connsiteY7" fmla="*/ 1741170 h 2846070"/>
              <a:gd name="connsiteX8" fmla="*/ 2099310 w 3288030"/>
              <a:gd name="connsiteY8" fmla="*/ 1028700 h 2846070"/>
              <a:gd name="connsiteX9" fmla="*/ 2057400 w 3288030"/>
              <a:gd name="connsiteY9" fmla="*/ 2823210 h 2846070"/>
              <a:gd name="connsiteX10" fmla="*/ 2186940 w 3288030"/>
              <a:gd name="connsiteY10" fmla="*/ 2811780 h 2846070"/>
              <a:gd name="connsiteX11" fmla="*/ 2209800 w 3288030"/>
              <a:gd name="connsiteY11" fmla="*/ 1901190 h 2846070"/>
              <a:gd name="connsiteX12" fmla="*/ 3078480 w 3288030"/>
              <a:gd name="connsiteY12" fmla="*/ 2788920 h 2846070"/>
              <a:gd name="connsiteX13" fmla="*/ 3288030 w 3288030"/>
              <a:gd name="connsiteY13" fmla="*/ 2796540 h 2846070"/>
              <a:gd name="connsiteX14" fmla="*/ 2282190 w 3288030"/>
              <a:gd name="connsiteY14" fmla="*/ 1798320 h 2846070"/>
              <a:gd name="connsiteX15" fmla="*/ 2266950 w 3288030"/>
              <a:gd name="connsiteY15" fmla="*/ 137160 h 2846070"/>
              <a:gd name="connsiteX16" fmla="*/ 2259330 w 3288030"/>
              <a:gd name="connsiteY16" fmla="*/ 129540 h 2846070"/>
              <a:gd name="connsiteX0" fmla="*/ 979170 w 3253740"/>
              <a:gd name="connsiteY0" fmla="*/ 0 h 2846070"/>
              <a:gd name="connsiteX1" fmla="*/ 990600 w 3253740"/>
              <a:gd name="connsiteY1" fmla="*/ 1775460 h 2846070"/>
              <a:gd name="connsiteX2" fmla="*/ 0 w 3253740"/>
              <a:gd name="connsiteY2" fmla="*/ 2792730 h 2846070"/>
              <a:gd name="connsiteX3" fmla="*/ 194310 w 3253740"/>
              <a:gd name="connsiteY3" fmla="*/ 2792730 h 2846070"/>
              <a:gd name="connsiteX4" fmla="*/ 1021080 w 3253740"/>
              <a:gd name="connsiteY4" fmla="*/ 1889760 h 2846070"/>
              <a:gd name="connsiteX5" fmla="*/ 1059180 w 3253740"/>
              <a:gd name="connsiteY5" fmla="*/ 2846070 h 2846070"/>
              <a:gd name="connsiteX6" fmla="*/ 1184910 w 3253740"/>
              <a:gd name="connsiteY6" fmla="*/ 2823210 h 2846070"/>
              <a:gd name="connsiteX7" fmla="*/ 1120140 w 3253740"/>
              <a:gd name="connsiteY7" fmla="*/ 1741170 h 2846070"/>
              <a:gd name="connsiteX8" fmla="*/ 2099310 w 3253740"/>
              <a:gd name="connsiteY8" fmla="*/ 1028700 h 2846070"/>
              <a:gd name="connsiteX9" fmla="*/ 2057400 w 3253740"/>
              <a:gd name="connsiteY9" fmla="*/ 2823210 h 2846070"/>
              <a:gd name="connsiteX10" fmla="*/ 2186940 w 3253740"/>
              <a:gd name="connsiteY10" fmla="*/ 2811780 h 2846070"/>
              <a:gd name="connsiteX11" fmla="*/ 2209800 w 3253740"/>
              <a:gd name="connsiteY11" fmla="*/ 1901190 h 2846070"/>
              <a:gd name="connsiteX12" fmla="*/ 3078480 w 3253740"/>
              <a:gd name="connsiteY12" fmla="*/ 2788920 h 2846070"/>
              <a:gd name="connsiteX13" fmla="*/ 3253740 w 3253740"/>
              <a:gd name="connsiteY13" fmla="*/ 2777490 h 2846070"/>
              <a:gd name="connsiteX14" fmla="*/ 2282190 w 3253740"/>
              <a:gd name="connsiteY14" fmla="*/ 1798320 h 2846070"/>
              <a:gd name="connsiteX15" fmla="*/ 2266950 w 3253740"/>
              <a:gd name="connsiteY15" fmla="*/ 137160 h 2846070"/>
              <a:gd name="connsiteX16" fmla="*/ 2259330 w 3253740"/>
              <a:gd name="connsiteY16" fmla="*/ 129540 h 2846070"/>
              <a:gd name="connsiteX0" fmla="*/ 979170 w 3253740"/>
              <a:gd name="connsiteY0" fmla="*/ 0 h 2846070"/>
              <a:gd name="connsiteX1" fmla="*/ 990600 w 3253740"/>
              <a:gd name="connsiteY1" fmla="*/ 1775460 h 2846070"/>
              <a:gd name="connsiteX2" fmla="*/ 0 w 3253740"/>
              <a:gd name="connsiteY2" fmla="*/ 2792730 h 2846070"/>
              <a:gd name="connsiteX3" fmla="*/ 194310 w 3253740"/>
              <a:gd name="connsiteY3" fmla="*/ 2792730 h 2846070"/>
              <a:gd name="connsiteX4" fmla="*/ 1021080 w 3253740"/>
              <a:gd name="connsiteY4" fmla="*/ 1889760 h 2846070"/>
              <a:gd name="connsiteX5" fmla="*/ 1059180 w 3253740"/>
              <a:gd name="connsiteY5" fmla="*/ 2846070 h 2846070"/>
              <a:gd name="connsiteX6" fmla="*/ 1184910 w 3253740"/>
              <a:gd name="connsiteY6" fmla="*/ 2823210 h 2846070"/>
              <a:gd name="connsiteX7" fmla="*/ 1120140 w 3253740"/>
              <a:gd name="connsiteY7" fmla="*/ 1741170 h 2846070"/>
              <a:gd name="connsiteX8" fmla="*/ 2099310 w 3253740"/>
              <a:gd name="connsiteY8" fmla="*/ 1028700 h 2846070"/>
              <a:gd name="connsiteX9" fmla="*/ 2057400 w 3253740"/>
              <a:gd name="connsiteY9" fmla="*/ 2823210 h 2846070"/>
              <a:gd name="connsiteX10" fmla="*/ 2186940 w 3253740"/>
              <a:gd name="connsiteY10" fmla="*/ 2811780 h 2846070"/>
              <a:gd name="connsiteX11" fmla="*/ 2209800 w 3253740"/>
              <a:gd name="connsiteY11" fmla="*/ 1901190 h 2846070"/>
              <a:gd name="connsiteX12" fmla="*/ 3078480 w 3253740"/>
              <a:gd name="connsiteY12" fmla="*/ 2788920 h 2846070"/>
              <a:gd name="connsiteX13" fmla="*/ 3253740 w 3253740"/>
              <a:gd name="connsiteY13" fmla="*/ 2777490 h 2846070"/>
              <a:gd name="connsiteX14" fmla="*/ 2232660 w 3253740"/>
              <a:gd name="connsiteY14" fmla="*/ 1760220 h 2846070"/>
              <a:gd name="connsiteX15" fmla="*/ 2266950 w 3253740"/>
              <a:gd name="connsiteY15" fmla="*/ 137160 h 2846070"/>
              <a:gd name="connsiteX16" fmla="*/ 2259330 w 3253740"/>
              <a:gd name="connsiteY16" fmla="*/ 129540 h 2846070"/>
              <a:gd name="connsiteX0" fmla="*/ 979170 w 3253740"/>
              <a:gd name="connsiteY0" fmla="*/ 0 h 2846070"/>
              <a:gd name="connsiteX1" fmla="*/ 990600 w 3253740"/>
              <a:gd name="connsiteY1" fmla="*/ 1775460 h 2846070"/>
              <a:gd name="connsiteX2" fmla="*/ 0 w 3253740"/>
              <a:gd name="connsiteY2" fmla="*/ 2792730 h 2846070"/>
              <a:gd name="connsiteX3" fmla="*/ 194310 w 3253740"/>
              <a:gd name="connsiteY3" fmla="*/ 2792730 h 2846070"/>
              <a:gd name="connsiteX4" fmla="*/ 1021080 w 3253740"/>
              <a:gd name="connsiteY4" fmla="*/ 1889760 h 2846070"/>
              <a:gd name="connsiteX5" fmla="*/ 1059180 w 3253740"/>
              <a:gd name="connsiteY5" fmla="*/ 2846070 h 2846070"/>
              <a:gd name="connsiteX6" fmla="*/ 1184910 w 3253740"/>
              <a:gd name="connsiteY6" fmla="*/ 2823210 h 2846070"/>
              <a:gd name="connsiteX7" fmla="*/ 1120140 w 3253740"/>
              <a:gd name="connsiteY7" fmla="*/ 1741170 h 2846070"/>
              <a:gd name="connsiteX8" fmla="*/ 2099310 w 3253740"/>
              <a:gd name="connsiteY8" fmla="*/ 1028700 h 2846070"/>
              <a:gd name="connsiteX9" fmla="*/ 2057400 w 3253740"/>
              <a:gd name="connsiteY9" fmla="*/ 2823210 h 2846070"/>
              <a:gd name="connsiteX10" fmla="*/ 2186940 w 3253740"/>
              <a:gd name="connsiteY10" fmla="*/ 2811780 h 2846070"/>
              <a:gd name="connsiteX11" fmla="*/ 2209800 w 3253740"/>
              <a:gd name="connsiteY11" fmla="*/ 1901190 h 2846070"/>
              <a:gd name="connsiteX12" fmla="*/ 3078480 w 3253740"/>
              <a:gd name="connsiteY12" fmla="*/ 2788920 h 2846070"/>
              <a:gd name="connsiteX13" fmla="*/ 3253740 w 3253740"/>
              <a:gd name="connsiteY13" fmla="*/ 2777490 h 2846070"/>
              <a:gd name="connsiteX14" fmla="*/ 2232660 w 3253740"/>
              <a:gd name="connsiteY14" fmla="*/ 1760220 h 2846070"/>
              <a:gd name="connsiteX15" fmla="*/ 2266950 w 3253740"/>
              <a:gd name="connsiteY15" fmla="*/ 137160 h 2846070"/>
              <a:gd name="connsiteX16" fmla="*/ 2194560 w 3253740"/>
              <a:gd name="connsiteY16" fmla="*/ 19050 h 2846070"/>
              <a:gd name="connsiteX0" fmla="*/ 979170 w 3253740"/>
              <a:gd name="connsiteY0" fmla="*/ 0 h 2846070"/>
              <a:gd name="connsiteX1" fmla="*/ 990600 w 3253740"/>
              <a:gd name="connsiteY1" fmla="*/ 1775460 h 2846070"/>
              <a:gd name="connsiteX2" fmla="*/ 0 w 3253740"/>
              <a:gd name="connsiteY2" fmla="*/ 2792730 h 2846070"/>
              <a:gd name="connsiteX3" fmla="*/ 194310 w 3253740"/>
              <a:gd name="connsiteY3" fmla="*/ 2792730 h 2846070"/>
              <a:gd name="connsiteX4" fmla="*/ 1021080 w 3253740"/>
              <a:gd name="connsiteY4" fmla="*/ 1889760 h 2846070"/>
              <a:gd name="connsiteX5" fmla="*/ 1059180 w 3253740"/>
              <a:gd name="connsiteY5" fmla="*/ 2846070 h 2846070"/>
              <a:gd name="connsiteX6" fmla="*/ 1184910 w 3253740"/>
              <a:gd name="connsiteY6" fmla="*/ 2823210 h 2846070"/>
              <a:gd name="connsiteX7" fmla="*/ 1120140 w 3253740"/>
              <a:gd name="connsiteY7" fmla="*/ 1741170 h 2846070"/>
              <a:gd name="connsiteX8" fmla="*/ 2099310 w 3253740"/>
              <a:gd name="connsiteY8" fmla="*/ 1028700 h 2846070"/>
              <a:gd name="connsiteX9" fmla="*/ 2057400 w 3253740"/>
              <a:gd name="connsiteY9" fmla="*/ 2823210 h 2846070"/>
              <a:gd name="connsiteX10" fmla="*/ 2186940 w 3253740"/>
              <a:gd name="connsiteY10" fmla="*/ 2811780 h 2846070"/>
              <a:gd name="connsiteX11" fmla="*/ 2209800 w 3253740"/>
              <a:gd name="connsiteY11" fmla="*/ 1901190 h 2846070"/>
              <a:gd name="connsiteX12" fmla="*/ 3078480 w 3253740"/>
              <a:gd name="connsiteY12" fmla="*/ 2788920 h 2846070"/>
              <a:gd name="connsiteX13" fmla="*/ 3253740 w 3253740"/>
              <a:gd name="connsiteY13" fmla="*/ 2777490 h 2846070"/>
              <a:gd name="connsiteX14" fmla="*/ 2232660 w 3253740"/>
              <a:gd name="connsiteY14" fmla="*/ 1760220 h 2846070"/>
              <a:gd name="connsiteX15" fmla="*/ 2209800 w 3253740"/>
              <a:gd name="connsiteY15" fmla="*/ 34290 h 2846070"/>
              <a:gd name="connsiteX16" fmla="*/ 2194560 w 3253740"/>
              <a:gd name="connsiteY16" fmla="*/ 19050 h 2846070"/>
              <a:gd name="connsiteX0" fmla="*/ 979170 w 3253740"/>
              <a:gd name="connsiteY0" fmla="*/ 0 h 2846070"/>
              <a:gd name="connsiteX1" fmla="*/ 990600 w 3253740"/>
              <a:gd name="connsiteY1" fmla="*/ 1775460 h 2846070"/>
              <a:gd name="connsiteX2" fmla="*/ 0 w 3253740"/>
              <a:gd name="connsiteY2" fmla="*/ 2792730 h 2846070"/>
              <a:gd name="connsiteX3" fmla="*/ 194310 w 3253740"/>
              <a:gd name="connsiteY3" fmla="*/ 2792730 h 2846070"/>
              <a:gd name="connsiteX4" fmla="*/ 1021080 w 3253740"/>
              <a:gd name="connsiteY4" fmla="*/ 1889760 h 2846070"/>
              <a:gd name="connsiteX5" fmla="*/ 1059180 w 3253740"/>
              <a:gd name="connsiteY5" fmla="*/ 2846070 h 2846070"/>
              <a:gd name="connsiteX6" fmla="*/ 1184910 w 3253740"/>
              <a:gd name="connsiteY6" fmla="*/ 2823210 h 2846070"/>
              <a:gd name="connsiteX7" fmla="*/ 1120140 w 3253740"/>
              <a:gd name="connsiteY7" fmla="*/ 1741170 h 2846070"/>
              <a:gd name="connsiteX8" fmla="*/ 2099310 w 3253740"/>
              <a:gd name="connsiteY8" fmla="*/ 1028700 h 2846070"/>
              <a:gd name="connsiteX9" fmla="*/ 2057400 w 3253740"/>
              <a:gd name="connsiteY9" fmla="*/ 2823210 h 2846070"/>
              <a:gd name="connsiteX10" fmla="*/ 2186940 w 3253740"/>
              <a:gd name="connsiteY10" fmla="*/ 2811780 h 2846070"/>
              <a:gd name="connsiteX11" fmla="*/ 2209800 w 3253740"/>
              <a:gd name="connsiteY11" fmla="*/ 1901190 h 2846070"/>
              <a:gd name="connsiteX12" fmla="*/ 3078480 w 3253740"/>
              <a:gd name="connsiteY12" fmla="*/ 2788920 h 2846070"/>
              <a:gd name="connsiteX13" fmla="*/ 3253740 w 3253740"/>
              <a:gd name="connsiteY13" fmla="*/ 2777490 h 2846070"/>
              <a:gd name="connsiteX14" fmla="*/ 2232660 w 3253740"/>
              <a:gd name="connsiteY14" fmla="*/ 1760220 h 2846070"/>
              <a:gd name="connsiteX15" fmla="*/ 2209800 w 3253740"/>
              <a:gd name="connsiteY15" fmla="*/ 34290 h 2846070"/>
              <a:gd name="connsiteX0" fmla="*/ 979170 w 3253740"/>
              <a:gd name="connsiteY0" fmla="*/ 83820 h 2929890"/>
              <a:gd name="connsiteX1" fmla="*/ 990600 w 3253740"/>
              <a:gd name="connsiteY1" fmla="*/ 1859280 h 2929890"/>
              <a:gd name="connsiteX2" fmla="*/ 0 w 3253740"/>
              <a:gd name="connsiteY2" fmla="*/ 2876550 h 2929890"/>
              <a:gd name="connsiteX3" fmla="*/ 194310 w 3253740"/>
              <a:gd name="connsiteY3" fmla="*/ 2876550 h 2929890"/>
              <a:gd name="connsiteX4" fmla="*/ 1021080 w 3253740"/>
              <a:gd name="connsiteY4" fmla="*/ 1973580 h 2929890"/>
              <a:gd name="connsiteX5" fmla="*/ 1059180 w 3253740"/>
              <a:gd name="connsiteY5" fmla="*/ 2929890 h 2929890"/>
              <a:gd name="connsiteX6" fmla="*/ 1184910 w 3253740"/>
              <a:gd name="connsiteY6" fmla="*/ 2907030 h 2929890"/>
              <a:gd name="connsiteX7" fmla="*/ 1120140 w 3253740"/>
              <a:gd name="connsiteY7" fmla="*/ 1824990 h 2929890"/>
              <a:gd name="connsiteX8" fmla="*/ 2099310 w 3253740"/>
              <a:gd name="connsiteY8" fmla="*/ 1112520 h 2929890"/>
              <a:gd name="connsiteX9" fmla="*/ 2057400 w 3253740"/>
              <a:gd name="connsiteY9" fmla="*/ 2907030 h 2929890"/>
              <a:gd name="connsiteX10" fmla="*/ 2186940 w 3253740"/>
              <a:gd name="connsiteY10" fmla="*/ 2895600 h 2929890"/>
              <a:gd name="connsiteX11" fmla="*/ 2209800 w 3253740"/>
              <a:gd name="connsiteY11" fmla="*/ 1985010 h 2929890"/>
              <a:gd name="connsiteX12" fmla="*/ 3078480 w 3253740"/>
              <a:gd name="connsiteY12" fmla="*/ 2872740 h 2929890"/>
              <a:gd name="connsiteX13" fmla="*/ 3253740 w 3253740"/>
              <a:gd name="connsiteY13" fmla="*/ 2861310 h 2929890"/>
              <a:gd name="connsiteX14" fmla="*/ 2232660 w 3253740"/>
              <a:gd name="connsiteY14" fmla="*/ 1844040 h 2929890"/>
              <a:gd name="connsiteX15" fmla="*/ 2209800 w 3253740"/>
              <a:gd name="connsiteY15" fmla="*/ 0 h 2929890"/>
              <a:gd name="connsiteX0" fmla="*/ 979170 w 3253740"/>
              <a:gd name="connsiteY0" fmla="*/ 83820 h 2929890"/>
              <a:gd name="connsiteX1" fmla="*/ 990600 w 3253740"/>
              <a:gd name="connsiteY1" fmla="*/ 1859280 h 2929890"/>
              <a:gd name="connsiteX2" fmla="*/ 0 w 3253740"/>
              <a:gd name="connsiteY2" fmla="*/ 2876550 h 2929890"/>
              <a:gd name="connsiteX3" fmla="*/ 194310 w 3253740"/>
              <a:gd name="connsiteY3" fmla="*/ 2876550 h 2929890"/>
              <a:gd name="connsiteX4" fmla="*/ 1021080 w 3253740"/>
              <a:gd name="connsiteY4" fmla="*/ 1973580 h 2929890"/>
              <a:gd name="connsiteX5" fmla="*/ 1059180 w 3253740"/>
              <a:gd name="connsiteY5" fmla="*/ 2929890 h 2929890"/>
              <a:gd name="connsiteX6" fmla="*/ 1184910 w 3253740"/>
              <a:gd name="connsiteY6" fmla="*/ 2907030 h 2929890"/>
              <a:gd name="connsiteX7" fmla="*/ 1120140 w 3253740"/>
              <a:gd name="connsiteY7" fmla="*/ 1824990 h 2929890"/>
              <a:gd name="connsiteX8" fmla="*/ 2099310 w 3253740"/>
              <a:gd name="connsiteY8" fmla="*/ 1112520 h 2929890"/>
              <a:gd name="connsiteX9" fmla="*/ 2057400 w 3253740"/>
              <a:gd name="connsiteY9" fmla="*/ 2907030 h 2929890"/>
              <a:gd name="connsiteX10" fmla="*/ 2186940 w 3253740"/>
              <a:gd name="connsiteY10" fmla="*/ 2895600 h 2929890"/>
              <a:gd name="connsiteX11" fmla="*/ 2209800 w 3253740"/>
              <a:gd name="connsiteY11" fmla="*/ 1985010 h 2929890"/>
              <a:gd name="connsiteX12" fmla="*/ 3078480 w 3253740"/>
              <a:gd name="connsiteY12" fmla="*/ 2872740 h 2929890"/>
              <a:gd name="connsiteX13" fmla="*/ 3253740 w 3253740"/>
              <a:gd name="connsiteY13" fmla="*/ 2861310 h 2929890"/>
              <a:gd name="connsiteX14" fmla="*/ 2198370 w 3253740"/>
              <a:gd name="connsiteY14" fmla="*/ 1809750 h 2929890"/>
              <a:gd name="connsiteX15" fmla="*/ 2209800 w 3253740"/>
              <a:gd name="connsiteY15" fmla="*/ 0 h 2929890"/>
              <a:gd name="connsiteX0" fmla="*/ 979170 w 3253740"/>
              <a:gd name="connsiteY0" fmla="*/ 83820 h 2929890"/>
              <a:gd name="connsiteX1" fmla="*/ 990600 w 3253740"/>
              <a:gd name="connsiteY1" fmla="*/ 1859280 h 2929890"/>
              <a:gd name="connsiteX2" fmla="*/ 0 w 3253740"/>
              <a:gd name="connsiteY2" fmla="*/ 2876550 h 2929890"/>
              <a:gd name="connsiteX3" fmla="*/ 194310 w 3253740"/>
              <a:gd name="connsiteY3" fmla="*/ 2876550 h 2929890"/>
              <a:gd name="connsiteX4" fmla="*/ 1021080 w 3253740"/>
              <a:gd name="connsiteY4" fmla="*/ 1973580 h 2929890"/>
              <a:gd name="connsiteX5" fmla="*/ 1059180 w 3253740"/>
              <a:gd name="connsiteY5" fmla="*/ 2929890 h 2929890"/>
              <a:gd name="connsiteX6" fmla="*/ 1184910 w 3253740"/>
              <a:gd name="connsiteY6" fmla="*/ 2907030 h 2929890"/>
              <a:gd name="connsiteX7" fmla="*/ 1120140 w 3253740"/>
              <a:gd name="connsiteY7" fmla="*/ 1824990 h 2929890"/>
              <a:gd name="connsiteX8" fmla="*/ 2099310 w 3253740"/>
              <a:gd name="connsiteY8" fmla="*/ 1112520 h 2929890"/>
              <a:gd name="connsiteX9" fmla="*/ 2057400 w 3253740"/>
              <a:gd name="connsiteY9" fmla="*/ 2907030 h 2929890"/>
              <a:gd name="connsiteX10" fmla="*/ 2186940 w 3253740"/>
              <a:gd name="connsiteY10" fmla="*/ 2895600 h 2929890"/>
              <a:gd name="connsiteX11" fmla="*/ 2209800 w 3253740"/>
              <a:gd name="connsiteY11" fmla="*/ 1985010 h 2929890"/>
              <a:gd name="connsiteX12" fmla="*/ 3078480 w 3253740"/>
              <a:gd name="connsiteY12" fmla="*/ 2872740 h 2929890"/>
              <a:gd name="connsiteX13" fmla="*/ 3253740 w 3253740"/>
              <a:gd name="connsiteY13" fmla="*/ 2861310 h 2929890"/>
              <a:gd name="connsiteX14" fmla="*/ 2198370 w 3253740"/>
              <a:gd name="connsiteY14" fmla="*/ 1809750 h 2929890"/>
              <a:gd name="connsiteX15" fmla="*/ 2221230 w 3253740"/>
              <a:gd name="connsiteY15" fmla="*/ 0 h 2929890"/>
              <a:gd name="connsiteX0" fmla="*/ 979170 w 3253740"/>
              <a:gd name="connsiteY0" fmla="*/ 144780 h 2990850"/>
              <a:gd name="connsiteX1" fmla="*/ 990600 w 3253740"/>
              <a:gd name="connsiteY1" fmla="*/ 1920240 h 2990850"/>
              <a:gd name="connsiteX2" fmla="*/ 0 w 3253740"/>
              <a:gd name="connsiteY2" fmla="*/ 2937510 h 2990850"/>
              <a:gd name="connsiteX3" fmla="*/ 194310 w 3253740"/>
              <a:gd name="connsiteY3" fmla="*/ 2937510 h 2990850"/>
              <a:gd name="connsiteX4" fmla="*/ 1021080 w 3253740"/>
              <a:gd name="connsiteY4" fmla="*/ 2034540 h 2990850"/>
              <a:gd name="connsiteX5" fmla="*/ 1059180 w 3253740"/>
              <a:gd name="connsiteY5" fmla="*/ 2990850 h 2990850"/>
              <a:gd name="connsiteX6" fmla="*/ 1184910 w 3253740"/>
              <a:gd name="connsiteY6" fmla="*/ 2967990 h 2990850"/>
              <a:gd name="connsiteX7" fmla="*/ 1120140 w 3253740"/>
              <a:gd name="connsiteY7" fmla="*/ 1885950 h 2990850"/>
              <a:gd name="connsiteX8" fmla="*/ 2099310 w 3253740"/>
              <a:gd name="connsiteY8" fmla="*/ 1173480 h 2990850"/>
              <a:gd name="connsiteX9" fmla="*/ 2057400 w 3253740"/>
              <a:gd name="connsiteY9" fmla="*/ 2967990 h 2990850"/>
              <a:gd name="connsiteX10" fmla="*/ 2186940 w 3253740"/>
              <a:gd name="connsiteY10" fmla="*/ 2956560 h 2990850"/>
              <a:gd name="connsiteX11" fmla="*/ 2209800 w 3253740"/>
              <a:gd name="connsiteY11" fmla="*/ 2045970 h 2990850"/>
              <a:gd name="connsiteX12" fmla="*/ 3078480 w 3253740"/>
              <a:gd name="connsiteY12" fmla="*/ 2933700 h 2990850"/>
              <a:gd name="connsiteX13" fmla="*/ 3253740 w 3253740"/>
              <a:gd name="connsiteY13" fmla="*/ 2922270 h 2990850"/>
              <a:gd name="connsiteX14" fmla="*/ 2198370 w 3253740"/>
              <a:gd name="connsiteY14" fmla="*/ 1870710 h 2990850"/>
              <a:gd name="connsiteX15" fmla="*/ 2202180 w 3253740"/>
              <a:gd name="connsiteY15" fmla="*/ 0 h 2990850"/>
              <a:gd name="connsiteX0" fmla="*/ 1021080 w 3253740"/>
              <a:gd name="connsiteY0" fmla="*/ 121920 h 2990850"/>
              <a:gd name="connsiteX1" fmla="*/ 990600 w 3253740"/>
              <a:gd name="connsiteY1" fmla="*/ 1920240 h 2990850"/>
              <a:gd name="connsiteX2" fmla="*/ 0 w 3253740"/>
              <a:gd name="connsiteY2" fmla="*/ 2937510 h 2990850"/>
              <a:gd name="connsiteX3" fmla="*/ 194310 w 3253740"/>
              <a:gd name="connsiteY3" fmla="*/ 2937510 h 2990850"/>
              <a:gd name="connsiteX4" fmla="*/ 1021080 w 3253740"/>
              <a:gd name="connsiteY4" fmla="*/ 2034540 h 2990850"/>
              <a:gd name="connsiteX5" fmla="*/ 1059180 w 3253740"/>
              <a:gd name="connsiteY5" fmla="*/ 2990850 h 2990850"/>
              <a:gd name="connsiteX6" fmla="*/ 1184910 w 3253740"/>
              <a:gd name="connsiteY6" fmla="*/ 2967990 h 2990850"/>
              <a:gd name="connsiteX7" fmla="*/ 1120140 w 3253740"/>
              <a:gd name="connsiteY7" fmla="*/ 1885950 h 2990850"/>
              <a:gd name="connsiteX8" fmla="*/ 2099310 w 3253740"/>
              <a:gd name="connsiteY8" fmla="*/ 1173480 h 2990850"/>
              <a:gd name="connsiteX9" fmla="*/ 2057400 w 3253740"/>
              <a:gd name="connsiteY9" fmla="*/ 2967990 h 2990850"/>
              <a:gd name="connsiteX10" fmla="*/ 2186940 w 3253740"/>
              <a:gd name="connsiteY10" fmla="*/ 2956560 h 2990850"/>
              <a:gd name="connsiteX11" fmla="*/ 2209800 w 3253740"/>
              <a:gd name="connsiteY11" fmla="*/ 2045970 h 2990850"/>
              <a:gd name="connsiteX12" fmla="*/ 3078480 w 3253740"/>
              <a:gd name="connsiteY12" fmla="*/ 2933700 h 2990850"/>
              <a:gd name="connsiteX13" fmla="*/ 3253740 w 3253740"/>
              <a:gd name="connsiteY13" fmla="*/ 2922270 h 2990850"/>
              <a:gd name="connsiteX14" fmla="*/ 2198370 w 3253740"/>
              <a:gd name="connsiteY14" fmla="*/ 1870710 h 2990850"/>
              <a:gd name="connsiteX15" fmla="*/ 2202180 w 3253740"/>
              <a:gd name="connsiteY15" fmla="*/ 0 h 2990850"/>
              <a:gd name="connsiteX0" fmla="*/ 1021080 w 3253740"/>
              <a:gd name="connsiteY0" fmla="*/ 121920 h 2990850"/>
              <a:gd name="connsiteX1" fmla="*/ 1028700 w 3253740"/>
              <a:gd name="connsiteY1" fmla="*/ 1897380 h 2990850"/>
              <a:gd name="connsiteX2" fmla="*/ 0 w 3253740"/>
              <a:gd name="connsiteY2" fmla="*/ 2937510 h 2990850"/>
              <a:gd name="connsiteX3" fmla="*/ 194310 w 3253740"/>
              <a:gd name="connsiteY3" fmla="*/ 2937510 h 2990850"/>
              <a:gd name="connsiteX4" fmla="*/ 1021080 w 3253740"/>
              <a:gd name="connsiteY4" fmla="*/ 2034540 h 2990850"/>
              <a:gd name="connsiteX5" fmla="*/ 1059180 w 3253740"/>
              <a:gd name="connsiteY5" fmla="*/ 2990850 h 2990850"/>
              <a:gd name="connsiteX6" fmla="*/ 1184910 w 3253740"/>
              <a:gd name="connsiteY6" fmla="*/ 2967990 h 2990850"/>
              <a:gd name="connsiteX7" fmla="*/ 1120140 w 3253740"/>
              <a:gd name="connsiteY7" fmla="*/ 1885950 h 2990850"/>
              <a:gd name="connsiteX8" fmla="*/ 2099310 w 3253740"/>
              <a:gd name="connsiteY8" fmla="*/ 1173480 h 2990850"/>
              <a:gd name="connsiteX9" fmla="*/ 2057400 w 3253740"/>
              <a:gd name="connsiteY9" fmla="*/ 2967990 h 2990850"/>
              <a:gd name="connsiteX10" fmla="*/ 2186940 w 3253740"/>
              <a:gd name="connsiteY10" fmla="*/ 2956560 h 2990850"/>
              <a:gd name="connsiteX11" fmla="*/ 2209800 w 3253740"/>
              <a:gd name="connsiteY11" fmla="*/ 2045970 h 2990850"/>
              <a:gd name="connsiteX12" fmla="*/ 3078480 w 3253740"/>
              <a:gd name="connsiteY12" fmla="*/ 2933700 h 2990850"/>
              <a:gd name="connsiteX13" fmla="*/ 3253740 w 3253740"/>
              <a:gd name="connsiteY13" fmla="*/ 2922270 h 2990850"/>
              <a:gd name="connsiteX14" fmla="*/ 2198370 w 3253740"/>
              <a:gd name="connsiteY14" fmla="*/ 1870710 h 2990850"/>
              <a:gd name="connsiteX15" fmla="*/ 2202180 w 3253740"/>
              <a:gd name="connsiteY15" fmla="*/ 0 h 2990850"/>
              <a:gd name="connsiteX0" fmla="*/ 1021080 w 3253740"/>
              <a:gd name="connsiteY0" fmla="*/ 121920 h 2990850"/>
              <a:gd name="connsiteX1" fmla="*/ 1041654 w 3253740"/>
              <a:gd name="connsiteY1" fmla="*/ 608076 h 2990850"/>
              <a:gd name="connsiteX2" fmla="*/ 1028700 w 3253740"/>
              <a:gd name="connsiteY2" fmla="*/ 1897380 h 2990850"/>
              <a:gd name="connsiteX3" fmla="*/ 0 w 3253740"/>
              <a:gd name="connsiteY3" fmla="*/ 2937510 h 2990850"/>
              <a:gd name="connsiteX4" fmla="*/ 194310 w 3253740"/>
              <a:gd name="connsiteY4" fmla="*/ 2937510 h 2990850"/>
              <a:gd name="connsiteX5" fmla="*/ 1021080 w 3253740"/>
              <a:gd name="connsiteY5" fmla="*/ 2034540 h 2990850"/>
              <a:gd name="connsiteX6" fmla="*/ 1059180 w 3253740"/>
              <a:gd name="connsiteY6" fmla="*/ 2990850 h 2990850"/>
              <a:gd name="connsiteX7" fmla="*/ 1184910 w 3253740"/>
              <a:gd name="connsiteY7" fmla="*/ 2967990 h 2990850"/>
              <a:gd name="connsiteX8" fmla="*/ 1120140 w 3253740"/>
              <a:gd name="connsiteY8" fmla="*/ 1885950 h 2990850"/>
              <a:gd name="connsiteX9" fmla="*/ 2099310 w 3253740"/>
              <a:gd name="connsiteY9" fmla="*/ 1173480 h 2990850"/>
              <a:gd name="connsiteX10" fmla="*/ 2057400 w 3253740"/>
              <a:gd name="connsiteY10" fmla="*/ 2967990 h 2990850"/>
              <a:gd name="connsiteX11" fmla="*/ 2186940 w 3253740"/>
              <a:gd name="connsiteY11" fmla="*/ 2956560 h 2990850"/>
              <a:gd name="connsiteX12" fmla="*/ 2209800 w 3253740"/>
              <a:gd name="connsiteY12" fmla="*/ 2045970 h 2990850"/>
              <a:gd name="connsiteX13" fmla="*/ 3078480 w 3253740"/>
              <a:gd name="connsiteY13" fmla="*/ 2933700 h 2990850"/>
              <a:gd name="connsiteX14" fmla="*/ 3253740 w 3253740"/>
              <a:gd name="connsiteY14" fmla="*/ 2922270 h 2990850"/>
              <a:gd name="connsiteX15" fmla="*/ 2198370 w 3253740"/>
              <a:gd name="connsiteY15" fmla="*/ 1870710 h 2990850"/>
              <a:gd name="connsiteX16" fmla="*/ 2202180 w 3253740"/>
              <a:gd name="connsiteY16" fmla="*/ 0 h 2990850"/>
              <a:gd name="connsiteX0" fmla="*/ 630936 w 3253740"/>
              <a:gd name="connsiteY0" fmla="*/ 115824 h 2990850"/>
              <a:gd name="connsiteX1" fmla="*/ 1041654 w 3253740"/>
              <a:gd name="connsiteY1" fmla="*/ 608076 h 2990850"/>
              <a:gd name="connsiteX2" fmla="*/ 1028700 w 3253740"/>
              <a:gd name="connsiteY2" fmla="*/ 1897380 h 2990850"/>
              <a:gd name="connsiteX3" fmla="*/ 0 w 3253740"/>
              <a:gd name="connsiteY3" fmla="*/ 2937510 h 2990850"/>
              <a:gd name="connsiteX4" fmla="*/ 194310 w 3253740"/>
              <a:gd name="connsiteY4" fmla="*/ 2937510 h 2990850"/>
              <a:gd name="connsiteX5" fmla="*/ 1021080 w 3253740"/>
              <a:gd name="connsiteY5" fmla="*/ 2034540 h 2990850"/>
              <a:gd name="connsiteX6" fmla="*/ 1059180 w 3253740"/>
              <a:gd name="connsiteY6" fmla="*/ 2990850 h 2990850"/>
              <a:gd name="connsiteX7" fmla="*/ 1184910 w 3253740"/>
              <a:gd name="connsiteY7" fmla="*/ 2967990 h 2990850"/>
              <a:gd name="connsiteX8" fmla="*/ 1120140 w 3253740"/>
              <a:gd name="connsiteY8" fmla="*/ 1885950 h 2990850"/>
              <a:gd name="connsiteX9" fmla="*/ 2099310 w 3253740"/>
              <a:gd name="connsiteY9" fmla="*/ 1173480 h 2990850"/>
              <a:gd name="connsiteX10" fmla="*/ 2057400 w 3253740"/>
              <a:gd name="connsiteY10" fmla="*/ 2967990 h 2990850"/>
              <a:gd name="connsiteX11" fmla="*/ 2186940 w 3253740"/>
              <a:gd name="connsiteY11" fmla="*/ 2956560 h 2990850"/>
              <a:gd name="connsiteX12" fmla="*/ 2209800 w 3253740"/>
              <a:gd name="connsiteY12" fmla="*/ 2045970 h 2990850"/>
              <a:gd name="connsiteX13" fmla="*/ 3078480 w 3253740"/>
              <a:gd name="connsiteY13" fmla="*/ 2933700 h 2990850"/>
              <a:gd name="connsiteX14" fmla="*/ 3253740 w 3253740"/>
              <a:gd name="connsiteY14" fmla="*/ 2922270 h 2990850"/>
              <a:gd name="connsiteX15" fmla="*/ 2198370 w 3253740"/>
              <a:gd name="connsiteY15" fmla="*/ 1870710 h 2990850"/>
              <a:gd name="connsiteX16" fmla="*/ 2202180 w 3253740"/>
              <a:gd name="connsiteY16" fmla="*/ 0 h 2990850"/>
              <a:gd name="connsiteX0" fmla="*/ 630936 w 3253740"/>
              <a:gd name="connsiteY0" fmla="*/ 115824 h 2990850"/>
              <a:gd name="connsiteX1" fmla="*/ 1041654 w 3253740"/>
              <a:gd name="connsiteY1" fmla="*/ 608076 h 2990850"/>
              <a:gd name="connsiteX2" fmla="*/ 1028700 w 3253740"/>
              <a:gd name="connsiteY2" fmla="*/ 1897380 h 2990850"/>
              <a:gd name="connsiteX3" fmla="*/ 0 w 3253740"/>
              <a:gd name="connsiteY3" fmla="*/ 2937510 h 2990850"/>
              <a:gd name="connsiteX4" fmla="*/ 194310 w 3253740"/>
              <a:gd name="connsiteY4" fmla="*/ 2937510 h 2990850"/>
              <a:gd name="connsiteX5" fmla="*/ 1021080 w 3253740"/>
              <a:gd name="connsiteY5" fmla="*/ 2034540 h 2990850"/>
              <a:gd name="connsiteX6" fmla="*/ 1059180 w 3253740"/>
              <a:gd name="connsiteY6" fmla="*/ 2990850 h 2990850"/>
              <a:gd name="connsiteX7" fmla="*/ 1184910 w 3253740"/>
              <a:gd name="connsiteY7" fmla="*/ 2967990 h 2990850"/>
              <a:gd name="connsiteX8" fmla="*/ 1120140 w 3253740"/>
              <a:gd name="connsiteY8" fmla="*/ 1885950 h 2990850"/>
              <a:gd name="connsiteX9" fmla="*/ 2099310 w 3253740"/>
              <a:gd name="connsiteY9" fmla="*/ 1173480 h 2990850"/>
              <a:gd name="connsiteX10" fmla="*/ 2057400 w 3253740"/>
              <a:gd name="connsiteY10" fmla="*/ 2967990 h 2990850"/>
              <a:gd name="connsiteX11" fmla="*/ 2186940 w 3253740"/>
              <a:gd name="connsiteY11" fmla="*/ 2956560 h 2990850"/>
              <a:gd name="connsiteX12" fmla="*/ 2209800 w 3253740"/>
              <a:gd name="connsiteY12" fmla="*/ 2045970 h 2990850"/>
              <a:gd name="connsiteX13" fmla="*/ 3078480 w 3253740"/>
              <a:gd name="connsiteY13" fmla="*/ 2933700 h 2990850"/>
              <a:gd name="connsiteX14" fmla="*/ 3253740 w 3253740"/>
              <a:gd name="connsiteY14" fmla="*/ 2922270 h 2990850"/>
              <a:gd name="connsiteX15" fmla="*/ 2198370 w 3253740"/>
              <a:gd name="connsiteY15" fmla="*/ 1870710 h 2990850"/>
              <a:gd name="connsiteX16" fmla="*/ 2187702 w 3253740"/>
              <a:gd name="connsiteY16" fmla="*/ 577596 h 2990850"/>
              <a:gd name="connsiteX17" fmla="*/ 2202180 w 3253740"/>
              <a:gd name="connsiteY17" fmla="*/ 0 h 2990850"/>
              <a:gd name="connsiteX0" fmla="*/ 630936 w 3253740"/>
              <a:gd name="connsiteY0" fmla="*/ 30480 h 2905506"/>
              <a:gd name="connsiteX1" fmla="*/ 1041654 w 3253740"/>
              <a:gd name="connsiteY1" fmla="*/ 522732 h 2905506"/>
              <a:gd name="connsiteX2" fmla="*/ 1028700 w 3253740"/>
              <a:gd name="connsiteY2" fmla="*/ 1812036 h 2905506"/>
              <a:gd name="connsiteX3" fmla="*/ 0 w 3253740"/>
              <a:gd name="connsiteY3" fmla="*/ 2852166 h 2905506"/>
              <a:gd name="connsiteX4" fmla="*/ 194310 w 3253740"/>
              <a:gd name="connsiteY4" fmla="*/ 2852166 h 2905506"/>
              <a:gd name="connsiteX5" fmla="*/ 1021080 w 3253740"/>
              <a:gd name="connsiteY5" fmla="*/ 1949196 h 2905506"/>
              <a:gd name="connsiteX6" fmla="*/ 1059180 w 3253740"/>
              <a:gd name="connsiteY6" fmla="*/ 2905506 h 2905506"/>
              <a:gd name="connsiteX7" fmla="*/ 1184910 w 3253740"/>
              <a:gd name="connsiteY7" fmla="*/ 2882646 h 2905506"/>
              <a:gd name="connsiteX8" fmla="*/ 1120140 w 3253740"/>
              <a:gd name="connsiteY8" fmla="*/ 1800606 h 2905506"/>
              <a:gd name="connsiteX9" fmla="*/ 2099310 w 3253740"/>
              <a:gd name="connsiteY9" fmla="*/ 1088136 h 2905506"/>
              <a:gd name="connsiteX10" fmla="*/ 2057400 w 3253740"/>
              <a:gd name="connsiteY10" fmla="*/ 2882646 h 2905506"/>
              <a:gd name="connsiteX11" fmla="*/ 2186940 w 3253740"/>
              <a:gd name="connsiteY11" fmla="*/ 2871216 h 2905506"/>
              <a:gd name="connsiteX12" fmla="*/ 2209800 w 3253740"/>
              <a:gd name="connsiteY12" fmla="*/ 1960626 h 2905506"/>
              <a:gd name="connsiteX13" fmla="*/ 3078480 w 3253740"/>
              <a:gd name="connsiteY13" fmla="*/ 2848356 h 2905506"/>
              <a:gd name="connsiteX14" fmla="*/ 3253740 w 3253740"/>
              <a:gd name="connsiteY14" fmla="*/ 2836926 h 2905506"/>
              <a:gd name="connsiteX15" fmla="*/ 2198370 w 3253740"/>
              <a:gd name="connsiteY15" fmla="*/ 1785366 h 2905506"/>
              <a:gd name="connsiteX16" fmla="*/ 2187702 w 3253740"/>
              <a:gd name="connsiteY16" fmla="*/ 492252 h 2905506"/>
              <a:gd name="connsiteX17" fmla="*/ 2689860 w 3253740"/>
              <a:gd name="connsiteY17" fmla="*/ 0 h 29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53740" h="2905506">
                <a:moveTo>
                  <a:pt x="630936" y="30480"/>
                </a:moveTo>
                <a:cubicBezTo>
                  <a:pt x="631698" y="188468"/>
                  <a:pt x="1040892" y="364744"/>
                  <a:pt x="1041654" y="522732"/>
                </a:cubicBezTo>
                <a:lnTo>
                  <a:pt x="1028700" y="1812036"/>
                </a:lnTo>
                <a:lnTo>
                  <a:pt x="0" y="2852166"/>
                </a:lnTo>
                <a:lnTo>
                  <a:pt x="194310" y="2852166"/>
                </a:lnTo>
                <a:lnTo>
                  <a:pt x="1021080" y="1949196"/>
                </a:lnTo>
                <a:lnTo>
                  <a:pt x="1059180" y="2905506"/>
                </a:lnTo>
                <a:lnTo>
                  <a:pt x="1184910" y="2882646"/>
                </a:lnTo>
                <a:lnTo>
                  <a:pt x="1120140" y="1800606"/>
                </a:lnTo>
                <a:lnTo>
                  <a:pt x="2099310" y="1088136"/>
                </a:lnTo>
                <a:lnTo>
                  <a:pt x="2057400" y="2882646"/>
                </a:lnTo>
                <a:lnTo>
                  <a:pt x="2186940" y="2871216"/>
                </a:lnTo>
                <a:lnTo>
                  <a:pt x="2209800" y="1960626"/>
                </a:lnTo>
                <a:lnTo>
                  <a:pt x="3078480" y="2848356"/>
                </a:lnTo>
                <a:lnTo>
                  <a:pt x="3253740" y="2836926"/>
                </a:lnTo>
                <a:lnTo>
                  <a:pt x="2198370" y="1785366"/>
                </a:lnTo>
                <a:cubicBezTo>
                  <a:pt x="2198878" y="1352296"/>
                  <a:pt x="2187194" y="925322"/>
                  <a:pt x="2187702" y="492252"/>
                </a:cubicBezTo>
                <a:lnTo>
                  <a:pt x="2689860" y="0"/>
                </a:lnTo>
              </a:path>
            </a:pathLst>
          </a:cu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86EE5799-867F-453B-A078-2A35BB06B419}"/>
              </a:ext>
            </a:extLst>
          </p:cNvPr>
          <p:cNvSpPr txBox="1"/>
          <p:nvPr/>
        </p:nvSpPr>
        <p:spPr>
          <a:xfrm>
            <a:off x="5201822" y="254675"/>
            <a:ext cx="487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D50DC7D4-5B85-461E-BCFA-9D455597C06F}"/>
              </a:ext>
            </a:extLst>
          </p:cNvPr>
          <p:cNvSpPr txBox="1"/>
          <p:nvPr/>
        </p:nvSpPr>
        <p:spPr>
          <a:xfrm>
            <a:off x="1496169" y="634215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77EF7A3-36A3-49E1-822F-DF6898CC0B8E}"/>
              </a:ext>
            </a:extLst>
          </p:cNvPr>
          <p:cNvSpPr txBox="1"/>
          <p:nvPr/>
        </p:nvSpPr>
        <p:spPr>
          <a:xfrm>
            <a:off x="2192194" y="618246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B118501-863B-427E-B022-38952FF76763}"/>
              </a:ext>
            </a:extLst>
          </p:cNvPr>
          <p:cNvSpPr txBox="1"/>
          <p:nvPr/>
        </p:nvSpPr>
        <p:spPr>
          <a:xfrm>
            <a:off x="3278347" y="626874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1A599DC-88D5-43B5-8854-394865929C0F}"/>
              </a:ext>
            </a:extLst>
          </p:cNvPr>
          <p:cNvSpPr txBox="1"/>
          <p:nvPr/>
        </p:nvSpPr>
        <p:spPr>
          <a:xfrm>
            <a:off x="1068024" y="4790993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4D72F19-3771-4B56-866A-5C282DDBE90F}"/>
              </a:ext>
            </a:extLst>
          </p:cNvPr>
          <p:cNvSpPr txBox="1"/>
          <p:nvPr/>
        </p:nvSpPr>
        <p:spPr>
          <a:xfrm>
            <a:off x="1991919" y="4790993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B37570CB-ED95-450B-91D9-495C67CACDF8}"/>
              </a:ext>
            </a:extLst>
          </p:cNvPr>
          <p:cNvSpPr txBox="1"/>
          <p:nvPr/>
        </p:nvSpPr>
        <p:spPr>
          <a:xfrm>
            <a:off x="3016054" y="4792482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51B6504-5CC3-48D8-821E-F1470C055C2E}"/>
              </a:ext>
            </a:extLst>
          </p:cNvPr>
          <p:cNvSpPr txBox="1"/>
          <p:nvPr/>
        </p:nvSpPr>
        <p:spPr>
          <a:xfrm>
            <a:off x="3954741" y="4737859"/>
            <a:ext cx="64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647D585-783C-42A6-9910-1A82AC53415B}"/>
              </a:ext>
            </a:extLst>
          </p:cNvPr>
          <p:cNvSpPr txBox="1"/>
          <p:nvPr/>
        </p:nvSpPr>
        <p:spPr>
          <a:xfrm>
            <a:off x="5908371" y="1616458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87CBBD4-8B38-476E-B469-ABC08A7B0994}"/>
              </a:ext>
            </a:extLst>
          </p:cNvPr>
          <p:cNvSpPr txBox="1"/>
          <p:nvPr/>
        </p:nvSpPr>
        <p:spPr>
          <a:xfrm>
            <a:off x="5250430" y="2220786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9D70F2B-A829-44B2-A08B-09A18825F86B}"/>
              </a:ext>
            </a:extLst>
          </p:cNvPr>
          <p:cNvSpPr txBox="1"/>
          <p:nvPr/>
        </p:nvSpPr>
        <p:spPr>
          <a:xfrm>
            <a:off x="5910998" y="2228360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6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5B2DF49-4853-4952-BBDD-549E9537536B}"/>
              </a:ext>
            </a:extLst>
          </p:cNvPr>
          <p:cNvSpPr txBox="1"/>
          <p:nvPr/>
        </p:nvSpPr>
        <p:spPr>
          <a:xfrm>
            <a:off x="6577609" y="2213155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CA85667-FEA9-4FBD-90B8-7EB3276EA81A}"/>
              </a:ext>
            </a:extLst>
          </p:cNvPr>
          <p:cNvSpPr txBox="1"/>
          <p:nvPr/>
        </p:nvSpPr>
        <p:spPr>
          <a:xfrm>
            <a:off x="5642125" y="4966326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0D45B68-C3C0-4995-BCF6-4310A91A1BEE}"/>
              </a:ext>
            </a:extLst>
          </p:cNvPr>
          <p:cNvSpPr txBox="1"/>
          <p:nvPr/>
        </p:nvSpPr>
        <p:spPr>
          <a:xfrm>
            <a:off x="8060497" y="5145347"/>
            <a:ext cx="8019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83890B7-5629-4F30-8FF0-006939911D79}"/>
              </a:ext>
            </a:extLst>
          </p:cNvPr>
          <p:cNvSpPr txBox="1"/>
          <p:nvPr/>
        </p:nvSpPr>
        <p:spPr>
          <a:xfrm>
            <a:off x="1242436" y="1758989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A39D8D2-40CE-47AF-82A2-99B2908AF8B8}"/>
              </a:ext>
            </a:extLst>
          </p:cNvPr>
          <p:cNvSpPr txBox="1"/>
          <p:nvPr/>
        </p:nvSpPr>
        <p:spPr>
          <a:xfrm>
            <a:off x="6465510" y="6056313"/>
            <a:ext cx="487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D2F0F4-3B2B-4536-9421-CE88C48A3BC7}"/>
              </a:ext>
            </a:extLst>
          </p:cNvPr>
          <p:cNvSpPr/>
          <p:nvPr/>
        </p:nvSpPr>
        <p:spPr>
          <a:xfrm>
            <a:off x="6424274" y="14892"/>
            <a:ext cx="3249230" cy="1164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50453-13D7-4AAF-B680-477C9F96C697}"/>
              </a:ext>
            </a:extLst>
          </p:cNvPr>
          <p:cNvSpPr txBox="1"/>
          <p:nvPr/>
        </p:nvSpPr>
        <p:spPr>
          <a:xfrm>
            <a:off x="7105805" y="-2864"/>
            <a:ext cx="190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Orchestrator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15479-324E-48DB-AFD3-F8A6F97028F2}"/>
              </a:ext>
            </a:extLst>
          </p:cNvPr>
          <p:cNvSpPr/>
          <p:nvPr/>
        </p:nvSpPr>
        <p:spPr>
          <a:xfrm>
            <a:off x="6680246" y="463672"/>
            <a:ext cx="2737282" cy="61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Parallelism-aware placement algorithm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09EA6E-0440-4013-9A4B-04D46853FFEB}"/>
              </a:ext>
            </a:extLst>
          </p:cNvPr>
          <p:cNvCxnSpPr>
            <a:cxnSpLocks/>
          </p:cNvCxnSpPr>
          <p:nvPr/>
        </p:nvCxnSpPr>
        <p:spPr>
          <a:xfrm>
            <a:off x="8851924" y="1186658"/>
            <a:ext cx="0" cy="1164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7A2326-4703-4A25-87CD-2302F0959E3A}"/>
              </a:ext>
            </a:extLst>
          </p:cNvPr>
          <p:cNvSpPr/>
          <p:nvPr/>
        </p:nvSpPr>
        <p:spPr>
          <a:xfrm>
            <a:off x="5293857" y="1739457"/>
            <a:ext cx="1097862" cy="44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534F4E7-0FFC-41E1-820A-538CBCB48C16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5842788" y="1288951"/>
            <a:ext cx="3009136" cy="45050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6E8D999-3786-4006-8A82-2F35A9BB3578}"/>
              </a:ext>
            </a:extLst>
          </p:cNvPr>
          <p:cNvSpPr txBox="1"/>
          <p:nvPr/>
        </p:nvSpPr>
        <p:spPr>
          <a:xfrm>
            <a:off x="8861084" y="139524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 Deployment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F5BB2E-EF59-46BB-924F-6F01E06DEB8A}"/>
              </a:ext>
            </a:extLst>
          </p:cNvPr>
          <p:cNvSpPr txBox="1"/>
          <p:nvPr/>
        </p:nvSpPr>
        <p:spPr>
          <a:xfrm>
            <a:off x="4460924" y="347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 Request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05BACD-61C7-4FB8-B4A4-8EA45F6F7147}"/>
              </a:ext>
            </a:extLst>
          </p:cNvPr>
          <p:cNvCxnSpPr>
            <a:cxnSpLocks/>
          </p:cNvCxnSpPr>
          <p:nvPr/>
        </p:nvCxnSpPr>
        <p:spPr>
          <a:xfrm>
            <a:off x="5982090" y="597119"/>
            <a:ext cx="3977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C8DC3ED-57D6-4B71-BEDC-07F0C4F3CCBA}"/>
              </a:ext>
            </a:extLst>
          </p:cNvPr>
          <p:cNvSpPr/>
          <p:nvPr/>
        </p:nvSpPr>
        <p:spPr>
          <a:xfrm>
            <a:off x="3230880" y="2343702"/>
            <a:ext cx="7067736" cy="443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EFDCFC-C447-4266-AB17-278B83FB7F1B}"/>
              </a:ext>
            </a:extLst>
          </p:cNvPr>
          <p:cNvSpPr txBox="1"/>
          <p:nvPr/>
        </p:nvSpPr>
        <p:spPr>
          <a:xfrm>
            <a:off x="6273267" y="2329567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5DD00B6-B97F-4848-82F9-C64FB4EE4DF7}"/>
              </a:ext>
            </a:extLst>
          </p:cNvPr>
          <p:cNvSpPr/>
          <p:nvPr/>
        </p:nvSpPr>
        <p:spPr>
          <a:xfrm>
            <a:off x="3515360" y="2741263"/>
            <a:ext cx="6511274" cy="385257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FBE33F-54C9-4788-B37A-B53FA52BFB91}"/>
              </a:ext>
            </a:extLst>
          </p:cNvPr>
          <p:cNvSpPr txBox="1"/>
          <p:nvPr/>
        </p:nvSpPr>
        <p:spPr>
          <a:xfrm>
            <a:off x="5386374" y="2735861"/>
            <a:ext cx="270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3EA6021-6A99-4857-A88C-F027DC2A1C64}"/>
              </a:ext>
            </a:extLst>
          </p:cNvPr>
          <p:cNvGrpSpPr/>
          <p:nvPr/>
        </p:nvGrpSpPr>
        <p:grpSpPr>
          <a:xfrm>
            <a:off x="3450378" y="425995"/>
            <a:ext cx="2352332" cy="581498"/>
            <a:chOff x="350131" y="250357"/>
            <a:chExt cx="2352332" cy="581498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50AD2AF-A366-46D9-8B67-A54A3FD9D684}"/>
                </a:ext>
              </a:extLst>
            </p:cNvPr>
            <p:cNvCxnSpPr>
              <a:cxnSpLocks/>
              <a:stCxn id="142" idx="3"/>
              <a:endCxn id="141" idx="1"/>
            </p:cNvCxnSpPr>
            <p:nvPr/>
          </p:nvCxnSpPr>
          <p:spPr>
            <a:xfrm>
              <a:off x="869134" y="541106"/>
              <a:ext cx="178116" cy="1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9B59BB6-7FA9-47E1-9881-1C26F6CD7048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1490164" y="540809"/>
              <a:ext cx="163229" cy="1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63307EA-841E-4457-9E1C-C33D37147909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1986103" y="542854"/>
              <a:ext cx="1528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93C6633-772D-4BC7-8F54-4CE3D11C71A3}"/>
                </a:ext>
              </a:extLst>
            </p:cNvPr>
            <p:cNvSpPr/>
            <p:nvPr/>
          </p:nvSpPr>
          <p:spPr>
            <a:xfrm>
              <a:off x="350131" y="250357"/>
              <a:ext cx="2352332" cy="58149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7CC9F0C-3260-4D2C-B2D9-13EC1536A873}"/>
                </a:ext>
              </a:extLst>
            </p:cNvPr>
            <p:cNvSpPr txBox="1"/>
            <p:nvPr/>
          </p:nvSpPr>
          <p:spPr>
            <a:xfrm>
              <a:off x="1606831" y="306850"/>
              <a:ext cx="41549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767DC279-41B2-4260-94B4-36FD13A1DE23}"/>
              </a:ext>
            </a:extLst>
          </p:cNvPr>
          <p:cNvSpPr/>
          <p:nvPr/>
        </p:nvSpPr>
        <p:spPr>
          <a:xfrm>
            <a:off x="6866368" y="1738284"/>
            <a:ext cx="1097862" cy="44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3C3BF22-B616-4D3D-8E6D-EF28DCEAE26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415299" y="1292150"/>
            <a:ext cx="0" cy="446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8A3BC0AA-EAD8-4F6F-A1EC-C29970DB01D2}"/>
              </a:ext>
            </a:extLst>
          </p:cNvPr>
          <p:cNvSpPr/>
          <p:nvPr/>
        </p:nvSpPr>
        <p:spPr>
          <a:xfrm>
            <a:off x="8167990" y="176135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B22DC13-B5CD-465F-A3F4-3112CD933C2C}"/>
              </a:ext>
            </a:extLst>
          </p:cNvPr>
          <p:cNvSpPr/>
          <p:nvPr/>
        </p:nvSpPr>
        <p:spPr>
          <a:xfrm>
            <a:off x="8228950" y="182231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C7A132A-E145-4F60-9457-2420B1204EF8}"/>
              </a:ext>
            </a:extLst>
          </p:cNvPr>
          <p:cNvSpPr/>
          <p:nvPr/>
        </p:nvSpPr>
        <p:spPr>
          <a:xfrm>
            <a:off x="8299860" y="188327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D8715912-2BEC-4BC9-B77C-2C9C816DEC55}"/>
              </a:ext>
            </a:extLst>
          </p:cNvPr>
          <p:cNvSpPr/>
          <p:nvPr/>
        </p:nvSpPr>
        <p:spPr>
          <a:xfrm>
            <a:off x="8362640" y="195548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CF8C4C-2B82-4541-BE56-F9A4B72D6FB0}"/>
              </a:ext>
            </a:extLst>
          </p:cNvPr>
          <p:cNvSpPr/>
          <p:nvPr/>
        </p:nvSpPr>
        <p:spPr>
          <a:xfrm>
            <a:off x="5344027" y="138656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619FC5B-8776-4EC2-AE7D-92C28C912A6C}"/>
              </a:ext>
            </a:extLst>
          </p:cNvPr>
          <p:cNvSpPr/>
          <p:nvPr/>
        </p:nvSpPr>
        <p:spPr>
          <a:xfrm>
            <a:off x="6847877" y="1342589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8F2A30E-1344-4E92-989D-3D7FE4E902B4}"/>
              </a:ext>
            </a:extLst>
          </p:cNvPr>
          <p:cNvSpPr/>
          <p:nvPr/>
        </p:nvSpPr>
        <p:spPr>
          <a:xfrm>
            <a:off x="6908058" y="1384175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D6A3070-A352-4643-B4E8-7BC97353D9F2}"/>
              </a:ext>
            </a:extLst>
          </p:cNvPr>
          <p:cNvSpPr/>
          <p:nvPr/>
        </p:nvSpPr>
        <p:spPr>
          <a:xfrm>
            <a:off x="5239244" y="560249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0351094-BFDB-4F28-B427-6CA8E9C83495}"/>
              </a:ext>
            </a:extLst>
          </p:cNvPr>
          <p:cNvSpPr/>
          <p:nvPr/>
        </p:nvSpPr>
        <p:spPr>
          <a:xfrm>
            <a:off x="4147497" y="560174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1E68F15-784A-4973-84FC-F76A488E3BF8}"/>
              </a:ext>
            </a:extLst>
          </p:cNvPr>
          <p:cNvSpPr/>
          <p:nvPr/>
        </p:nvSpPr>
        <p:spPr>
          <a:xfrm>
            <a:off x="3526467" y="558501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FCFE376-0AF2-4FB1-A54B-B313A8A6337C}"/>
              </a:ext>
            </a:extLst>
          </p:cNvPr>
          <p:cNvSpPr txBox="1"/>
          <p:nvPr/>
        </p:nvSpPr>
        <p:spPr>
          <a:xfrm>
            <a:off x="4969910" y="3260776"/>
            <a:ext cx="70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4FE0031-A8D0-4766-942A-5877BFF8AC3F}"/>
              </a:ext>
            </a:extLst>
          </p:cNvPr>
          <p:cNvSpPr/>
          <p:nvPr/>
        </p:nvSpPr>
        <p:spPr>
          <a:xfrm>
            <a:off x="5704573" y="3376996"/>
            <a:ext cx="1576418" cy="5058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Strategy Generator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74B52A-D17C-4FB9-A61C-D599A6ECE104}"/>
              </a:ext>
            </a:extLst>
          </p:cNvPr>
          <p:cNvCxnSpPr>
            <a:cxnSpLocks/>
          </p:cNvCxnSpPr>
          <p:nvPr/>
        </p:nvCxnSpPr>
        <p:spPr>
          <a:xfrm>
            <a:off x="5087992" y="3616743"/>
            <a:ext cx="466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597C8A6-9362-4654-A98A-E6CCDFE78B13}"/>
              </a:ext>
            </a:extLst>
          </p:cNvPr>
          <p:cNvGrpSpPr/>
          <p:nvPr/>
        </p:nvGrpSpPr>
        <p:grpSpPr>
          <a:xfrm>
            <a:off x="7785770" y="3115150"/>
            <a:ext cx="2469522" cy="1394772"/>
            <a:chOff x="6550058" y="2240482"/>
            <a:chExt cx="2469522" cy="1394772"/>
          </a:xfrm>
        </p:grpSpPr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12FE37F-3107-4E97-9E48-445F286CEAD9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 flipH="1">
              <a:off x="6937860" y="2556968"/>
              <a:ext cx="556376" cy="200565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3810C78-D018-4FBE-B901-7C0413C31A47}"/>
                </a:ext>
              </a:extLst>
            </p:cNvPr>
            <p:cNvCxnSpPr>
              <a:cxnSpLocks/>
              <a:stCxn id="117" idx="2"/>
              <a:endCxn id="119" idx="0"/>
            </p:cNvCxnSpPr>
            <p:nvPr/>
          </p:nvCxnSpPr>
          <p:spPr>
            <a:xfrm flipH="1">
              <a:off x="7492964" y="2556968"/>
              <a:ext cx="1272" cy="200565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65B53932-B5BD-4A01-9A0D-78B6B245F632}"/>
                </a:ext>
              </a:extLst>
            </p:cNvPr>
            <p:cNvCxnSpPr>
              <a:cxnSpLocks/>
              <a:stCxn id="117" idx="2"/>
              <a:endCxn id="120" idx="0"/>
            </p:cNvCxnSpPr>
            <p:nvPr/>
          </p:nvCxnSpPr>
          <p:spPr>
            <a:xfrm>
              <a:off x="7494236" y="2556968"/>
              <a:ext cx="559798" cy="19107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4" name="左大括号 113">
              <a:extLst>
                <a:ext uri="{FF2B5EF4-FFF2-40B4-BE49-F238E27FC236}">
                  <a16:creationId xmlns:a16="http://schemas.microsoft.com/office/drawing/2014/main" id="{051AF4CB-E65A-4CCC-9E66-2F9BC011FA7F}"/>
                </a:ext>
              </a:extLst>
            </p:cNvPr>
            <p:cNvSpPr/>
            <p:nvPr/>
          </p:nvSpPr>
          <p:spPr>
            <a:xfrm rot="16200000">
              <a:off x="7141853" y="2851447"/>
              <a:ext cx="78906" cy="587806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DBCC1E9-B88A-4DD8-9AD3-36225D80C683}"/>
                </a:ext>
              </a:extLst>
            </p:cNvPr>
            <p:cNvSpPr txBox="1"/>
            <p:nvPr/>
          </p:nvSpPr>
          <p:spPr>
            <a:xfrm>
              <a:off x="6550058" y="3176645"/>
              <a:ext cx="1010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E325E93-0CC9-4FB1-BB48-593977F68422}"/>
                </a:ext>
              </a:extLst>
            </p:cNvPr>
            <p:cNvSpPr txBox="1"/>
            <p:nvPr/>
          </p:nvSpPr>
          <p:spPr>
            <a:xfrm>
              <a:off x="7428496" y="3173589"/>
              <a:ext cx="1591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Conflicts in field A! Need packet copy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E85AB14-9578-4054-82B5-7FD5206A6C5A}"/>
                </a:ext>
              </a:extLst>
            </p:cNvPr>
            <p:cNvSpPr/>
            <p:nvPr/>
          </p:nvSpPr>
          <p:spPr>
            <a:xfrm>
              <a:off x="7272779" y="2240482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DF318E-1E01-4261-91E5-4E6F3C7B0A86}"/>
                </a:ext>
              </a:extLst>
            </p:cNvPr>
            <p:cNvSpPr/>
            <p:nvPr/>
          </p:nvSpPr>
          <p:spPr>
            <a:xfrm>
              <a:off x="6716403" y="2757533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9AB31A3-823F-4686-A348-C4B73E92B774}"/>
                </a:ext>
              </a:extLst>
            </p:cNvPr>
            <p:cNvSpPr/>
            <p:nvPr/>
          </p:nvSpPr>
          <p:spPr>
            <a:xfrm>
              <a:off x="7271507" y="2757533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52AC9CC-04D7-4074-8F20-18AF613F1F6C}"/>
                </a:ext>
              </a:extLst>
            </p:cNvPr>
            <p:cNvSpPr/>
            <p:nvPr/>
          </p:nvSpPr>
          <p:spPr>
            <a:xfrm>
              <a:off x="7832577" y="2748041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左大括号 120">
              <a:extLst>
                <a:ext uri="{FF2B5EF4-FFF2-40B4-BE49-F238E27FC236}">
                  <a16:creationId xmlns:a16="http://schemas.microsoft.com/office/drawing/2014/main" id="{07EBAEAA-670B-4D75-819A-1032C24C1218}"/>
                </a:ext>
              </a:extLst>
            </p:cNvPr>
            <p:cNvSpPr/>
            <p:nvPr/>
          </p:nvSpPr>
          <p:spPr>
            <a:xfrm rot="16200000">
              <a:off x="7789925" y="2824664"/>
              <a:ext cx="85245" cy="635033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6E5948D-E999-4FF7-8CB9-482439D719F1}"/>
              </a:ext>
            </a:extLst>
          </p:cNvPr>
          <p:cNvCxnSpPr>
            <a:cxnSpLocks/>
          </p:cNvCxnSpPr>
          <p:nvPr/>
        </p:nvCxnSpPr>
        <p:spPr>
          <a:xfrm rot="5400000">
            <a:off x="8858317" y="4870407"/>
            <a:ext cx="652458" cy="294284"/>
          </a:xfrm>
          <a:prstGeom prst="bentConnector3">
            <a:avLst>
              <a:gd name="adj1" fmla="val 1002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5BF8A80-0774-4751-A0BD-3F72E5022823}"/>
              </a:ext>
            </a:extLst>
          </p:cNvPr>
          <p:cNvCxnSpPr>
            <a:cxnSpLocks/>
          </p:cNvCxnSpPr>
          <p:nvPr/>
        </p:nvCxnSpPr>
        <p:spPr>
          <a:xfrm flipH="1">
            <a:off x="6676356" y="5356934"/>
            <a:ext cx="468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FB0BE2-F543-4196-BA0F-5B10EE263165}"/>
              </a:ext>
            </a:extLst>
          </p:cNvPr>
          <p:cNvGrpSpPr/>
          <p:nvPr/>
        </p:nvGrpSpPr>
        <p:grpSpPr>
          <a:xfrm>
            <a:off x="7354686" y="4398623"/>
            <a:ext cx="1508852" cy="1990750"/>
            <a:chOff x="6943206" y="4352903"/>
            <a:chExt cx="1508852" cy="1990750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36450F6-BDA8-4D92-AA97-8A03F0903390}"/>
                </a:ext>
              </a:extLst>
            </p:cNvPr>
            <p:cNvSpPr txBox="1"/>
            <p:nvPr/>
          </p:nvSpPr>
          <p:spPr>
            <a:xfrm>
              <a:off x="6943206" y="4353858"/>
              <a:ext cx="15038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流程图: 卡片 127">
              <a:extLst>
                <a:ext uri="{FF2B5EF4-FFF2-40B4-BE49-F238E27FC236}">
                  <a16:creationId xmlns:a16="http://schemas.microsoft.com/office/drawing/2014/main" id="{0D80C537-F4FA-4CFA-9192-C0569F2A107E}"/>
                </a:ext>
              </a:extLst>
            </p:cNvPr>
            <p:cNvSpPr/>
            <p:nvPr/>
          </p:nvSpPr>
          <p:spPr>
            <a:xfrm rot="5400000">
              <a:off x="6704760" y="4596354"/>
              <a:ext cx="1990750" cy="1503847"/>
            </a:xfrm>
            <a:prstGeom prst="flowChartPunchedCar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21F4A95C-D0A6-4A2A-90BD-945FFCEB23AA}"/>
              </a:ext>
            </a:extLst>
          </p:cNvPr>
          <p:cNvSpPr/>
          <p:nvPr/>
        </p:nvSpPr>
        <p:spPr>
          <a:xfrm>
            <a:off x="3926933" y="327920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F2107E5-BC40-413C-A5BE-0D00D413740C}"/>
              </a:ext>
            </a:extLst>
          </p:cNvPr>
          <p:cNvSpPr/>
          <p:nvPr/>
        </p:nvSpPr>
        <p:spPr>
          <a:xfrm>
            <a:off x="4460597" y="327920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5B2CFA6-5658-4FB2-B9B8-120B84DACA15}"/>
              </a:ext>
            </a:extLst>
          </p:cNvPr>
          <p:cNvSpPr/>
          <p:nvPr/>
        </p:nvSpPr>
        <p:spPr>
          <a:xfrm>
            <a:off x="3926933" y="367163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A562BF4-55E2-48DE-B1E5-B2189FFA620F}"/>
              </a:ext>
            </a:extLst>
          </p:cNvPr>
          <p:cNvSpPr/>
          <p:nvPr/>
        </p:nvSpPr>
        <p:spPr>
          <a:xfrm>
            <a:off x="4454479" y="367163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A7507A2-56E8-4A2C-A340-145D5E594164}"/>
              </a:ext>
            </a:extLst>
          </p:cNvPr>
          <p:cNvSpPr txBox="1"/>
          <p:nvPr/>
        </p:nvSpPr>
        <p:spPr>
          <a:xfrm>
            <a:off x="3869560" y="328109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4E5D4DE-930E-4A78-8E37-EA8FEDE0F0C2}"/>
              </a:ext>
            </a:extLst>
          </p:cNvPr>
          <p:cNvSpPr txBox="1"/>
          <p:nvPr/>
        </p:nvSpPr>
        <p:spPr>
          <a:xfrm>
            <a:off x="4401814" y="3279095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5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BC85650-50E8-481C-B8DA-53F66F53B665}"/>
              </a:ext>
            </a:extLst>
          </p:cNvPr>
          <p:cNvSpPr txBox="1"/>
          <p:nvPr/>
        </p:nvSpPr>
        <p:spPr>
          <a:xfrm>
            <a:off x="3869560" y="3667251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6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8275492-5C5D-48D9-8647-133FD3AEE638}"/>
              </a:ext>
            </a:extLst>
          </p:cNvPr>
          <p:cNvSpPr txBox="1"/>
          <p:nvPr/>
        </p:nvSpPr>
        <p:spPr>
          <a:xfrm>
            <a:off x="4397106" y="3668565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2945EC0-FD93-4547-8525-64E8B9CBD5DB}"/>
              </a:ext>
            </a:extLst>
          </p:cNvPr>
          <p:cNvSpPr txBox="1"/>
          <p:nvPr/>
        </p:nvSpPr>
        <p:spPr>
          <a:xfrm>
            <a:off x="8452251" y="312096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77750CC-C117-415E-B652-A003DC288FE2}"/>
              </a:ext>
            </a:extLst>
          </p:cNvPr>
          <p:cNvSpPr txBox="1"/>
          <p:nvPr/>
        </p:nvSpPr>
        <p:spPr>
          <a:xfrm>
            <a:off x="7895150" y="3631418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5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894FDFC-FF91-479F-86E4-D325E62B1CE7}"/>
              </a:ext>
            </a:extLst>
          </p:cNvPr>
          <p:cNvSpPr txBox="1"/>
          <p:nvPr/>
        </p:nvSpPr>
        <p:spPr>
          <a:xfrm>
            <a:off x="8451186" y="363447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6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20B561A-44D3-4F90-A4B6-920B04CC59B8}"/>
              </a:ext>
            </a:extLst>
          </p:cNvPr>
          <p:cNvSpPr txBox="1"/>
          <p:nvPr/>
        </p:nvSpPr>
        <p:spPr>
          <a:xfrm>
            <a:off x="9015339" y="362442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59C139D-2611-4CA0-B2DD-77820A52A28A}"/>
              </a:ext>
            </a:extLst>
          </p:cNvPr>
          <p:cNvGrpSpPr/>
          <p:nvPr/>
        </p:nvGrpSpPr>
        <p:grpSpPr>
          <a:xfrm>
            <a:off x="3144520" y="4360803"/>
            <a:ext cx="3328627" cy="2510139"/>
            <a:chOff x="3040380" y="4340483"/>
            <a:chExt cx="3328627" cy="2510139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EE7A97D-E4C8-40D6-B8F5-EF54DF604FB1}"/>
                </a:ext>
              </a:extLst>
            </p:cNvPr>
            <p:cNvGrpSpPr/>
            <p:nvPr/>
          </p:nvGrpSpPr>
          <p:grpSpPr>
            <a:xfrm>
              <a:off x="3040380" y="4340483"/>
              <a:ext cx="3328627" cy="2510139"/>
              <a:chOff x="3040380" y="4340483"/>
              <a:chExt cx="3328627" cy="2510139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74D4813A-391D-436F-883E-48EE5C463F22}"/>
                  </a:ext>
                </a:extLst>
              </p:cNvPr>
              <p:cNvGrpSpPr/>
              <p:nvPr/>
            </p:nvGrpSpPr>
            <p:grpSpPr>
              <a:xfrm>
                <a:off x="3040380" y="4340483"/>
                <a:ext cx="3328627" cy="2510139"/>
                <a:chOff x="3040380" y="4340483"/>
                <a:chExt cx="3328627" cy="2510139"/>
              </a:xfrm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F21859AB-E84E-4FB4-BA25-CE16BC01772A}"/>
                    </a:ext>
                  </a:extLst>
                </p:cNvPr>
                <p:cNvSpPr/>
                <p:nvPr/>
              </p:nvSpPr>
              <p:spPr>
                <a:xfrm>
                  <a:off x="4361717" y="5329218"/>
                  <a:ext cx="442914" cy="31648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0D8E87B3-24D8-4B47-8212-E09EDAE49653}"/>
                    </a:ext>
                  </a:extLst>
                </p:cNvPr>
                <p:cNvGrpSpPr/>
                <p:nvPr/>
              </p:nvGrpSpPr>
              <p:grpSpPr>
                <a:xfrm>
                  <a:off x="3040380" y="4340483"/>
                  <a:ext cx="3328627" cy="2510139"/>
                  <a:chOff x="4555038" y="2869246"/>
                  <a:chExt cx="3328627" cy="2510139"/>
                </a:xfrm>
              </p:grpSpPr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B71B599A-D47E-4945-9C27-6A7B68DCD764}"/>
                      </a:ext>
                    </a:extLst>
                  </p:cNvPr>
                  <p:cNvSpPr/>
                  <p:nvPr/>
                </p:nvSpPr>
                <p:spPr>
                  <a:xfrm>
                    <a:off x="5412562" y="2884938"/>
                    <a:ext cx="2471103" cy="204304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  <a:prstDash val="lgDashDot"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矩形 161">
                    <a:extLst>
                      <a:ext uri="{FF2B5EF4-FFF2-40B4-BE49-F238E27FC236}">
                        <a16:creationId xmlns:a16="http://schemas.microsoft.com/office/drawing/2014/main" id="{899B534F-AA1C-4754-BFFB-8646666B6643}"/>
                      </a:ext>
                    </a:extLst>
                  </p:cNvPr>
                  <p:cNvSpPr/>
                  <p:nvPr/>
                </p:nvSpPr>
                <p:spPr>
                  <a:xfrm>
                    <a:off x="5627018" y="3267295"/>
                    <a:ext cx="937963" cy="4059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Scatter 1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矩形 162">
                    <a:extLst>
                      <a:ext uri="{FF2B5EF4-FFF2-40B4-BE49-F238E27FC236}">
                        <a16:creationId xmlns:a16="http://schemas.microsoft.com/office/drawing/2014/main" id="{BED988B1-E46A-42D6-BB2B-9FE2E1E01B10}"/>
                      </a:ext>
                    </a:extLst>
                  </p:cNvPr>
                  <p:cNvSpPr/>
                  <p:nvPr/>
                </p:nvSpPr>
                <p:spPr>
                  <a:xfrm>
                    <a:off x="5627018" y="4388916"/>
                    <a:ext cx="937963" cy="4059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Gather 1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矩形 163">
                    <a:extLst>
                      <a:ext uri="{FF2B5EF4-FFF2-40B4-BE49-F238E27FC236}">
                        <a16:creationId xmlns:a16="http://schemas.microsoft.com/office/drawing/2014/main" id="{7BFF13B6-9997-4480-A4C2-A9DD5BA1AE6B}"/>
                      </a:ext>
                    </a:extLst>
                  </p:cNvPr>
                  <p:cNvSpPr/>
                  <p:nvPr/>
                </p:nvSpPr>
                <p:spPr>
                  <a:xfrm>
                    <a:off x="6737199" y="3263111"/>
                    <a:ext cx="937963" cy="4059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Scatter 2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E118E282-8B83-414E-A8E9-9D5696B1D2DA}"/>
                      </a:ext>
                    </a:extLst>
                  </p:cNvPr>
                  <p:cNvSpPr/>
                  <p:nvPr/>
                </p:nvSpPr>
                <p:spPr>
                  <a:xfrm>
                    <a:off x="6737198" y="4395292"/>
                    <a:ext cx="937963" cy="4059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Gather 2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D790BEE9-AB99-48B5-A27C-C20585607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5038" y="3466075"/>
                    <a:ext cx="1071980" cy="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箭头连接符 166">
                    <a:extLst>
                      <a:ext uri="{FF2B5EF4-FFF2-40B4-BE49-F238E27FC236}">
                        <a16:creationId xmlns:a16="http://schemas.microsoft.com/office/drawing/2014/main" id="{C391C19B-D988-413D-976D-31A47FB08966}"/>
                      </a:ext>
                    </a:extLst>
                  </p:cNvPr>
                  <p:cNvCxnSpPr>
                    <a:cxnSpLocks/>
                    <a:stCxn id="162" idx="2"/>
                    <a:endCxn id="159" idx="0"/>
                  </p:cNvCxnSpPr>
                  <p:nvPr/>
                </p:nvCxnSpPr>
                <p:spPr>
                  <a:xfrm>
                    <a:off x="6096000" y="3673222"/>
                    <a:ext cx="1832" cy="18475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箭头连接符 167">
                    <a:extLst>
                      <a:ext uri="{FF2B5EF4-FFF2-40B4-BE49-F238E27FC236}">
                        <a16:creationId xmlns:a16="http://schemas.microsoft.com/office/drawing/2014/main" id="{E251FCBF-79D3-4EEB-BD5A-24E169302683}"/>
                      </a:ext>
                    </a:extLst>
                  </p:cNvPr>
                  <p:cNvCxnSpPr>
                    <a:cxnSpLocks/>
                    <a:stCxn id="159" idx="2"/>
                    <a:endCxn id="163" idx="0"/>
                  </p:cNvCxnSpPr>
                  <p:nvPr/>
                </p:nvCxnSpPr>
                <p:spPr>
                  <a:xfrm flipH="1">
                    <a:off x="6096000" y="4174467"/>
                    <a:ext cx="1832" cy="21444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箭头连接符 168">
                    <a:extLst>
                      <a:ext uri="{FF2B5EF4-FFF2-40B4-BE49-F238E27FC236}">
                        <a16:creationId xmlns:a16="http://schemas.microsoft.com/office/drawing/2014/main" id="{CAC574A5-59E1-4989-B4EF-035B7729EDBE}"/>
                      </a:ext>
                    </a:extLst>
                  </p:cNvPr>
                  <p:cNvCxnSpPr>
                    <a:cxnSpLocks/>
                    <a:endCxn id="165" idx="0"/>
                  </p:cNvCxnSpPr>
                  <p:nvPr/>
                </p:nvCxnSpPr>
                <p:spPr>
                  <a:xfrm>
                    <a:off x="7204348" y="4241377"/>
                    <a:ext cx="1832" cy="15391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连接符: 曲线 169">
                    <a:extLst>
                      <a:ext uri="{FF2B5EF4-FFF2-40B4-BE49-F238E27FC236}">
                        <a16:creationId xmlns:a16="http://schemas.microsoft.com/office/drawing/2014/main" id="{6CC8A552-CD8A-4396-B700-33F1F9870FA3}"/>
                      </a:ext>
                    </a:extLst>
                  </p:cNvPr>
                  <p:cNvCxnSpPr>
                    <a:cxnSpLocks/>
                    <a:stCxn id="163" idx="3"/>
                    <a:endCxn id="164" idx="1"/>
                  </p:cNvCxnSpPr>
                  <p:nvPr/>
                </p:nvCxnSpPr>
                <p:spPr>
                  <a:xfrm flipV="1">
                    <a:off x="6564981" y="3466075"/>
                    <a:ext cx="172218" cy="1125805"/>
                  </a:xfrm>
                  <a:prstGeom prst="curvedConnector3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箭头连接符 170">
                    <a:extLst>
                      <a:ext uri="{FF2B5EF4-FFF2-40B4-BE49-F238E27FC236}">
                        <a16:creationId xmlns:a16="http://schemas.microsoft.com/office/drawing/2014/main" id="{74CCF408-CE24-49C1-838D-CA3920C79FC4}"/>
                      </a:ext>
                    </a:extLst>
                  </p:cNvPr>
                  <p:cNvCxnSpPr>
                    <a:cxnSpLocks/>
                    <a:stCxn id="165" idx="2"/>
                  </p:cNvCxnSpPr>
                  <p:nvPr/>
                </p:nvCxnSpPr>
                <p:spPr>
                  <a:xfrm>
                    <a:off x="7206180" y="4801219"/>
                    <a:ext cx="0" cy="57816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文本框 171">
                    <a:extLst>
                      <a:ext uri="{FF2B5EF4-FFF2-40B4-BE49-F238E27FC236}">
                        <a16:creationId xmlns:a16="http://schemas.microsoft.com/office/drawing/2014/main" id="{9E590B37-7ABD-4BDB-8AC6-35907C62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29865" y="2869246"/>
                    <a:ext cx="1036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Runtime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99A2A63B-75DA-471E-90D5-EE556C4FB5CF}"/>
                      </a:ext>
                    </a:extLst>
                  </p:cNvPr>
                  <p:cNvCxnSpPr>
                    <a:cxnSpLocks/>
                    <a:stCxn id="164" idx="2"/>
                  </p:cNvCxnSpPr>
                  <p:nvPr/>
                </p:nvCxnSpPr>
                <p:spPr>
                  <a:xfrm>
                    <a:off x="7206181" y="3669038"/>
                    <a:ext cx="1733" cy="19633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93C212E1-3EA3-41A9-ABCE-D63A8C81A998}"/>
                  </a:ext>
                </a:extLst>
              </p:cNvPr>
              <p:cNvSpPr/>
              <p:nvPr/>
            </p:nvSpPr>
            <p:spPr>
              <a:xfrm>
                <a:off x="5677356" y="5334709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892B3A5-201B-417A-B79D-F1AC8DB169F2}"/>
                  </a:ext>
                </a:extLst>
              </p:cNvPr>
              <p:cNvSpPr/>
              <p:nvPr/>
            </p:nvSpPr>
            <p:spPr>
              <a:xfrm>
                <a:off x="5527871" y="5366015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884CAE2-93BD-4788-A5FE-DD45CE4873E9}"/>
                  </a:ext>
                </a:extLst>
              </p:cNvPr>
              <p:cNvSpPr/>
              <p:nvPr/>
            </p:nvSpPr>
            <p:spPr>
              <a:xfrm>
                <a:off x="5366583" y="5396128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82D09AF-6CE0-4F87-BE1D-B5142DD9332D}"/>
                </a:ext>
              </a:extLst>
            </p:cNvPr>
            <p:cNvSpPr txBox="1"/>
            <p:nvPr/>
          </p:nvSpPr>
          <p:spPr>
            <a:xfrm>
              <a:off x="5301420" y="5393025"/>
              <a:ext cx="5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BB8AF00-0556-4A0D-9697-953C42C6779E}"/>
                </a:ext>
              </a:extLst>
            </p:cNvPr>
            <p:cNvSpPr txBox="1"/>
            <p:nvPr/>
          </p:nvSpPr>
          <p:spPr>
            <a:xfrm>
              <a:off x="5767111" y="5357364"/>
              <a:ext cx="21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5789D7C2-CB82-4493-AFCA-0ACA0BD380E1}"/>
                </a:ext>
              </a:extLst>
            </p:cNvPr>
            <p:cNvSpPr txBox="1"/>
            <p:nvPr/>
          </p:nvSpPr>
          <p:spPr>
            <a:xfrm>
              <a:off x="5926228" y="5337927"/>
              <a:ext cx="24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2AF1C40-42D0-4B76-900D-9B566A6B95AC}"/>
              </a:ext>
            </a:extLst>
          </p:cNvPr>
          <p:cNvCxnSpPr>
            <a:cxnSpLocks/>
            <a:stCxn id="164" idx="2"/>
          </p:cNvCxnSpPr>
          <p:nvPr/>
        </p:nvCxnSpPr>
        <p:spPr>
          <a:xfrm flipH="1">
            <a:off x="5587944" y="5160595"/>
            <a:ext cx="207719" cy="18048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5650503-6664-42D3-BDBA-8A4A731E0328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5795663" y="5160595"/>
            <a:ext cx="214683" cy="17613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461A7F12-278E-4552-B10F-736103472693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5658340" y="5768248"/>
            <a:ext cx="137322" cy="11860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5A3BAD5-D3DB-4E20-8860-03062909EF33}"/>
              </a:ext>
            </a:extLst>
          </p:cNvPr>
          <p:cNvCxnSpPr>
            <a:cxnSpLocks/>
            <a:endCxn id="165" idx="0"/>
          </p:cNvCxnSpPr>
          <p:nvPr/>
        </p:nvCxnSpPr>
        <p:spPr>
          <a:xfrm flipH="1">
            <a:off x="5795662" y="5730713"/>
            <a:ext cx="205125" cy="15613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099EEC03-89BC-4083-86F6-A753750FC80B}"/>
              </a:ext>
            </a:extLst>
          </p:cNvPr>
          <p:cNvSpPr/>
          <p:nvPr/>
        </p:nvSpPr>
        <p:spPr>
          <a:xfrm>
            <a:off x="4354741" y="5330853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DE6783-349A-489E-808E-EEBB64DB9C7C}"/>
              </a:ext>
            </a:extLst>
          </p:cNvPr>
          <p:cNvSpPr txBox="1"/>
          <p:nvPr/>
        </p:nvSpPr>
        <p:spPr>
          <a:xfrm>
            <a:off x="4302901" y="5331212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6FF1FE11-0702-493F-8F3E-38999756EECC}"/>
              </a:ext>
            </a:extLst>
          </p:cNvPr>
          <p:cNvSpPr txBox="1"/>
          <p:nvPr/>
        </p:nvSpPr>
        <p:spPr>
          <a:xfrm>
            <a:off x="3470446" y="55667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A9B270F-EF6B-452B-9E8B-6DF6E6F5671C}"/>
              </a:ext>
            </a:extLst>
          </p:cNvPr>
          <p:cNvSpPr txBox="1"/>
          <p:nvPr/>
        </p:nvSpPr>
        <p:spPr>
          <a:xfrm>
            <a:off x="4091165" y="563543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B20C543-C187-4009-A4B9-9C1D047F3574}"/>
              </a:ext>
            </a:extLst>
          </p:cNvPr>
          <p:cNvSpPr txBox="1"/>
          <p:nvPr/>
        </p:nvSpPr>
        <p:spPr>
          <a:xfrm>
            <a:off x="5180829" y="55809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CCE75F7-9F6E-428F-BE9F-CEA5F093944F}"/>
              </a:ext>
            </a:extLst>
          </p:cNvPr>
          <p:cNvSpPr txBox="1"/>
          <p:nvPr/>
        </p:nvSpPr>
        <p:spPr>
          <a:xfrm>
            <a:off x="5308833" y="139196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5968A97-A6DE-49F4-8636-66A0303F6E1B}"/>
              </a:ext>
            </a:extLst>
          </p:cNvPr>
          <p:cNvSpPr txBox="1"/>
          <p:nvPr/>
        </p:nvSpPr>
        <p:spPr>
          <a:xfrm>
            <a:off x="6857037" y="139193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93B04EA-6129-4EA3-B2B3-65A3DDFE0E80}"/>
              </a:ext>
            </a:extLst>
          </p:cNvPr>
          <p:cNvSpPr txBox="1"/>
          <p:nvPr/>
        </p:nvSpPr>
        <p:spPr>
          <a:xfrm>
            <a:off x="8316834" y="1960073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58ADF0-EE97-4576-A4D4-47001CB32E4C}"/>
              </a:ext>
            </a:extLst>
          </p:cNvPr>
          <p:cNvSpPr txBox="1"/>
          <p:nvPr/>
        </p:nvSpPr>
        <p:spPr>
          <a:xfrm>
            <a:off x="5953509" y="217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F6FA616-8FC3-46C9-B9CE-10BAD60F00BC}"/>
              </a:ext>
            </a:extLst>
          </p:cNvPr>
          <p:cNvSpPr txBox="1"/>
          <p:nvPr/>
        </p:nvSpPr>
        <p:spPr>
          <a:xfrm>
            <a:off x="5088076" y="3646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408DC80-9772-42F2-B4DF-E68DF351D43C}"/>
              </a:ext>
            </a:extLst>
          </p:cNvPr>
          <p:cNvSpPr txBox="1"/>
          <p:nvPr/>
        </p:nvSpPr>
        <p:spPr>
          <a:xfrm>
            <a:off x="7394830" y="3653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2D3974B-C91C-4705-AFE6-2FEA79109675}"/>
              </a:ext>
            </a:extLst>
          </p:cNvPr>
          <p:cNvSpPr txBox="1"/>
          <p:nvPr/>
        </p:nvSpPr>
        <p:spPr>
          <a:xfrm>
            <a:off x="9305294" y="4996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66ACD9EF-0216-458B-AB5D-12939AB6593B}"/>
              </a:ext>
            </a:extLst>
          </p:cNvPr>
          <p:cNvSpPr txBox="1"/>
          <p:nvPr/>
        </p:nvSpPr>
        <p:spPr>
          <a:xfrm>
            <a:off x="6716518" y="4974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4A86264-7543-4661-897B-B06DB4FDEBA9}"/>
              </a:ext>
            </a:extLst>
          </p:cNvPr>
          <p:cNvCxnSpPr>
            <a:cxnSpLocks/>
          </p:cNvCxnSpPr>
          <p:nvPr/>
        </p:nvCxnSpPr>
        <p:spPr>
          <a:xfrm>
            <a:off x="7379590" y="3618284"/>
            <a:ext cx="466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3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05069" y="896442"/>
            <a:ext cx="8249817" cy="4749743"/>
            <a:chOff x="905069" y="896442"/>
            <a:chExt cx="8249817" cy="4749743"/>
          </a:xfrm>
        </p:grpSpPr>
        <p:grpSp>
          <p:nvGrpSpPr>
            <p:cNvPr id="3" name="组合 2"/>
            <p:cNvGrpSpPr/>
            <p:nvPr/>
          </p:nvGrpSpPr>
          <p:grpSpPr>
            <a:xfrm>
              <a:off x="1222310" y="2090059"/>
              <a:ext cx="1035698" cy="1978089"/>
              <a:chOff x="1222310" y="1268964"/>
              <a:chExt cx="1035698" cy="19780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C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615542" y="896442"/>
              <a:ext cx="1035698" cy="1978089"/>
              <a:chOff x="1222310" y="1806174"/>
              <a:chExt cx="1035698" cy="197808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22310" y="1806174"/>
                <a:ext cx="1035698" cy="4945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22310" y="2300696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22310" y="2795218"/>
                <a:ext cx="1035698" cy="4945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C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22310" y="3289741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615542" y="3173575"/>
              <a:ext cx="1035698" cy="2472610"/>
              <a:chOff x="1222310" y="868914"/>
              <a:chExt cx="1035698" cy="247261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222310" y="1363436"/>
                <a:ext cx="1035698" cy="494522"/>
              </a:xfrm>
              <a:prstGeom prst="rect">
                <a:avLst/>
              </a:prstGeom>
              <a:pattFill prst="wd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trike="sng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B</a:t>
                </a:r>
                <a:endParaRPr lang="zh-CN" altLang="en-US" strike="sngStrik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22310" y="1857958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C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22310" y="2352481"/>
                <a:ext cx="1035698" cy="49452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D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2310" y="2847002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22310" y="86891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008775" y="2090059"/>
              <a:ext cx="1035698" cy="1978089"/>
              <a:chOff x="1222310" y="1268964"/>
              <a:chExt cx="1035698" cy="19780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C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D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" name="直接箭头连接符 47"/>
            <p:cNvCxnSpPr>
              <a:cxnSpLocks/>
              <a:stCxn id="20" idx="3"/>
              <a:endCxn id="26" idx="1"/>
            </p:cNvCxnSpPr>
            <p:nvPr/>
          </p:nvCxnSpPr>
          <p:spPr>
            <a:xfrm flipV="1">
              <a:off x="2258008" y="2132747"/>
              <a:ext cx="2357534" cy="1193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cxnSpLocks/>
              <a:stCxn id="20" idx="3"/>
              <a:endCxn id="32" idx="1"/>
            </p:cNvCxnSpPr>
            <p:nvPr/>
          </p:nvCxnSpPr>
          <p:spPr>
            <a:xfrm>
              <a:off x="2258008" y="3326364"/>
              <a:ext cx="2357534" cy="10835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6" idx="3"/>
              <a:endCxn id="45" idx="1"/>
            </p:cNvCxnSpPr>
            <p:nvPr/>
          </p:nvCxnSpPr>
          <p:spPr>
            <a:xfrm>
              <a:off x="5651240" y="2132747"/>
              <a:ext cx="2357535" cy="1193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cxnSpLocks/>
              <a:stCxn id="32" idx="3"/>
              <a:endCxn id="45" idx="1"/>
            </p:cNvCxnSpPr>
            <p:nvPr/>
          </p:nvCxnSpPr>
          <p:spPr>
            <a:xfrm flipV="1">
              <a:off x="5651240" y="3326364"/>
              <a:ext cx="2357535" cy="10835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 rot="20006027">
              <a:off x="2945777" y="2260421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 rot="1438002">
              <a:off x="2942407" y="3532514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05069" y="1699383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packet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898362" y="1726129"/>
              <a:ext cx="1256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result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 rot="1629909">
              <a:off x="6243733" y="2260421"/>
              <a:ext cx="88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rot="20112097">
              <a:off x="6191379" y="3532514"/>
              <a:ext cx="88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流程图: 卡片 50">
            <a:extLst>
              <a:ext uri="{FF2B5EF4-FFF2-40B4-BE49-F238E27FC236}">
                <a16:creationId xmlns:a16="http://schemas.microsoft.com/office/drawing/2014/main" id="{0E05FBC2-C35C-40E0-8B00-0B88977D086B}"/>
              </a:ext>
            </a:extLst>
          </p:cNvPr>
          <p:cNvSpPr/>
          <p:nvPr/>
        </p:nvSpPr>
        <p:spPr>
          <a:xfrm rot="5400000">
            <a:off x="7362413" y="3883055"/>
            <a:ext cx="1524624" cy="2176272"/>
          </a:xfrm>
          <a:prstGeom prst="flowChartPunchedCar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83892-9A0E-407D-8D0C-595B4F5B855C}"/>
              </a:ext>
            </a:extLst>
          </p:cNvPr>
          <p:cNvSpPr txBox="1"/>
          <p:nvPr/>
        </p:nvSpPr>
        <p:spPr>
          <a:xfrm>
            <a:off x="7036589" y="4208879"/>
            <a:ext cx="2063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Config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adopt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.remove field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4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71376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&lt;NF1 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Operation, NF2 Operation, </a:t>
                      </a:r>
                      <a:r>
                        <a:rPr lang="en-US" altLang="zh-CN" sz="2500" kern="100" baseline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ConflictField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7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D2F0F4-3B2B-4536-9421-CE88C48A3BC7}"/>
              </a:ext>
            </a:extLst>
          </p:cNvPr>
          <p:cNvSpPr/>
          <p:nvPr/>
        </p:nvSpPr>
        <p:spPr>
          <a:xfrm>
            <a:off x="6424274" y="14892"/>
            <a:ext cx="3249230" cy="1164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50453-13D7-4AAF-B680-477C9F96C697}"/>
              </a:ext>
            </a:extLst>
          </p:cNvPr>
          <p:cNvSpPr txBox="1"/>
          <p:nvPr/>
        </p:nvSpPr>
        <p:spPr>
          <a:xfrm>
            <a:off x="7105805" y="-2864"/>
            <a:ext cx="190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Orchestrator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15479-324E-48DB-AFD3-F8A6F97028F2}"/>
              </a:ext>
            </a:extLst>
          </p:cNvPr>
          <p:cNvSpPr/>
          <p:nvPr/>
        </p:nvSpPr>
        <p:spPr>
          <a:xfrm>
            <a:off x="6680246" y="463672"/>
            <a:ext cx="2737282" cy="614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Parallelism-aware Placement Algorithm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09EA6E-0440-4013-9A4B-04D46853FFE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8848975" y="1186658"/>
            <a:ext cx="2950" cy="551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7A2326-4703-4A25-87CD-2302F0959E3A}"/>
              </a:ext>
            </a:extLst>
          </p:cNvPr>
          <p:cNvSpPr/>
          <p:nvPr/>
        </p:nvSpPr>
        <p:spPr>
          <a:xfrm>
            <a:off x="4025127" y="1739457"/>
            <a:ext cx="1097862" cy="44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534F4E7-0FFC-41E1-820A-538CBCB48C16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4574059" y="1275109"/>
            <a:ext cx="4282931" cy="46434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6E8D999-3786-4006-8A82-2F35A9BB3578}"/>
              </a:ext>
            </a:extLst>
          </p:cNvPr>
          <p:cNvSpPr txBox="1"/>
          <p:nvPr/>
        </p:nvSpPr>
        <p:spPr>
          <a:xfrm>
            <a:off x="9561874" y="147440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F5BB2E-EF59-46BB-924F-6F01E06DEB8A}"/>
              </a:ext>
            </a:extLst>
          </p:cNvPr>
          <p:cNvSpPr txBox="1"/>
          <p:nvPr/>
        </p:nvSpPr>
        <p:spPr>
          <a:xfrm>
            <a:off x="4178984" y="347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 Request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05BACD-61C7-4FB8-B4A4-8EA45F6F7147}"/>
              </a:ext>
            </a:extLst>
          </p:cNvPr>
          <p:cNvCxnSpPr>
            <a:cxnSpLocks/>
          </p:cNvCxnSpPr>
          <p:nvPr/>
        </p:nvCxnSpPr>
        <p:spPr>
          <a:xfrm>
            <a:off x="5691803" y="597119"/>
            <a:ext cx="6240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C8DC3ED-57D6-4B71-BEDC-07F0C4F3CCBA}"/>
              </a:ext>
            </a:extLst>
          </p:cNvPr>
          <p:cNvSpPr/>
          <p:nvPr/>
        </p:nvSpPr>
        <p:spPr>
          <a:xfrm>
            <a:off x="3230880" y="2497864"/>
            <a:ext cx="7067736" cy="428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EFDCFC-C447-4266-AB17-278B83FB7F1B}"/>
              </a:ext>
            </a:extLst>
          </p:cNvPr>
          <p:cNvSpPr txBox="1"/>
          <p:nvPr/>
        </p:nvSpPr>
        <p:spPr>
          <a:xfrm>
            <a:off x="6262337" y="2431287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5DD00B6-B97F-4848-82F9-C64FB4EE4DF7}"/>
              </a:ext>
            </a:extLst>
          </p:cNvPr>
          <p:cNvSpPr/>
          <p:nvPr/>
        </p:nvSpPr>
        <p:spPr>
          <a:xfrm>
            <a:off x="3515360" y="2831423"/>
            <a:ext cx="6511274" cy="37624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FBE33F-54C9-4788-B37A-B53FA52BFB91}"/>
              </a:ext>
            </a:extLst>
          </p:cNvPr>
          <p:cNvSpPr txBox="1"/>
          <p:nvPr/>
        </p:nvSpPr>
        <p:spPr>
          <a:xfrm>
            <a:off x="5355696" y="2847008"/>
            <a:ext cx="270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3EA6021-6A99-4857-A88C-F027DC2A1C64}"/>
              </a:ext>
            </a:extLst>
          </p:cNvPr>
          <p:cNvGrpSpPr/>
          <p:nvPr/>
        </p:nvGrpSpPr>
        <p:grpSpPr>
          <a:xfrm>
            <a:off x="3168438" y="425995"/>
            <a:ext cx="2352332" cy="581498"/>
            <a:chOff x="350131" y="250357"/>
            <a:chExt cx="2352332" cy="581498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50AD2AF-A366-46D9-8B67-A54A3FD9D684}"/>
                </a:ext>
              </a:extLst>
            </p:cNvPr>
            <p:cNvCxnSpPr>
              <a:cxnSpLocks/>
              <a:stCxn id="142" idx="3"/>
              <a:endCxn id="141" idx="1"/>
            </p:cNvCxnSpPr>
            <p:nvPr/>
          </p:nvCxnSpPr>
          <p:spPr>
            <a:xfrm>
              <a:off x="869134" y="541106"/>
              <a:ext cx="178116" cy="1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9B59BB6-7FA9-47E1-9881-1C26F6CD7048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1208224" y="540809"/>
              <a:ext cx="163229" cy="1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63307EA-841E-4457-9E1C-C33D37147909}"/>
                </a:ext>
              </a:extLst>
            </p:cNvPr>
            <p:cNvCxnSpPr>
              <a:cxnSpLocks/>
            </p:cNvCxnSpPr>
            <p:nvPr/>
          </p:nvCxnSpPr>
          <p:spPr>
            <a:xfrm>
              <a:off x="1494656" y="544005"/>
              <a:ext cx="1528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93C6633-772D-4BC7-8F54-4CE3D11C71A3}"/>
                </a:ext>
              </a:extLst>
            </p:cNvPr>
            <p:cNvSpPr/>
            <p:nvPr/>
          </p:nvSpPr>
          <p:spPr>
            <a:xfrm>
              <a:off x="350131" y="250357"/>
              <a:ext cx="2352332" cy="58149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7CC9F0C-3260-4D2C-B2D9-13EC1536A873}"/>
                </a:ext>
              </a:extLst>
            </p:cNvPr>
            <p:cNvSpPr txBox="1"/>
            <p:nvPr/>
          </p:nvSpPr>
          <p:spPr>
            <a:xfrm>
              <a:off x="1606526" y="301646"/>
              <a:ext cx="41549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767DC279-41B2-4260-94B4-36FD13A1DE23}"/>
              </a:ext>
            </a:extLst>
          </p:cNvPr>
          <p:cNvSpPr/>
          <p:nvPr/>
        </p:nvSpPr>
        <p:spPr>
          <a:xfrm>
            <a:off x="6157708" y="1738284"/>
            <a:ext cx="1097862" cy="44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3C3BF22-B616-4D3D-8E6D-EF28DCEAE26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706639" y="1275108"/>
            <a:ext cx="0" cy="463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8A3BC0AA-EAD8-4F6F-A1EC-C29970DB01D2}"/>
              </a:ext>
            </a:extLst>
          </p:cNvPr>
          <p:cNvSpPr/>
          <p:nvPr/>
        </p:nvSpPr>
        <p:spPr>
          <a:xfrm>
            <a:off x="8884617" y="1265236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B22DC13-B5CD-465F-A3F4-3112CD933C2C}"/>
              </a:ext>
            </a:extLst>
          </p:cNvPr>
          <p:cNvSpPr/>
          <p:nvPr/>
        </p:nvSpPr>
        <p:spPr>
          <a:xfrm>
            <a:off x="8927289" y="130790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C7A132A-E145-4F60-9457-2420B1204EF8}"/>
              </a:ext>
            </a:extLst>
          </p:cNvPr>
          <p:cNvSpPr/>
          <p:nvPr/>
        </p:nvSpPr>
        <p:spPr>
          <a:xfrm>
            <a:off x="8967719" y="1350580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D8715912-2BEC-4BC9-B77C-2C9C816DEC55}"/>
              </a:ext>
            </a:extLst>
          </p:cNvPr>
          <p:cNvSpPr/>
          <p:nvPr/>
        </p:nvSpPr>
        <p:spPr>
          <a:xfrm>
            <a:off x="9012476" y="1391415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CF8C4C-2B82-4541-BE56-F9A4B72D6FB0}"/>
              </a:ext>
            </a:extLst>
          </p:cNvPr>
          <p:cNvSpPr/>
          <p:nvPr/>
        </p:nvSpPr>
        <p:spPr>
          <a:xfrm>
            <a:off x="4054977" y="135608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619FC5B-8776-4EC2-AE7D-92C28C912A6C}"/>
              </a:ext>
            </a:extLst>
          </p:cNvPr>
          <p:cNvSpPr/>
          <p:nvPr/>
        </p:nvSpPr>
        <p:spPr>
          <a:xfrm>
            <a:off x="6139217" y="1342589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8F2A30E-1344-4E92-989D-3D7FE4E902B4}"/>
              </a:ext>
            </a:extLst>
          </p:cNvPr>
          <p:cNvSpPr/>
          <p:nvPr/>
        </p:nvSpPr>
        <p:spPr>
          <a:xfrm>
            <a:off x="6199398" y="1384175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D6A3070-A352-4643-B4E8-7BC97353D9F2}"/>
              </a:ext>
            </a:extLst>
          </p:cNvPr>
          <p:cNvSpPr/>
          <p:nvPr/>
        </p:nvSpPr>
        <p:spPr>
          <a:xfrm>
            <a:off x="4957304" y="560249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0351094-BFDB-4F28-B427-6CA8E9C83495}"/>
              </a:ext>
            </a:extLst>
          </p:cNvPr>
          <p:cNvSpPr/>
          <p:nvPr/>
        </p:nvSpPr>
        <p:spPr>
          <a:xfrm>
            <a:off x="3865557" y="560174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1E68F15-784A-4973-84FC-F76A488E3BF8}"/>
              </a:ext>
            </a:extLst>
          </p:cNvPr>
          <p:cNvSpPr/>
          <p:nvPr/>
        </p:nvSpPr>
        <p:spPr>
          <a:xfrm>
            <a:off x="3244527" y="558501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FCFE376-0AF2-4FB1-A54B-B313A8A6337C}"/>
              </a:ext>
            </a:extLst>
          </p:cNvPr>
          <p:cNvSpPr txBox="1"/>
          <p:nvPr/>
        </p:nvSpPr>
        <p:spPr>
          <a:xfrm>
            <a:off x="4812430" y="3260776"/>
            <a:ext cx="70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4FE0031-A8D0-4766-942A-5877BFF8AC3F}"/>
              </a:ext>
            </a:extLst>
          </p:cNvPr>
          <p:cNvSpPr/>
          <p:nvPr/>
        </p:nvSpPr>
        <p:spPr>
          <a:xfrm>
            <a:off x="5557253" y="3376996"/>
            <a:ext cx="1576418" cy="505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Strategy Generator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74B52A-D17C-4FB9-A61C-D599A6ECE104}"/>
              </a:ext>
            </a:extLst>
          </p:cNvPr>
          <p:cNvCxnSpPr>
            <a:cxnSpLocks/>
          </p:cNvCxnSpPr>
          <p:nvPr/>
        </p:nvCxnSpPr>
        <p:spPr>
          <a:xfrm>
            <a:off x="4930512" y="3616743"/>
            <a:ext cx="466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597C8A6-9362-4654-A98A-E6CCDFE78B13}"/>
              </a:ext>
            </a:extLst>
          </p:cNvPr>
          <p:cNvGrpSpPr/>
          <p:nvPr/>
        </p:nvGrpSpPr>
        <p:grpSpPr>
          <a:xfrm>
            <a:off x="7826410" y="3115150"/>
            <a:ext cx="2469522" cy="1394772"/>
            <a:chOff x="6550058" y="2240482"/>
            <a:chExt cx="2469522" cy="1394772"/>
          </a:xfrm>
        </p:grpSpPr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12FE37F-3107-4E97-9E48-445F286CEAD9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 flipH="1">
              <a:off x="6937860" y="2556968"/>
              <a:ext cx="556376" cy="200565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3810C78-D018-4FBE-B901-7C0413C31A47}"/>
                </a:ext>
              </a:extLst>
            </p:cNvPr>
            <p:cNvCxnSpPr>
              <a:cxnSpLocks/>
              <a:stCxn id="117" idx="2"/>
              <a:endCxn id="119" idx="0"/>
            </p:cNvCxnSpPr>
            <p:nvPr/>
          </p:nvCxnSpPr>
          <p:spPr>
            <a:xfrm flipH="1">
              <a:off x="7492964" y="2556968"/>
              <a:ext cx="1272" cy="200565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65B53932-B5BD-4A01-9A0D-78B6B245F632}"/>
                </a:ext>
              </a:extLst>
            </p:cNvPr>
            <p:cNvCxnSpPr>
              <a:cxnSpLocks/>
              <a:stCxn id="117" idx="2"/>
              <a:endCxn id="120" idx="0"/>
            </p:cNvCxnSpPr>
            <p:nvPr/>
          </p:nvCxnSpPr>
          <p:spPr>
            <a:xfrm>
              <a:off x="7494236" y="2556968"/>
              <a:ext cx="559798" cy="19107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4" name="左大括号 113">
              <a:extLst>
                <a:ext uri="{FF2B5EF4-FFF2-40B4-BE49-F238E27FC236}">
                  <a16:creationId xmlns:a16="http://schemas.microsoft.com/office/drawing/2014/main" id="{051AF4CB-E65A-4CCC-9E66-2F9BC011FA7F}"/>
                </a:ext>
              </a:extLst>
            </p:cNvPr>
            <p:cNvSpPr/>
            <p:nvPr/>
          </p:nvSpPr>
          <p:spPr>
            <a:xfrm rot="16200000">
              <a:off x="7141853" y="2851447"/>
              <a:ext cx="78906" cy="587806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DBCC1E9-B88A-4DD8-9AD3-36225D80C683}"/>
                </a:ext>
              </a:extLst>
            </p:cNvPr>
            <p:cNvSpPr txBox="1"/>
            <p:nvPr/>
          </p:nvSpPr>
          <p:spPr>
            <a:xfrm>
              <a:off x="6550058" y="3176645"/>
              <a:ext cx="1010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E325E93-0CC9-4FB1-BB48-593977F68422}"/>
                </a:ext>
              </a:extLst>
            </p:cNvPr>
            <p:cNvSpPr txBox="1"/>
            <p:nvPr/>
          </p:nvSpPr>
          <p:spPr>
            <a:xfrm>
              <a:off x="7428496" y="3173589"/>
              <a:ext cx="1591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Conflicts in field A! Need packet copy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E85AB14-9578-4054-82B5-7FD5206A6C5A}"/>
                </a:ext>
              </a:extLst>
            </p:cNvPr>
            <p:cNvSpPr/>
            <p:nvPr/>
          </p:nvSpPr>
          <p:spPr>
            <a:xfrm>
              <a:off x="7272779" y="2240482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DF318E-1E01-4261-91E5-4E6F3C7B0A86}"/>
                </a:ext>
              </a:extLst>
            </p:cNvPr>
            <p:cNvSpPr/>
            <p:nvPr/>
          </p:nvSpPr>
          <p:spPr>
            <a:xfrm>
              <a:off x="6716403" y="2757533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9AB31A3-823F-4686-A348-C4B73E92B774}"/>
                </a:ext>
              </a:extLst>
            </p:cNvPr>
            <p:cNvSpPr/>
            <p:nvPr/>
          </p:nvSpPr>
          <p:spPr>
            <a:xfrm>
              <a:off x="7271507" y="2757533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52AC9CC-04D7-4074-8F20-18AF613F1F6C}"/>
                </a:ext>
              </a:extLst>
            </p:cNvPr>
            <p:cNvSpPr/>
            <p:nvPr/>
          </p:nvSpPr>
          <p:spPr>
            <a:xfrm>
              <a:off x="7832577" y="2748041"/>
              <a:ext cx="442914" cy="316486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左大括号 120">
              <a:extLst>
                <a:ext uri="{FF2B5EF4-FFF2-40B4-BE49-F238E27FC236}">
                  <a16:creationId xmlns:a16="http://schemas.microsoft.com/office/drawing/2014/main" id="{07EBAEAA-670B-4D75-819A-1032C24C1218}"/>
                </a:ext>
              </a:extLst>
            </p:cNvPr>
            <p:cNvSpPr/>
            <p:nvPr/>
          </p:nvSpPr>
          <p:spPr>
            <a:xfrm rot="16200000">
              <a:off x="7789925" y="2824664"/>
              <a:ext cx="85245" cy="635033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6E5948D-E999-4FF7-8CB9-482439D719F1}"/>
              </a:ext>
            </a:extLst>
          </p:cNvPr>
          <p:cNvCxnSpPr>
            <a:cxnSpLocks/>
          </p:cNvCxnSpPr>
          <p:nvPr/>
        </p:nvCxnSpPr>
        <p:spPr>
          <a:xfrm rot="5400000">
            <a:off x="8858317" y="4870407"/>
            <a:ext cx="652458" cy="294284"/>
          </a:xfrm>
          <a:prstGeom prst="bentConnector3">
            <a:avLst>
              <a:gd name="adj1" fmla="val 1002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5BF8A80-0774-4751-A0BD-3F72E5022823}"/>
              </a:ext>
            </a:extLst>
          </p:cNvPr>
          <p:cNvCxnSpPr>
            <a:cxnSpLocks/>
          </p:cNvCxnSpPr>
          <p:nvPr/>
        </p:nvCxnSpPr>
        <p:spPr>
          <a:xfrm flipH="1">
            <a:off x="6676356" y="5356934"/>
            <a:ext cx="468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FB0BE2-F543-4196-BA0F-5B10EE263165}"/>
              </a:ext>
            </a:extLst>
          </p:cNvPr>
          <p:cNvGrpSpPr/>
          <p:nvPr/>
        </p:nvGrpSpPr>
        <p:grpSpPr>
          <a:xfrm>
            <a:off x="7354686" y="4398623"/>
            <a:ext cx="1508852" cy="1990750"/>
            <a:chOff x="6943206" y="4352903"/>
            <a:chExt cx="1508852" cy="1990750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36450F6-BDA8-4D92-AA97-8A03F0903390}"/>
                </a:ext>
              </a:extLst>
            </p:cNvPr>
            <p:cNvSpPr txBox="1"/>
            <p:nvPr/>
          </p:nvSpPr>
          <p:spPr>
            <a:xfrm>
              <a:off x="6943206" y="4353858"/>
              <a:ext cx="15038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2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流程图: 卡片 127">
              <a:extLst>
                <a:ext uri="{FF2B5EF4-FFF2-40B4-BE49-F238E27FC236}">
                  <a16:creationId xmlns:a16="http://schemas.microsoft.com/office/drawing/2014/main" id="{0D80C537-F4FA-4CFA-9192-C0569F2A107E}"/>
                </a:ext>
              </a:extLst>
            </p:cNvPr>
            <p:cNvSpPr/>
            <p:nvPr/>
          </p:nvSpPr>
          <p:spPr>
            <a:xfrm rot="5400000">
              <a:off x="6704760" y="4596354"/>
              <a:ext cx="1990750" cy="1503847"/>
            </a:xfrm>
            <a:prstGeom prst="flowChartPunchedCar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21F4A95C-D0A6-4A2A-90BD-945FFCEB23AA}"/>
              </a:ext>
            </a:extLst>
          </p:cNvPr>
          <p:cNvSpPr/>
          <p:nvPr/>
        </p:nvSpPr>
        <p:spPr>
          <a:xfrm>
            <a:off x="3769453" y="327920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F2107E5-BC40-413C-A5BE-0D00D413740C}"/>
              </a:ext>
            </a:extLst>
          </p:cNvPr>
          <p:cNvSpPr/>
          <p:nvPr/>
        </p:nvSpPr>
        <p:spPr>
          <a:xfrm>
            <a:off x="4303117" y="3279208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5B2CFA6-5658-4FB2-B9B8-120B84DACA15}"/>
              </a:ext>
            </a:extLst>
          </p:cNvPr>
          <p:cNvSpPr/>
          <p:nvPr/>
        </p:nvSpPr>
        <p:spPr>
          <a:xfrm>
            <a:off x="3769453" y="367163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A562BF4-55E2-48DE-B1E5-B2189FFA620F}"/>
              </a:ext>
            </a:extLst>
          </p:cNvPr>
          <p:cNvSpPr/>
          <p:nvPr/>
        </p:nvSpPr>
        <p:spPr>
          <a:xfrm>
            <a:off x="4296999" y="3671632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A7507A2-56E8-4A2C-A340-145D5E594164}"/>
              </a:ext>
            </a:extLst>
          </p:cNvPr>
          <p:cNvSpPr txBox="1"/>
          <p:nvPr/>
        </p:nvSpPr>
        <p:spPr>
          <a:xfrm>
            <a:off x="3712080" y="328109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4E5D4DE-930E-4A78-8E37-EA8FEDE0F0C2}"/>
              </a:ext>
            </a:extLst>
          </p:cNvPr>
          <p:cNvSpPr txBox="1"/>
          <p:nvPr/>
        </p:nvSpPr>
        <p:spPr>
          <a:xfrm>
            <a:off x="4244334" y="3279095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5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BC85650-50E8-481C-B8DA-53F66F53B665}"/>
              </a:ext>
            </a:extLst>
          </p:cNvPr>
          <p:cNvSpPr txBox="1"/>
          <p:nvPr/>
        </p:nvSpPr>
        <p:spPr>
          <a:xfrm>
            <a:off x="3712080" y="3667251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6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8275492-5C5D-48D9-8647-133FD3AEE638}"/>
              </a:ext>
            </a:extLst>
          </p:cNvPr>
          <p:cNvSpPr txBox="1"/>
          <p:nvPr/>
        </p:nvSpPr>
        <p:spPr>
          <a:xfrm>
            <a:off x="4239626" y="3668565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2945EC0-FD93-4547-8525-64E8B9CBD5DB}"/>
              </a:ext>
            </a:extLst>
          </p:cNvPr>
          <p:cNvSpPr txBox="1"/>
          <p:nvPr/>
        </p:nvSpPr>
        <p:spPr>
          <a:xfrm>
            <a:off x="8488827" y="312096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77750CC-C117-415E-B652-A003DC288FE2}"/>
              </a:ext>
            </a:extLst>
          </p:cNvPr>
          <p:cNvSpPr txBox="1"/>
          <p:nvPr/>
        </p:nvSpPr>
        <p:spPr>
          <a:xfrm>
            <a:off x="7931726" y="3631418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5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894FDFC-FF91-479F-86E4-D325E62B1CE7}"/>
              </a:ext>
            </a:extLst>
          </p:cNvPr>
          <p:cNvSpPr txBox="1"/>
          <p:nvPr/>
        </p:nvSpPr>
        <p:spPr>
          <a:xfrm>
            <a:off x="8487762" y="363447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6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20B561A-44D3-4F90-A4B6-920B04CC59B8}"/>
              </a:ext>
            </a:extLst>
          </p:cNvPr>
          <p:cNvSpPr txBox="1"/>
          <p:nvPr/>
        </p:nvSpPr>
        <p:spPr>
          <a:xfrm>
            <a:off x="9051915" y="362442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59C139D-2611-4CA0-B2DD-77820A52A28A}"/>
              </a:ext>
            </a:extLst>
          </p:cNvPr>
          <p:cNvGrpSpPr/>
          <p:nvPr/>
        </p:nvGrpSpPr>
        <p:grpSpPr>
          <a:xfrm>
            <a:off x="3144520" y="4360803"/>
            <a:ext cx="3328627" cy="2510139"/>
            <a:chOff x="3040380" y="4340483"/>
            <a:chExt cx="3328627" cy="2510139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EE7A97D-E4C8-40D6-B8F5-EF54DF604FB1}"/>
                </a:ext>
              </a:extLst>
            </p:cNvPr>
            <p:cNvGrpSpPr/>
            <p:nvPr/>
          </p:nvGrpSpPr>
          <p:grpSpPr>
            <a:xfrm>
              <a:off x="3040380" y="4340483"/>
              <a:ext cx="3328627" cy="2510139"/>
              <a:chOff x="3040380" y="4340483"/>
              <a:chExt cx="3328627" cy="2510139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74D4813A-391D-436F-883E-48EE5C463F22}"/>
                  </a:ext>
                </a:extLst>
              </p:cNvPr>
              <p:cNvGrpSpPr/>
              <p:nvPr/>
            </p:nvGrpSpPr>
            <p:grpSpPr>
              <a:xfrm>
                <a:off x="3040380" y="4340483"/>
                <a:ext cx="3328627" cy="2510139"/>
                <a:chOff x="3040380" y="4340483"/>
                <a:chExt cx="3328627" cy="2510139"/>
              </a:xfrm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F21859AB-E84E-4FB4-BA25-CE16BC01772A}"/>
                    </a:ext>
                  </a:extLst>
                </p:cNvPr>
                <p:cNvSpPr/>
                <p:nvPr/>
              </p:nvSpPr>
              <p:spPr>
                <a:xfrm>
                  <a:off x="4361717" y="5329218"/>
                  <a:ext cx="442914" cy="31648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0D8E87B3-24D8-4B47-8212-E09EDAE49653}"/>
                    </a:ext>
                  </a:extLst>
                </p:cNvPr>
                <p:cNvGrpSpPr/>
                <p:nvPr/>
              </p:nvGrpSpPr>
              <p:grpSpPr>
                <a:xfrm>
                  <a:off x="3040380" y="4340483"/>
                  <a:ext cx="3328627" cy="2510139"/>
                  <a:chOff x="4555038" y="2869246"/>
                  <a:chExt cx="3328627" cy="2510139"/>
                </a:xfrm>
              </p:grpSpPr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B71B599A-D47E-4945-9C27-6A7B68DCD764}"/>
                      </a:ext>
                    </a:extLst>
                  </p:cNvPr>
                  <p:cNvSpPr/>
                  <p:nvPr/>
                </p:nvSpPr>
                <p:spPr>
                  <a:xfrm>
                    <a:off x="5412562" y="2884938"/>
                    <a:ext cx="2471103" cy="204304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9050">
                    <a:solidFill>
                      <a:schemeClr val="tx1"/>
                    </a:solidFill>
                    <a:prstDash val="lgDashDot"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矩形 161">
                    <a:extLst>
                      <a:ext uri="{FF2B5EF4-FFF2-40B4-BE49-F238E27FC236}">
                        <a16:creationId xmlns:a16="http://schemas.microsoft.com/office/drawing/2014/main" id="{899B534F-AA1C-4754-BFFB-8646666B6643}"/>
                      </a:ext>
                    </a:extLst>
                  </p:cNvPr>
                  <p:cNvSpPr/>
                  <p:nvPr/>
                </p:nvSpPr>
                <p:spPr>
                  <a:xfrm>
                    <a:off x="5627018" y="3267295"/>
                    <a:ext cx="937963" cy="40592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Scatter 1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矩形 162">
                    <a:extLst>
                      <a:ext uri="{FF2B5EF4-FFF2-40B4-BE49-F238E27FC236}">
                        <a16:creationId xmlns:a16="http://schemas.microsoft.com/office/drawing/2014/main" id="{BED988B1-E46A-42D6-BB2B-9FE2E1E01B10}"/>
                      </a:ext>
                    </a:extLst>
                  </p:cNvPr>
                  <p:cNvSpPr/>
                  <p:nvPr/>
                </p:nvSpPr>
                <p:spPr>
                  <a:xfrm>
                    <a:off x="5627018" y="4388916"/>
                    <a:ext cx="937963" cy="40592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Gather 1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矩形 163">
                    <a:extLst>
                      <a:ext uri="{FF2B5EF4-FFF2-40B4-BE49-F238E27FC236}">
                        <a16:creationId xmlns:a16="http://schemas.microsoft.com/office/drawing/2014/main" id="{7BFF13B6-9997-4480-A4C2-A9DD5BA1AE6B}"/>
                      </a:ext>
                    </a:extLst>
                  </p:cNvPr>
                  <p:cNvSpPr/>
                  <p:nvPr/>
                </p:nvSpPr>
                <p:spPr>
                  <a:xfrm>
                    <a:off x="6737199" y="3263111"/>
                    <a:ext cx="937963" cy="40592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Scatter 2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E118E282-8B83-414E-A8E9-9D5696B1D2DA}"/>
                      </a:ext>
                    </a:extLst>
                  </p:cNvPr>
                  <p:cNvSpPr/>
                  <p:nvPr/>
                </p:nvSpPr>
                <p:spPr>
                  <a:xfrm>
                    <a:off x="6737198" y="4395292"/>
                    <a:ext cx="937963" cy="40592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Gather 2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D790BEE9-AB99-48B5-A27C-C20585607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5038" y="3466075"/>
                    <a:ext cx="1071980" cy="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箭头连接符 166">
                    <a:extLst>
                      <a:ext uri="{FF2B5EF4-FFF2-40B4-BE49-F238E27FC236}">
                        <a16:creationId xmlns:a16="http://schemas.microsoft.com/office/drawing/2014/main" id="{C391C19B-D988-413D-976D-31A47FB08966}"/>
                      </a:ext>
                    </a:extLst>
                  </p:cNvPr>
                  <p:cNvCxnSpPr>
                    <a:cxnSpLocks/>
                    <a:stCxn id="162" idx="2"/>
                    <a:endCxn id="159" idx="0"/>
                  </p:cNvCxnSpPr>
                  <p:nvPr/>
                </p:nvCxnSpPr>
                <p:spPr>
                  <a:xfrm>
                    <a:off x="6096000" y="3673222"/>
                    <a:ext cx="1832" cy="18475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箭头连接符 167">
                    <a:extLst>
                      <a:ext uri="{FF2B5EF4-FFF2-40B4-BE49-F238E27FC236}">
                        <a16:creationId xmlns:a16="http://schemas.microsoft.com/office/drawing/2014/main" id="{E251FCBF-79D3-4EEB-BD5A-24E169302683}"/>
                      </a:ext>
                    </a:extLst>
                  </p:cNvPr>
                  <p:cNvCxnSpPr>
                    <a:cxnSpLocks/>
                    <a:stCxn id="159" idx="2"/>
                    <a:endCxn id="163" idx="0"/>
                  </p:cNvCxnSpPr>
                  <p:nvPr/>
                </p:nvCxnSpPr>
                <p:spPr>
                  <a:xfrm flipH="1">
                    <a:off x="6096000" y="4174467"/>
                    <a:ext cx="1832" cy="21444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箭头连接符 168">
                    <a:extLst>
                      <a:ext uri="{FF2B5EF4-FFF2-40B4-BE49-F238E27FC236}">
                        <a16:creationId xmlns:a16="http://schemas.microsoft.com/office/drawing/2014/main" id="{CAC574A5-59E1-4989-B4EF-035B7729EDBE}"/>
                      </a:ext>
                    </a:extLst>
                  </p:cNvPr>
                  <p:cNvCxnSpPr>
                    <a:cxnSpLocks/>
                    <a:endCxn id="165" idx="0"/>
                  </p:cNvCxnSpPr>
                  <p:nvPr/>
                </p:nvCxnSpPr>
                <p:spPr>
                  <a:xfrm>
                    <a:off x="7204348" y="4241377"/>
                    <a:ext cx="1832" cy="15391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连接符: 曲线 169">
                    <a:extLst>
                      <a:ext uri="{FF2B5EF4-FFF2-40B4-BE49-F238E27FC236}">
                        <a16:creationId xmlns:a16="http://schemas.microsoft.com/office/drawing/2014/main" id="{6CC8A552-CD8A-4396-B700-33F1F9870FA3}"/>
                      </a:ext>
                    </a:extLst>
                  </p:cNvPr>
                  <p:cNvCxnSpPr>
                    <a:cxnSpLocks/>
                    <a:stCxn id="163" idx="3"/>
                    <a:endCxn id="164" idx="1"/>
                  </p:cNvCxnSpPr>
                  <p:nvPr/>
                </p:nvCxnSpPr>
                <p:spPr>
                  <a:xfrm flipV="1">
                    <a:off x="6564981" y="3466075"/>
                    <a:ext cx="172218" cy="1125805"/>
                  </a:xfrm>
                  <a:prstGeom prst="curvedConnector3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箭头连接符 170">
                    <a:extLst>
                      <a:ext uri="{FF2B5EF4-FFF2-40B4-BE49-F238E27FC236}">
                        <a16:creationId xmlns:a16="http://schemas.microsoft.com/office/drawing/2014/main" id="{74CCF408-CE24-49C1-838D-CA3920C79FC4}"/>
                      </a:ext>
                    </a:extLst>
                  </p:cNvPr>
                  <p:cNvCxnSpPr>
                    <a:cxnSpLocks/>
                    <a:stCxn id="165" idx="2"/>
                  </p:cNvCxnSpPr>
                  <p:nvPr/>
                </p:nvCxnSpPr>
                <p:spPr>
                  <a:xfrm>
                    <a:off x="7206180" y="4801219"/>
                    <a:ext cx="0" cy="57816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文本框 171">
                    <a:extLst>
                      <a:ext uri="{FF2B5EF4-FFF2-40B4-BE49-F238E27FC236}">
                        <a16:creationId xmlns:a16="http://schemas.microsoft.com/office/drawing/2014/main" id="{9E590B37-7ABD-4BDB-8AC6-35907C62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29865" y="2869246"/>
                    <a:ext cx="1036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Runtime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99A2A63B-75DA-471E-90D5-EE556C4FB5CF}"/>
                      </a:ext>
                    </a:extLst>
                  </p:cNvPr>
                  <p:cNvCxnSpPr>
                    <a:cxnSpLocks/>
                    <a:stCxn id="164" idx="2"/>
                  </p:cNvCxnSpPr>
                  <p:nvPr/>
                </p:nvCxnSpPr>
                <p:spPr>
                  <a:xfrm>
                    <a:off x="7206181" y="3669038"/>
                    <a:ext cx="1733" cy="19633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93C212E1-3EA3-41A9-ABCE-D63A8C81A998}"/>
                  </a:ext>
                </a:extLst>
              </p:cNvPr>
              <p:cNvSpPr/>
              <p:nvPr/>
            </p:nvSpPr>
            <p:spPr>
              <a:xfrm>
                <a:off x="5677356" y="5334709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892B3A5-201B-417A-B79D-F1AC8DB169F2}"/>
                  </a:ext>
                </a:extLst>
              </p:cNvPr>
              <p:cNvSpPr/>
              <p:nvPr/>
            </p:nvSpPr>
            <p:spPr>
              <a:xfrm>
                <a:off x="5527871" y="5366015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884CAE2-93BD-4788-A5FE-DD45CE4873E9}"/>
                  </a:ext>
                </a:extLst>
              </p:cNvPr>
              <p:cNvSpPr/>
              <p:nvPr/>
            </p:nvSpPr>
            <p:spPr>
              <a:xfrm>
                <a:off x="5366583" y="5396128"/>
                <a:ext cx="442914" cy="316486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82D09AF-6CE0-4F87-BE1D-B5142DD9332D}"/>
                </a:ext>
              </a:extLst>
            </p:cNvPr>
            <p:cNvSpPr txBox="1"/>
            <p:nvPr/>
          </p:nvSpPr>
          <p:spPr>
            <a:xfrm>
              <a:off x="5301420" y="5393025"/>
              <a:ext cx="5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BB8AF00-0556-4A0D-9697-953C42C6779E}"/>
                </a:ext>
              </a:extLst>
            </p:cNvPr>
            <p:cNvSpPr txBox="1"/>
            <p:nvPr/>
          </p:nvSpPr>
          <p:spPr>
            <a:xfrm>
              <a:off x="5767111" y="5357364"/>
              <a:ext cx="21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5789D7C2-CB82-4493-AFCA-0ACA0BD380E1}"/>
                </a:ext>
              </a:extLst>
            </p:cNvPr>
            <p:cNvSpPr txBox="1"/>
            <p:nvPr/>
          </p:nvSpPr>
          <p:spPr>
            <a:xfrm>
              <a:off x="5926228" y="5337927"/>
              <a:ext cx="24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2AF1C40-42D0-4B76-900D-9B566A6B95AC}"/>
              </a:ext>
            </a:extLst>
          </p:cNvPr>
          <p:cNvCxnSpPr>
            <a:cxnSpLocks/>
            <a:stCxn id="164" idx="2"/>
          </p:cNvCxnSpPr>
          <p:nvPr/>
        </p:nvCxnSpPr>
        <p:spPr>
          <a:xfrm flipH="1">
            <a:off x="5587944" y="5160595"/>
            <a:ext cx="207719" cy="18048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5650503-6664-42D3-BDBA-8A4A731E0328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5795663" y="5160595"/>
            <a:ext cx="214683" cy="17613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461A7F12-278E-4552-B10F-736103472693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5658340" y="5768248"/>
            <a:ext cx="137322" cy="11860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5A3BAD5-D3DB-4E20-8860-03062909EF33}"/>
              </a:ext>
            </a:extLst>
          </p:cNvPr>
          <p:cNvCxnSpPr>
            <a:cxnSpLocks/>
            <a:endCxn id="165" idx="0"/>
          </p:cNvCxnSpPr>
          <p:nvPr/>
        </p:nvCxnSpPr>
        <p:spPr>
          <a:xfrm flipH="1">
            <a:off x="5795662" y="5730713"/>
            <a:ext cx="205125" cy="15613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099EEC03-89BC-4083-86F6-A753750FC80B}"/>
              </a:ext>
            </a:extLst>
          </p:cNvPr>
          <p:cNvSpPr/>
          <p:nvPr/>
        </p:nvSpPr>
        <p:spPr>
          <a:xfrm>
            <a:off x="4354741" y="5330853"/>
            <a:ext cx="442914" cy="316486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DE6783-349A-489E-808E-EEBB64DB9C7C}"/>
              </a:ext>
            </a:extLst>
          </p:cNvPr>
          <p:cNvSpPr txBox="1"/>
          <p:nvPr/>
        </p:nvSpPr>
        <p:spPr>
          <a:xfrm>
            <a:off x="4302901" y="5331212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4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6FF1FE11-0702-493F-8F3E-38999756EECC}"/>
              </a:ext>
            </a:extLst>
          </p:cNvPr>
          <p:cNvSpPr txBox="1"/>
          <p:nvPr/>
        </p:nvSpPr>
        <p:spPr>
          <a:xfrm>
            <a:off x="3188506" y="55667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A9B270F-EF6B-452B-9E8B-6DF6E6F5671C}"/>
              </a:ext>
            </a:extLst>
          </p:cNvPr>
          <p:cNvSpPr txBox="1"/>
          <p:nvPr/>
        </p:nvSpPr>
        <p:spPr>
          <a:xfrm>
            <a:off x="3809225" y="563543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B20C543-C187-4009-A4B9-9C1D047F3574}"/>
              </a:ext>
            </a:extLst>
          </p:cNvPr>
          <p:cNvSpPr txBox="1"/>
          <p:nvPr/>
        </p:nvSpPr>
        <p:spPr>
          <a:xfrm>
            <a:off x="4898889" y="558094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CCE75F7-9F6E-428F-BE9F-CEA5F093944F}"/>
              </a:ext>
            </a:extLst>
          </p:cNvPr>
          <p:cNvSpPr txBox="1"/>
          <p:nvPr/>
        </p:nvSpPr>
        <p:spPr>
          <a:xfrm>
            <a:off x="4019783" y="136148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5968A97-A6DE-49F4-8636-66A0303F6E1B}"/>
              </a:ext>
            </a:extLst>
          </p:cNvPr>
          <p:cNvSpPr txBox="1"/>
          <p:nvPr/>
        </p:nvSpPr>
        <p:spPr>
          <a:xfrm>
            <a:off x="6148377" y="1391930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93B04EA-6129-4EA3-B2B3-65A3DDFE0E80}"/>
              </a:ext>
            </a:extLst>
          </p:cNvPr>
          <p:cNvSpPr txBox="1"/>
          <p:nvPr/>
        </p:nvSpPr>
        <p:spPr>
          <a:xfrm>
            <a:off x="8961192" y="1393538"/>
            <a:ext cx="55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7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58ADF0-EE97-4576-A4D4-47001CB32E4C}"/>
              </a:ext>
            </a:extLst>
          </p:cNvPr>
          <p:cNvSpPr txBox="1"/>
          <p:nvPr/>
        </p:nvSpPr>
        <p:spPr>
          <a:xfrm>
            <a:off x="5755843" y="605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F6FA616-8FC3-46C9-B9CE-10BAD60F00BC}"/>
              </a:ext>
            </a:extLst>
          </p:cNvPr>
          <p:cNvSpPr txBox="1"/>
          <p:nvPr/>
        </p:nvSpPr>
        <p:spPr>
          <a:xfrm>
            <a:off x="4930596" y="3646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408DC80-9772-42F2-B4DF-E68DF351D43C}"/>
              </a:ext>
            </a:extLst>
          </p:cNvPr>
          <p:cNvSpPr txBox="1"/>
          <p:nvPr/>
        </p:nvSpPr>
        <p:spPr>
          <a:xfrm>
            <a:off x="7394830" y="3653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2D3974B-C91C-4705-AFE6-2FEA79109675}"/>
              </a:ext>
            </a:extLst>
          </p:cNvPr>
          <p:cNvSpPr txBox="1"/>
          <p:nvPr/>
        </p:nvSpPr>
        <p:spPr>
          <a:xfrm>
            <a:off x="9073425" y="53544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66ACD9EF-0216-458B-AB5D-12939AB6593B}"/>
              </a:ext>
            </a:extLst>
          </p:cNvPr>
          <p:cNvSpPr txBox="1"/>
          <p:nvPr/>
        </p:nvSpPr>
        <p:spPr>
          <a:xfrm>
            <a:off x="6741372" y="5354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4A86264-7543-4661-897B-B06DB4FDEBA9}"/>
              </a:ext>
            </a:extLst>
          </p:cNvPr>
          <p:cNvCxnSpPr>
            <a:cxnSpLocks/>
          </p:cNvCxnSpPr>
          <p:nvPr/>
        </p:nvCxnSpPr>
        <p:spPr>
          <a:xfrm>
            <a:off x="7379590" y="3618284"/>
            <a:ext cx="466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DCAF9AC3-55CA-4ADA-8C49-B9B1F0829C2A}"/>
              </a:ext>
            </a:extLst>
          </p:cNvPr>
          <p:cNvSpPr/>
          <p:nvPr/>
        </p:nvSpPr>
        <p:spPr>
          <a:xfrm>
            <a:off x="8300044" y="1738284"/>
            <a:ext cx="1097862" cy="44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4FF178-460A-4041-B43C-D4823B877567}"/>
              </a:ext>
            </a:extLst>
          </p:cNvPr>
          <p:cNvCxnSpPr>
            <a:cxnSpLocks/>
          </p:cNvCxnSpPr>
          <p:nvPr/>
        </p:nvCxnSpPr>
        <p:spPr>
          <a:xfrm flipV="1">
            <a:off x="3230880" y="2191132"/>
            <a:ext cx="5069164" cy="28584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F75C3061-DF9E-4026-87B9-21784962B9F0}"/>
              </a:ext>
            </a:extLst>
          </p:cNvPr>
          <p:cNvCxnSpPr>
            <a:cxnSpLocks/>
          </p:cNvCxnSpPr>
          <p:nvPr/>
        </p:nvCxnSpPr>
        <p:spPr>
          <a:xfrm flipH="1" flipV="1">
            <a:off x="9410634" y="2197829"/>
            <a:ext cx="887982" cy="2791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5576099-6405-44AF-B39F-14349754E1D8}"/>
              </a:ext>
            </a:extLst>
          </p:cNvPr>
          <p:cNvSpPr txBox="1"/>
          <p:nvPr/>
        </p:nvSpPr>
        <p:spPr>
          <a:xfrm>
            <a:off x="7094415" y="3272302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D2B6923C-D6E7-40A3-AAA2-6D6BF08008C8}"/>
              </a:ext>
            </a:extLst>
          </p:cNvPr>
          <p:cNvSpPr txBox="1"/>
          <p:nvPr/>
        </p:nvSpPr>
        <p:spPr>
          <a:xfrm>
            <a:off x="8927289" y="4903785"/>
            <a:ext cx="8911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7909A8C-EAF6-4A6C-8C12-02136EB8068B}"/>
              </a:ext>
            </a:extLst>
          </p:cNvPr>
          <p:cNvSpPr txBox="1"/>
          <p:nvPr/>
        </p:nvSpPr>
        <p:spPr>
          <a:xfrm>
            <a:off x="6429567" y="501053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4A3F644-B834-4D1B-9B36-A8B1A0C1ECF2}"/>
              </a:ext>
            </a:extLst>
          </p:cNvPr>
          <p:cNvSpPr txBox="1"/>
          <p:nvPr/>
        </p:nvSpPr>
        <p:spPr>
          <a:xfrm>
            <a:off x="5608725" y="266676"/>
            <a:ext cx="70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63065F-ECDE-4092-9C67-19AE48C8D9D5}"/>
              </a:ext>
            </a:extLst>
          </p:cNvPr>
          <p:cNvSpPr txBox="1"/>
          <p:nvPr/>
        </p:nvSpPr>
        <p:spPr>
          <a:xfrm>
            <a:off x="4571671" y="1283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8CAB659-3434-4F85-8B70-A3A5F9261ADE}"/>
              </a:ext>
            </a:extLst>
          </p:cNvPr>
          <p:cNvSpPr txBox="1"/>
          <p:nvPr/>
        </p:nvSpPr>
        <p:spPr>
          <a:xfrm>
            <a:off x="6702498" y="1289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3AEAE3EA-DCBA-4A80-853F-547B5FF33952}"/>
              </a:ext>
            </a:extLst>
          </p:cNvPr>
          <p:cNvSpPr txBox="1"/>
          <p:nvPr/>
        </p:nvSpPr>
        <p:spPr>
          <a:xfrm>
            <a:off x="9440502" y="11963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01B7928-9FDD-4E21-B9C9-88DBFAA81F0E}"/>
              </a:ext>
            </a:extLst>
          </p:cNvPr>
          <p:cNvCxnSpPr>
            <a:cxnSpLocks/>
          </p:cNvCxnSpPr>
          <p:nvPr/>
        </p:nvCxnSpPr>
        <p:spPr>
          <a:xfrm>
            <a:off x="4800643" y="721992"/>
            <a:ext cx="152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A7F1917-595E-49BD-9AF3-EB346B848D37}"/>
              </a:ext>
            </a:extLst>
          </p:cNvPr>
          <p:cNvSpPr txBox="1"/>
          <p:nvPr/>
        </p:nvSpPr>
        <p:spPr>
          <a:xfrm>
            <a:off x="3012665" y="1322773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sub-chain I</a:t>
            </a:r>
            <a:endParaRPr lang="zh-CN" altLang="zh-CN" sz="1600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40AD1A64-9A10-4B7B-815F-D7268CD8E095}"/>
              </a:ext>
            </a:extLst>
          </p:cNvPr>
          <p:cNvSpPr txBox="1"/>
          <p:nvPr/>
        </p:nvSpPr>
        <p:spPr>
          <a:xfrm>
            <a:off x="5037231" y="132934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sub-chain II</a:t>
            </a:r>
            <a:endParaRPr lang="zh-CN" altLang="en-US" sz="1600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82E740C-51FB-4BC6-96C5-0EDA34FED75A}"/>
              </a:ext>
            </a:extLst>
          </p:cNvPr>
          <p:cNvSpPr txBox="1"/>
          <p:nvPr/>
        </p:nvSpPr>
        <p:spPr>
          <a:xfrm>
            <a:off x="7680769" y="132295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sub-chain III</a:t>
            </a:r>
            <a:endParaRPr lang="zh-CN" altLang="en-US" sz="1600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409206" cy="51351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7128921" y="4470159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7333291" y="426287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1220781" y="451116"/>
            <a:ext cx="2635857" cy="904301"/>
            <a:chOff x="2730902" y="68731"/>
            <a:chExt cx="2635857" cy="9043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904301"/>
              <a:chOff x="2730902" y="68731"/>
              <a:chExt cx="2635857" cy="90430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904301"/>
                <a:chOff x="2547176" y="1080081"/>
                <a:chExt cx="2635857" cy="904301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1596680" y="1779630"/>
            <a:ext cx="825968" cy="1010966"/>
            <a:chOff x="3426067" y="3163175"/>
            <a:chExt cx="825968" cy="101096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4110800" y="1036487"/>
            <a:ext cx="825968" cy="1027777"/>
            <a:chOff x="5475295" y="2787802"/>
            <a:chExt cx="825968" cy="102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5249712" y="1585140"/>
            <a:ext cx="825968" cy="1024307"/>
            <a:chOff x="6914467" y="3425055"/>
            <a:chExt cx="825968" cy="102430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3142648" y="1987752"/>
            <a:ext cx="825968" cy="1013644"/>
            <a:chOff x="4502092" y="3596062"/>
            <a:chExt cx="825968" cy="101364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2369664" y="2139630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889582" y="1396487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3915632" y="1945140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20688" y="2139630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5927853" y="4968156"/>
            <a:ext cx="825968" cy="1010966"/>
            <a:chOff x="3426067" y="3163175"/>
            <a:chExt cx="825968" cy="101096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Copy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8441973" y="4225013"/>
            <a:ext cx="825968" cy="1027777"/>
            <a:chOff x="5475295" y="2787802"/>
            <a:chExt cx="825968" cy="102777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9580885" y="4773666"/>
            <a:ext cx="825968" cy="1024307"/>
            <a:chOff x="6914467" y="3425055"/>
            <a:chExt cx="825968" cy="102430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Merge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7473821" y="5176278"/>
            <a:ext cx="825968" cy="1013644"/>
            <a:chOff x="4502092" y="3596062"/>
            <a:chExt cx="825968" cy="1013644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6700837" y="5328156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9220755" y="4585013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8246805" y="5133666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351861" y="5328156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8593028" y="4351234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8555755" y="440249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6696989" y="4449835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 flipV="1">
            <a:off x="5351861" y="5208791"/>
            <a:ext cx="618359" cy="831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9224663" y="4454646"/>
            <a:ext cx="409206" cy="48240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9173850" y="4312218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9378220" y="410493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7598805" y="533497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6710384" y="5431901"/>
            <a:ext cx="810526" cy="22281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8252443" y="5263149"/>
            <a:ext cx="1386083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1859675" y="259261"/>
            <a:ext cx="1358067" cy="1285996"/>
            <a:chOff x="878166" y="3299017"/>
            <a:chExt cx="1358067" cy="1285996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889462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78166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/>
          <p:cNvSpPr txBox="1"/>
          <p:nvPr/>
        </p:nvSpPr>
        <p:spPr>
          <a:xfrm rot="2990484">
            <a:off x="9180094" y="4469789"/>
            <a:ext cx="65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</p:txBody>
      </p:sp>
      <p:sp>
        <p:nvSpPr>
          <p:cNvPr id="82" name="文本框 81"/>
          <p:cNvSpPr txBox="1"/>
          <p:nvPr/>
        </p:nvSpPr>
        <p:spPr>
          <a:xfrm rot="20162570">
            <a:off x="7240858" y="4553078"/>
            <a:ext cx="74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</p:txBody>
      </p:sp>
      <p:sp>
        <p:nvSpPr>
          <p:cNvPr id="83" name="文本框 82"/>
          <p:cNvSpPr txBox="1"/>
          <p:nvPr/>
        </p:nvSpPr>
        <p:spPr>
          <a:xfrm rot="20630350">
            <a:off x="8629439" y="5485220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 rot="848553">
            <a:off x="6773159" y="5510535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4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8F8B786-118E-4E6E-8C91-746D17187E91}"/>
              </a:ext>
            </a:extLst>
          </p:cNvPr>
          <p:cNvSpPr/>
          <p:nvPr/>
        </p:nvSpPr>
        <p:spPr>
          <a:xfrm>
            <a:off x="3249234" y="752349"/>
            <a:ext cx="1251633" cy="2291440"/>
          </a:xfrm>
          <a:custGeom>
            <a:avLst/>
            <a:gdLst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883250 w 1988685"/>
              <a:gd name="connsiteY41" fmla="*/ 2246051 h 2290439"/>
              <a:gd name="connsiteX42" fmla="*/ 794473 w 1988685"/>
              <a:gd name="connsiteY42" fmla="*/ 2263806 h 2290439"/>
              <a:gd name="connsiteX43" fmla="*/ 750085 w 1988685"/>
              <a:gd name="connsiteY43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794473 w 1988685"/>
              <a:gd name="connsiteY41" fmla="*/ 2263806 h 2290439"/>
              <a:gd name="connsiteX42" fmla="*/ 750085 w 1988685"/>
              <a:gd name="connsiteY42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794473 w 1988685"/>
              <a:gd name="connsiteY40" fmla="*/ 2263806 h 2290439"/>
              <a:gd name="connsiteX41" fmla="*/ 750085 w 1988685"/>
              <a:gd name="connsiteY41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794473 w 1988685"/>
              <a:gd name="connsiteY39" fmla="*/ 2263806 h 2290439"/>
              <a:gd name="connsiteX40" fmla="*/ 750085 w 1988685"/>
              <a:gd name="connsiteY40" fmla="*/ 2290439 h 2290439"/>
              <a:gd name="connsiteX0" fmla="*/ 794473 w 1988685"/>
              <a:gd name="connsiteY0" fmla="*/ 2263806 h 2291091"/>
              <a:gd name="connsiteX1" fmla="*/ 750085 w 1988685"/>
              <a:gd name="connsiteY1" fmla="*/ 2290439 h 2291091"/>
              <a:gd name="connsiteX2" fmla="*/ 687941 w 1988685"/>
              <a:gd name="connsiteY2" fmla="*/ 2237173 h 2291091"/>
              <a:gd name="connsiteX3" fmla="*/ 554776 w 1988685"/>
              <a:gd name="connsiteY3" fmla="*/ 2130641 h 2291091"/>
              <a:gd name="connsiteX4" fmla="*/ 412733 w 1988685"/>
              <a:gd name="connsiteY4" fmla="*/ 1961965 h 2291091"/>
              <a:gd name="connsiteX5" fmla="*/ 315079 w 1988685"/>
              <a:gd name="connsiteY5" fmla="*/ 1846556 h 2291091"/>
              <a:gd name="connsiteX6" fmla="*/ 297324 w 1988685"/>
              <a:gd name="connsiteY6" fmla="*/ 1819923 h 2291091"/>
              <a:gd name="connsiteX7" fmla="*/ 75382 w 1988685"/>
              <a:gd name="connsiteY7" fmla="*/ 1526959 h 2291091"/>
              <a:gd name="connsiteX8" fmla="*/ 22116 w 1988685"/>
              <a:gd name="connsiteY8" fmla="*/ 1402672 h 2291091"/>
              <a:gd name="connsiteX9" fmla="*/ 30994 w 1988685"/>
              <a:gd name="connsiteY9" fmla="*/ 905523 h 2291091"/>
              <a:gd name="connsiteX10" fmla="*/ 39871 w 1988685"/>
              <a:gd name="connsiteY10" fmla="*/ 870012 h 2291091"/>
              <a:gd name="connsiteX11" fmla="*/ 119770 w 1988685"/>
              <a:gd name="connsiteY11" fmla="*/ 656948 h 2291091"/>
              <a:gd name="connsiteX12" fmla="*/ 128648 w 1988685"/>
              <a:gd name="connsiteY12" fmla="*/ 630315 h 2291091"/>
              <a:gd name="connsiteX13" fmla="*/ 217425 w 1988685"/>
              <a:gd name="connsiteY13" fmla="*/ 435006 h 2291091"/>
              <a:gd name="connsiteX14" fmla="*/ 226302 w 1988685"/>
              <a:gd name="connsiteY14" fmla="*/ 399495 h 2291091"/>
              <a:gd name="connsiteX15" fmla="*/ 341712 w 1988685"/>
              <a:gd name="connsiteY15" fmla="*/ 221942 h 2291091"/>
              <a:gd name="connsiteX16" fmla="*/ 457122 w 1988685"/>
              <a:gd name="connsiteY16" fmla="*/ 97655 h 2291091"/>
              <a:gd name="connsiteX17" fmla="*/ 652430 w 1988685"/>
              <a:gd name="connsiteY17" fmla="*/ 35511 h 2291091"/>
              <a:gd name="connsiteX18" fmla="*/ 918761 w 1988685"/>
              <a:gd name="connsiteY18" fmla="*/ 0 h 2291091"/>
              <a:gd name="connsiteX19" fmla="*/ 1167335 w 1988685"/>
              <a:gd name="connsiteY19" fmla="*/ 26633 h 2291091"/>
              <a:gd name="connsiteX20" fmla="*/ 1291623 w 1988685"/>
              <a:gd name="connsiteY20" fmla="*/ 79899 h 2291091"/>
              <a:gd name="connsiteX21" fmla="*/ 1424788 w 1988685"/>
              <a:gd name="connsiteY21" fmla="*/ 150921 h 2291091"/>
              <a:gd name="connsiteX22" fmla="*/ 1531320 w 1988685"/>
              <a:gd name="connsiteY22" fmla="*/ 221942 h 2291091"/>
              <a:gd name="connsiteX23" fmla="*/ 1682240 w 1988685"/>
              <a:gd name="connsiteY23" fmla="*/ 381740 h 2291091"/>
              <a:gd name="connsiteX24" fmla="*/ 1815405 w 1988685"/>
              <a:gd name="connsiteY24" fmla="*/ 621437 h 2291091"/>
              <a:gd name="connsiteX25" fmla="*/ 1824283 w 1988685"/>
              <a:gd name="connsiteY25" fmla="*/ 648070 h 2291091"/>
              <a:gd name="connsiteX26" fmla="*/ 1957448 w 1988685"/>
              <a:gd name="connsiteY26" fmla="*/ 932156 h 2291091"/>
              <a:gd name="connsiteX27" fmla="*/ 1975203 w 1988685"/>
              <a:gd name="connsiteY27" fmla="*/ 1020932 h 2291091"/>
              <a:gd name="connsiteX28" fmla="*/ 1966326 w 1988685"/>
              <a:gd name="connsiteY28" fmla="*/ 1633492 h 2291091"/>
              <a:gd name="connsiteX29" fmla="*/ 1939693 w 1988685"/>
              <a:gd name="connsiteY29" fmla="*/ 1713391 h 2291091"/>
              <a:gd name="connsiteX30" fmla="*/ 1859794 w 1988685"/>
              <a:gd name="connsiteY30" fmla="*/ 1855433 h 2291091"/>
              <a:gd name="connsiteX31" fmla="*/ 1744384 w 1988685"/>
              <a:gd name="connsiteY31" fmla="*/ 1961965 h 2291091"/>
              <a:gd name="connsiteX32" fmla="*/ 1602341 w 1988685"/>
              <a:gd name="connsiteY32" fmla="*/ 2041864 h 2291091"/>
              <a:gd name="connsiteX33" fmla="*/ 1495809 w 1988685"/>
              <a:gd name="connsiteY33" fmla="*/ 2104008 h 2291091"/>
              <a:gd name="connsiteX34" fmla="*/ 1451421 w 1988685"/>
              <a:gd name="connsiteY34" fmla="*/ 2121763 h 2291091"/>
              <a:gd name="connsiteX35" fmla="*/ 1344889 w 1988685"/>
              <a:gd name="connsiteY35" fmla="*/ 2148396 h 2291091"/>
              <a:gd name="connsiteX36" fmla="*/ 1273867 w 1988685"/>
              <a:gd name="connsiteY36" fmla="*/ 2175029 h 2291091"/>
              <a:gd name="connsiteX37" fmla="*/ 1176213 w 1988685"/>
              <a:gd name="connsiteY37" fmla="*/ 2192785 h 2291091"/>
              <a:gd name="connsiteX38" fmla="*/ 1078559 w 1988685"/>
              <a:gd name="connsiteY38" fmla="*/ 2219418 h 2291091"/>
              <a:gd name="connsiteX39" fmla="*/ 794473 w 1988685"/>
              <a:gd name="connsiteY39" fmla="*/ 2263806 h 2291091"/>
              <a:gd name="connsiteX0" fmla="*/ 1078559 w 1988685"/>
              <a:gd name="connsiteY0" fmla="*/ 2219418 h 2290596"/>
              <a:gd name="connsiteX1" fmla="*/ 750085 w 1988685"/>
              <a:gd name="connsiteY1" fmla="*/ 2290439 h 2290596"/>
              <a:gd name="connsiteX2" fmla="*/ 687941 w 1988685"/>
              <a:gd name="connsiteY2" fmla="*/ 2237173 h 2290596"/>
              <a:gd name="connsiteX3" fmla="*/ 554776 w 1988685"/>
              <a:gd name="connsiteY3" fmla="*/ 2130641 h 2290596"/>
              <a:gd name="connsiteX4" fmla="*/ 412733 w 1988685"/>
              <a:gd name="connsiteY4" fmla="*/ 1961965 h 2290596"/>
              <a:gd name="connsiteX5" fmla="*/ 315079 w 1988685"/>
              <a:gd name="connsiteY5" fmla="*/ 1846556 h 2290596"/>
              <a:gd name="connsiteX6" fmla="*/ 297324 w 1988685"/>
              <a:gd name="connsiteY6" fmla="*/ 1819923 h 2290596"/>
              <a:gd name="connsiteX7" fmla="*/ 75382 w 1988685"/>
              <a:gd name="connsiteY7" fmla="*/ 1526959 h 2290596"/>
              <a:gd name="connsiteX8" fmla="*/ 22116 w 1988685"/>
              <a:gd name="connsiteY8" fmla="*/ 1402672 h 2290596"/>
              <a:gd name="connsiteX9" fmla="*/ 30994 w 1988685"/>
              <a:gd name="connsiteY9" fmla="*/ 905523 h 2290596"/>
              <a:gd name="connsiteX10" fmla="*/ 39871 w 1988685"/>
              <a:gd name="connsiteY10" fmla="*/ 870012 h 2290596"/>
              <a:gd name="connsiteX11" fmla="*/ 119770 w 1988685"/>
              <a:gd name="connsiteY11" fmla="*/ 656948 h 2290596"/>
              <a:gd name="connsiteX12" fmla="*/ 128648 w 1988685"/>
              <a:gd name="connsiteY12" fmla="*/ 630315 h 2290596"/>
              <a:gd name="connsiteX13" fmla="*/ 217425 w 1988685"/>
              <a:gd name="connsiteY13" fmla="*/ 435006 h 2290596"/>
              <a:gd name="connsiteX14" fmla="*/ 226302 w 1988685"/>
              <a:gd name="connsiteY14" fmla="*/ 399495 h 2290596"/>
              <a:gd name="connsiteX15" fmla="*/ 341712 w 1988685"/>
              <a:gd name="connsiteY15" fmla="*/ 221942 h 2290596"/>
              <a:gd name="connsiteX16" fmla="*/ 457122 w 1988685"/>
              <a:gd name="connsiteY16" fmla="*/ 97655 h 2290596"/>
              <a:gd name="connsiteX17" fmla="*/ 652430 w 1988685"/>
              <a:gd name="connsiteY17" fmla="*/ 35511 h 2290596"/>
              <a:gd name="connsiteX18" fmla="*/ 918761 w 1988685"/>
              <a:gd name="connsiteY18" fmla="*/ 0 h 2290596"/>
              <a:gd name="connsiteX19" fmla="*/ 1167335 w 1988685"/>
              <a:gd name="connsiteY19" fmla="*/ 26633 h 2290596"/>
              <a:gd name="connsiteX20" fmla="*/ 1291623 w 1988685"/>
              <a:gd name="connsiteY20" fmla="*/ 79899 h 2290596"/>
              <a:gd name="connsiteX21" fmla="*/ 1424788 w 1988685"/>
              <a:gd name="connsiteY21" fmla="*/ 150921 h 2290596"/>
              <a:gd name="connsiteX22" fmla="*/ 1531320 w 1988685"/>
              <a:gd name="connsiteY22" fmla="*/ 221942 h 2290596"/>
              <a:gd name="connsiteX23" fmla="*/ 1682240 w 1988685"/>
              <a:gd name="connsiteY23" fmla="*/ 381740 h 2290596"/>
              <a:gd name="connsiteX24" fmla="*/ 1815405 w 1988685"/>
              <a:gd name="connsiteY24" fmla="*/ 621437 h 2290596"/>
              <a:gd name="connsiteX25" fmla="*/ 1824283 w 1988685"/>
              <a:gd name="connsiteY25" fmla="*/ 648070 h 2290596"/>
              <a:gd name="connsiteX26" fmla="*/ 1957448 w 1988685"/>
              <a:gd name="connsiteY26" fmla="*/ 932156 h 2290596"/>
              <a:gd name="connsiteX27" fmla="*/ 1975203 w 1988685"/>
              <a:gd name="connsiteY27" fmla="*/ 1020932 h 2290596"/>
              <a:gd name="connsiteX28" fmla="*/ 1966326 w 1988685"/>
              <a:gd name="connsiteY28" fmla="*/ 1633492 h 2290596"/>
              <a:gd name="connsiteX29" fmla="*/ 1939693 w 1988685"/>
              <a:gd name="connsiteY29" fmla="*/ 1713391 h 2290596"/>
              <a:gd name="connsiteX30" fmla="*/ 1859794 w 1988685"/>
              <a:gd name="connsiteY30" fmla="*/ 1855433 h 2290596"/>
              <a:gd name="connsiteX31" fmla="*/ 1744384 w 1988685"/>
              <a:gd name="connsiteY31" fmla="*/ 1961965 h 2290596"/>
              <a:gd name="connsiteX32" fmla="*/ 1602341 w 1988685"/>
              <a:gd name="connsiteY32" fmla="*/ 2041864 h 2290596"/>
              <a:gd name="connsiteX33" fmla="*/ 1495809 w 1988685"/>
              <a:gd name="connsiteY33" fmla="*/ 2104008 h 2290596"/>
              <a:gd name="connsiteX34" fmla="*/ 1451421 w 1988685"/>
              <a:gd name="connsiteY34" fmla="*/ 2121763 h 2290596"/>
              <a:gd name="connsiteX35" fmla="*/ 1344889 w 1988685"/>
              <a:gd name="connsiteY35" fmla="*/ 2148396 h 2290596"/>
              <a:gd name="connsiteX36" fmla="*/ 1273867 w 1988685"/>
              <a:gd name="connsiteY36" fmla="*/ 2175029 h 2290596"/>
              <a:gd name="connsiteX37" fmla="*/ 1176213 w 1988685"/>
              <a:gd name="connsiteY37" fmla="*/ 2192785 h 2290596"/>
              <a:gd name="connsiteX38" fmla="*/ 1078559 w 1988685"/>
              <a:gd name="connsiteY38" fmla="*/ 2219418 h 2290596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273867 w 1988685"/>
              <a:gd name="connsiteY35" fmla="*/ 2175029 h 2241752"/>
              <a:gd name="connsiteX36" fmla="*/ 1176213 w 1988685"/>
              <a:gd name="connsiteY36" fmla="*/ 2192785 h 2241752"/>
              <a:gd name="connsiteX37" fmla="*/ 1078559 w 1988685"/>
              <a:gd name="connsiteY37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176213 w 1988685"/>
              <a:gd name="connsiteY35" fmla="*/ 2192785 h 2241752"/>
              <a:gd name="connsiteX36" fmla="*/ 1078559 w 1988685"/>
              <a:gd name="connsiteY36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176213 w 1988685"/>
              <a:gd name="connsiteY34" fmla="*/ 2192785 h 2241752"/>
              <a:gd name="connsiteX35" fmla="*/ 1078559 w 1988685"/>
              <a:gd name="connsiteY35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176213 w 1988685"/>
              <a:gd name="connsiteY33" fmla="*/ 2192785 h 2241752"/>
              <a:gd name="connsiteX34" fmla="*/ 1078559 w 1988685"/>
              <a:gd name="connsiteY34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744384 w 1988685"/>
              <a:gd name="connsiteY29" fmla="*/ 1961965 h 2241752"/>
              <a:gd name="connsiteX30" fmla="*/ 1602341 w 1988685"/>
              <a:gd name="connsiteY30" fmla="*/ 2041864 h 2241752"/>
              <a:gd name="connsiteX31" fmla="*/ 1495809 w 1988685"/>
              <a:gd name="connsiteY31" fmla="*/ 2104008 h 2241752"/>
              <a:gd name="connsiteX32" fmla="*/ 1176213 w 1988685"/>
              <a:gd name="connsiteY32" fmla="*/ 2192785 h 2241752"/>
              <a:gd name="connsiteX33" fmla="*/ 1078559 w 1988685"/>
              <a:gd name="connsiteY33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424788 w 1988685"/>
              <a:gd name="connsiteY19" fmla="*/ 150921 h 2241752"/>
              <a:gd name="connsiteX20" fmla="*/ 1531320 w 1988685"/>
              <a:gd name="connsiteY20" fmla="*/ 221942 h 2241752"/>
              <a:gd name="connsiteX21" fmla="*/ 1682240 w 1988685"/>
              <a:gd name="connsiteY21" fmla="*/ 381740 h 2241752"/>
              <a:gd name="connsiteX22" fmla="*/ 1815405 w 1988685"/>
              <a:gd name="connsiteY22" fmla="*/ 621437 h 2241752"/>
              <a:gd name="connsiteX23" fmla="*/ 1824283 w 1988685"/>
              <a:gd name="connsiteY23" fmla="*/ 648070 h 2241752"/>
              <a:gd name="connsiteX24" fmla="*/ 1957448 w 1988685"/>
              <a:gd name="connsiteY24" fmla="*/ 932156 h 2241752"/>
              <a:gd name="connsiteX25" fmla="*/ 1975203 w 1988685"/>
              <a:gd name="connsiteY25" fmla="*/ 1020932 h 2241752"/>
              <a:gd name="connsiteX26" fmla="*/ 1966326 w 1988685"/>
              <a:gd name="connsiteY26" fmla="*/ 1633492 h 2241752"/>
              <a:gd name="connsiteX27" fmla="*/ 1939693 w 1988685"/>
              <a:gd name="connsiteY27" fmla="*/ 1713391 h 2241752"/>
              <a:gd name="connsiteX28" fmla="*/ 1744384 w 1988685"/>
              <a:gd name="connsiteY28" fmla="*/ 1961965 h 2241752"/>
              <a:gd name="connsiteX29" fmla="*/ 1602341 w 1988685"/>
              <a:gd name="connsiteY29" fmla="*/ 2041864 h 2241752"/>
              <a:gd name="connsiteX30" fmla="*/ 1495809 w 1988685"/>
              <a:gd name="connsiteY30" fmla="*/ 2104008 h 2241752"/>
              <a:gd name="connsiteX31" fmla="*/ 1176213 w 1988685"/>
              <a:gd name="connsiteY31" fmla="*/ 2192785 h 2241752"/>
              <a:gd name="connsiteX32" fmla="*/ 1078559 w 1988685"/>
              <a:gd name="connsiteY32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341712 w 1988685"/>
              <a:gd name="connsiteY13" fmla="*/ 221942 h 2241752"/>
              <a:gd name="connsiteX14" fmla="*/ 457122 w 1988685"/>
              <a:gd name="connsiteY14" fmla="*/ 97655 h 2241752"/>
              <a:gd name="connsiteX15" fmla="*/ 652430 w 1988685"/>
              <a:gd name="connsiteY15" fmla="*/ 35511 h 2241752"/>
              <a:gd name="connsiteX16" fmla="*/ 918761 w 1988685"/>
              <a:gd name="connsiteY16" fmla="*/ 0 h 2241752"/>
              <a:gd name="connsiteX17" fmla="*/ 1167335 w 1988685"/>
              <a:gd name="connsiteY17" fmla="*/ 26633 h 2241752"/>
              <a:gd name="connsiteX18" fmla="*/ 1424788 w 1988685"/>
              <a:gd name="connsiteY18" fmla="*/ 150921 h 2241752"/>
              <a:gd name="connsiteX19" fmla="*/ 1531320 w 1988685"/>
              <a:gd name="connsiteY19" fmla="*/ 221942 h 2241752"/>
              <a:gd name="connsiteX20" fmla="*/ 1682240 w 1988685"/>
              <a:gd name="connsiteY20" fmla="*/ 381740 h 2241752"/>
              <a:gd name="connsiteX21" fmla="*/ 1815405 w 1988685"/>
              <a:gd name="connsiteY21" fmla="*/ 621437 h 2241752"/>
              <a:gd name="connsiteX22" fmla="*/ 1824283 w 1988685"/>
              <a:gd name="connsiteY22" fmla="*/ 648070 h 2241752"/>
              <a:gd name="connsiteX23" fmla="*/ 1957448 w 1988685"/>
              <a:gd name="connsiteY23" fmla="*/ 932156 h 2241752"/>
              <a:gd name="connsiteX24" fmla="*/ 1975203 w 1988685"/>
              <a:gd name="connsiteY24" fmla="*/ 1020932 h 2241752"/>
              <a:gd name="connsiteX25" fmla="*/ 1966326 w 1988685"/>
              <a:gd name="connsiteY25" fmla="*/ 1633492 h 2241752"/>
              <a:gd name="connsiteX26" fmla="*/ 1939693 w 1988685"/>
              <a:gd name="connsiteY26" fmla="*/ 1713391 h 2241752"/>
              <a:gd name="connsiteX27" fmla="*/ 1744384 w 1988685"/>
              <a:gd name="connsiteY27" fmla="*/ 1961965 h 2241752"/>
              <a:gd name="connsiteX28" fmla="*/ 1602341 w 1988685"/>
              <a:gd name="connsiteY28" fmla="*/ 2041864 h 2241752"/>
              <a:gd name="connsiteX29" fmla="*/ 1495809 w 1988685"/>
              <a:gd name="connsiteY29" fmla="*/ 2104008 h 2241752"/>
              <a:gd name="connsiteX30" fmla="*/ 1176213 w 1988685"/>
              <a:gd name="connsiteY30" fmla="*/ 2192785 h 2241752"/>
              <a:gd name="connsiteX31" fmla="*/ 1078559 w 1988685"/>
              <a:gd name="connsiteY31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217425 w 1988685"/>
              <a:gd name="connsiteY11" fmla="*/ 435006 h 2241752"/>
              <a:gd name="connsiteX12" fmla="*/ 341712 w 1988685"/>
              <a:gd name="connsiteY12" fmla="*/ 221942 h 2241752"/>
              <a:gd name="connsiteX13" fmla="*/ 457122 w 1988685"/>
              <a:gd name="connsiteY13" fmla="*/ 97655 h 2241752"/>
              <a:gd name="connsiteX14" fmla="*/ 652430 w 1988685"/>
              <a:gd name="connsiteY14" fmla="*/ 35511 h 2241752"/>
              <a:gd name="connsiteX15" fmla="*/ 918761 w 1988685"/>
              <a:gd name="connsiteY15" fmla="*/ 0 h 2241752"/>
              <a:gd name="connsiteX16" fmla="*/ 1167335 w 1988685"/>
              <a:gd name="connsiteY16" fmla="*/ 26633 h 2241752"/>
              <a:gd name="connsiteX17" fmla="*/ 1424788 w 1988685"/>
              <a:gd name="connsiteY17" fmla="*/ 150921 h 2241752"/>
              <a:gd name="connsiteX18" fmla="*/ 1531320 w 1988685"/>
              <a:gd name="connsiteY18" fmla="*/ 221942 h 2241752"/>
              <a:gd name="connsiteX19" fmla="*/ 1682240 w 1988685"/>
              <a:gd name="connsiteY19" fmla="*/ 381740 h 2241752"/>
              <a:gd name="connsiteX20" fmla="*/ 1815405 w 1988685"/>
              <a:gd name="connsiteY20" fmla="*/ 621437 h 2241752"/>
              <a:gd name="connsiteX21" fmla="*/ 1824283 w 1988685"/>
              <a:gd name="connsiteY21" fmla="*/ 648070 h 2241752"/>
              <a:gd name="connsiteX22" fmla="*/ 1957448 w 1988685"/>
              <a:gd name="connsiteY22" fmla="*/ 932156 h 2241752"/>
              <a:gd name="connsiteX23" fmla="*/ 1975203 w 1988685"/>
              <a:gd name="connsiteY23" fmla="*/ 1020932 h 2241752"/>
              <a:gd name="connsiteX24" fmla="*/ 1966326 w 1988685"/>
              <a:gd name="connsiteY24" fmla="*/ 1633492 h 2241752"/>
              <a:gd name="connsiteX25" fmla="*/ 1939693 w 1988685"/>
              <a:gd name="connsiteY25" fmla="*/ 1713391 h 2241752"/>
              <a:gd name="connsiteX26" fmla="*/ 1744384 w 1988685"/>
              <a:gd name="connsiteY26" fmla="*/ 1961965 h 2241752"/>
              <a:gd name="connsiteX27" fmla="*/ 1602341 w 1988685"/>
              <a:gd name="connsiteY27" fmla="*/ 2041864 h 2241752"/>
              <a:gd name="connsiteX28" fmla="*/ 1495809 w 1988685"/>
              <a:gd name="connsiteY28" fmla="*/ 2104008 h 2241752"/>
              <a:gd name="connsiteX29" fmla="*/ 1176213 w 1988685"/>
              <a:gd name="connsiteY29" fmla="*/ 2192785 h 2241752"/>
              <a:gd name="connsiteX30" fmla="*/ 1078559 w 1988685"/>
              <a:gd name="connsiteY30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804192 w 1968594"/>
              <a:gd name="connsiteY20" fmla="*/ 648070 h 2241752"/>
              <a:gd name="connsiteX21" fmla="*/ 1937357 w 1968594"/>
              <a:gd name="connsiteY21" fmla="*/ 932156 h 2241752"/>
              <a:gd name="connsiteX22" fmla="*/ 1955112 w 1968594"/>
              <a:gd name="connsiteY22" fmla="*/ 1020932 h 2241752"/>
              <a:gd name="connsiteX23" fmla="*/ 1946235 w 1968594"/>
              <a:gd name="connsiteY23" fmla="*/ 1633492 h 2241752"/>
              <a:gd name="connsiteX24" fmla="*/ 1919602 w 1968594"/>
              <a:gd name="connsiteY24" fmla="*/ 1713391 h 2241752"/>
              <a:gd name="connsiteX25" fmla="*/ 1724293 w 1968594"/>
              <a:gd name="connsiteY25" fmla="*/ 1961965 h 2241752"/>
              <a:gd name="connsiteX26" fmla="*/ 1582250 w 1968594"/>
              <a:gd name="connsiteY26" fmla="*/ 2041864 h 2241752"/>
              <a:gd name="connsiteX27" fmla="*/ 1475718 w 1968594"/>
              <a:gd name="connsiteY27" fmla="*/ 2104008 h 2241752"/>
              <a:gd name="connsiteX28" fmla="*/ 1156122 w 1968594"/>
              <a:gd name="connsiteY28" fmla="*/ 2192785 h 2241752"/>
              <a:gd name="connsiteX29" fmla="*/ 1058468 w 1968594"/>
              <a:gd name="connsiteY29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937357 w 1968594"/>
              <a:gd name="connsiteY20" fmla="*/ 932156 h 2241752"/>
              <a:gd name="connsiteX21" fmla="*/ 1955112 w 1968594"/>
              <a:gd name="connsiteY21" fmla="*/ 1020932 h 2241752"/>
              <a:gd name="connsiteX22" fmla="*/ 1946235 w 1968594"/>
              <a:gd name="connsiteY22" fmla="*/ 1633492 h 2241752"/>
              <a:gd name="connsiteX23" fmla="*/ 1919602 w 1968594"/>
              <a:gd name="connsiteY23" fmla="*/ 1713391 h 2241752"/>
              <a:gd name="connsiteX24" fmla="*/ 1724293 w 1968594"/>
              <a:gd name="connsiteY24" fmla="*/ 1961965 h 2241752"/>
              <a:gd name="connsiteX25" fmla="*/ 1582250 w 1968594"/>
              <a:gd name="connsiteY25" fmla="*/ 2041864 h 2241752"/>
              <a:gd name="connsiteX26" fmla="*/ 1475718 w 1968594"/>
              <a:gd name="connsiteY26" fmla="*/ 2104008 h 2241752"/>
              <a:gd name="connsiteX27" fmla="*/ 1156122 w 1968594"/>
              <a:gd name="connsiteY27" fmla="*/ 2192785 h 2241752"/>
              <a:gd name="connsiteX28" fmla="*/ 1058468 w 1968594"/>
              <a:gd name="connsiteY28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437031 w 1950286"/>
              <a:gd name="connsiteY12" fmla="*/ 97655 h 2241752"/>
              <a:gd name="connsiteX13" fmla="*/ 632339 w 1950286"/>
              <a:gd name="connsiteY13" fmla="*/ 35511 h 2241752"/>
              <a:gd name="connsiteX14" fmla="*/ 898670 w 1950286"/>
              <a:gd name="connsiteY14" fmla="*/ 0 h 2241752"/>
              <a:gd name="connsiteX15" fmla="*/ 1147244 w 1950286"/>
              <a:gd name="connsiteY15" fmla="*/ 26633 h 2241752"/>
              <a:gd name="connsiteX16" fmla="*/ 1404697 w 1950286"/>
              <a:gd name="connsiteY16" fmla="*/ 150921 h 2241752"/>
              <a:gd name="connsiteX17" fmla="*/ 1511229 w 1950286"/>
              <a:gd name="connsiteY17" fmla="*/ 221942 h 2241752"/>
              <a:gd name="connsiteX18" fmla="*/ 1662149 w 1950286"/>
              <a:gd name="connsiteY18" fmla="*/ 381740 h 2241752"/>
              <a:gd name="connsiteX19" fmla="*/ 1795314 w 1950286"/>
              <a:gd name="connsiteY19" fmla="*/ 621437 h 2241752"/>
              <a:gd name="connsiteX20" fmla="*/ 1937357 w 1950286"/>
              <a:gd name="connsiteY20" fmla="*/ 932156 h 2241752"/>
              <a:gd name="connsiteX21" fmla="*/ 1919602 w 1950286"/>
              <a:gd name="connsiteY21" fmla="*/ 1713391 h 2241752"/>
              <a:gd name="connsiteX22" fmla="*/ 1724293 w 1950286"/>
              <a:gd name="connsiteY22" fmla="*/ 1961965 h 2241752"/>
              <a:gd name="connsiteX23" fmla="*/ 1582250 w 1950286"/>
              <a:gd name="connsiteY23" fmla="*/ 2041864 h 2241752"/>
              <a:gd name="connsiteX24" fmla="*/ 1475718 w 1950286"/>
              <a:gd name="connsiteY24" fmla="*/ 2104008 h 2241752"/>
              <a:gd name="connsiteX25" fmla="*/ 1156122 w 1950286"/>
              <a:gd name="connsiteY25" fmla="*/ 2192785 h 2241752"/>
              <a:gd name="connsiteX26" fmla="*/ 1058468 w 1950286"/>
              <a:gd name="connsiteY26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632339 w 1950286"/>
              <a:gd name="connsiteY12" fmla="*/ 35511 h 2241752"/>
              <a:gd name="connsiteX13" fmla="*/ 898670 w 1950286"/>
              <a:gd name="connsiteY13" fmla="*/ 0 h 2241752"/>
              <a:gd name="connsiteX14" fmla="*/ 1147244 w 1950286"/>
              <a:gd name="connsiteY14" fmla="*/ 26633 h 2241752"/>
              <a:gd name="connsiteX15" fmla="*/ 1404697 w 1950286"/>
              <a:gd name="connsiteY15" fmla="*/ 150921 h 2241752"/>
              <a:gd name="connsiteX16" fmla="*/ 1511229 w 1950286"/>
              <a:gd name="connsiteY16" fmla="*/ 221942 h 2241752"/>
              <a:gd name="connsiteX17" fmla="*/ 1662149 w 1950286"/>
              <a:gd name="connsiteY17" fmla="*/ 381740 h 2241752"/>
              <a:gd name="connsiteX18" fmla="*/ 1795314 w 1950286"/>
              <a:gd name="connsiteY18" fmla="*/ 621437 h 2241752"/>
              <a:gd name="connsiteX19" fmla="*/ 1937357 w 1950286"/>
              <a:gd name="connsiteY19" fmla="*/ 932156 h 2241752"/>
              <a:gd name="connsiteX20" fmla="*/ 1919602 w 1950286"/>
              <a:gd name="connsiteY20" fmla="*/ 1713391 h 2241752"/>
              <a:gd name="connsiteX21" fmla="*/ 1724293 w 1950286"/>
              <a:gd name="connsiteY21" fmla="*/ 1961965 h 2241752"/>
              <a:gd name="connsiteX22" fmla="*/ 1582250 w 1950286"/>
              <a:gd name="connsiteY22" fmla="*/ 2041864 h 2241752"/>
              <a:gd name="connsiteX23" fmla="*/ 1475718 w 1950286"/>
              <a:gd name="connsiteY23" fmla="*/ 2104008 h 2241752"/>
              <a:gd name="connsiteX24" fmla="*/ 1156122 w 1950286"/>
              <a:gd name="connsiteY24" fmla="*/ 2192785 h 2241752"/>
              <a:gd name="connsiteX25" fmla="*/ 1058468 w 1950286"/>
              <a:gd name="connsiteY25" fmla="*/ 2219418 h 2241752"/>
              <a:gd name="connsiteX0" fmla="*/ 1062192 w 1954010"/>
              <a:gd name="connsiteY0" fmla="*/ 2219418 h 2241752"/>
              <a:gd name="connsiteX1" fmla="*/ 671574 w 1954010"/>
              <a:gd name="connsiteY1" fmla="*/ 2237173 h 2241752"/>
              <a:gd name="connsiteX2" fmla="*/ 538409 w 1954010"/>
              <a:gd name="connsiteY2" fmla="*/ 2130641 h 2241752"/>
              <a:gd name="connsiteX3" fmla="*/ 396366 w 1954010"/>
              <a:gd name="connsiteY3" fmla="*/ 1961965 h 2241752"/>
              <a:gd name="connsiteX4" fmla="*/ 298712 w 1954010"/>
              <a:gd name="connsiteY4" fmla="*/ 1846556 h 2241752"/>
              <a:gd name="connsiteX5" fmla="*/ 280957 w 1954010"/>
              <a:gd name="connsiteY5" fmla="*/ 1819923 h 2241752"/>
              <a:gd name="connsiteX6" fmla="*/ 59015 w 1954010"/>
              <a:gd name="connsiteY6" fmla="*/ 1526959 h 2241752"/>
              <a:gd name="connsiteX7" fmla="*/ 5749 w 1954010"/>
              <a:gd name="connsiteY7" fmla="*/ 1402672 h 2241752"/>
              <a:gd name="connsiteX8" fmla="*/ 23504 w 1954010"/>
              <a:gd name="connsiteY8" fmla="*/ 870012 h 2241752"/>
              <a:gd name="connsiteX9" fmla="*/ 201058 w 1954010"/>
              <a:gd name="connsiteY9" fmla="*/ 435006 h 2241752"/>
              <a:gd name="connsiteX10" fmla="*/ 325345 w 1954010"/>
              <a:gd name="connsiteY10" fmla="*/ 221942 h 2241752"/>
              <a:gd name="connsiteX11" fmla="*/ 636063 w 1954010"/>
              <a:gd name="connsiteY11" fmla="*/ 35511 h 2241752"/>
              <a:gd name="connsiteX12" fmla="*/ 902394 w 1954010"/>
              <a:gd name="connsiteY12" fmla="*/ 0 h 2241752"/>
              <a:gd name="connsiteX13" fmla="*/ 1150968 w 1954010"/>
              <a:gd name="connsiteY13" fmla="*/ 26633 h 2241752"/>
              <a:gd name="connsiteX14" fmla="*/ 1408421 w 1954010"/>
              <a:gd name="connsiteY14" fmla="*/ 150921 h 2241752"/>
              <a:gd name="connsiteX15" fmla="*/ 1514953 w 1954010"/>
              <a:gd name="connsiteY15" fmla="*/ 221942 h 2241752"/>
              <a:gd name="connsiteX16" fmla="*/ 1665873 w 1954010"/>
              <a:gd name="connsiteY16" fmla="*/ 381740 h 2241752"/>
              <a:gd name="connsiteX17" fmla="*/ 1799038 w 1954010"/>
              <a:gd name="connsiteY17" fmla="*/ 621437 h 2241752"/>
              <a:gd name="connsiteX18" fmla="*/ 1941081 w 1954010"/>
              <a:gd name="connsiteY18" fmla="*/ 932156 h 2241752"/>
              <a:gd name="connsiteX19" fmla="*/ 1923326 w 1954010"/>
              <a:gd name="connsiteY19" fmla="*/ 1713391 h 2241752"/>
              <a:gd name="connsiteX20" fmla="*/ 1728017 w 1954010"/>
              <a:gd name="connsiteY20" fmla="*/ 1961965 h 2241752"/>
              <a:gd name="connsiteX21" fmla="*/ 1585974 w 1954010"/>
              <a:gd name="connsiteY21" fmla="*/ 2041864 h 2241752"/>
              <a:gd name="connsiteX22" fmla="*/ 1479442 w 1954010"/>
              <a:gd name="connsiteY22" fmla="*/ 2104008 h 2241752"/>
              <a:gd name="connsiteX23" fmla="*/ 1159846 w 1954010"/>
              <a:gd name="connsiteY23" fmla="*/ 2192785 h 2241752"/>
              <a:gd name="connsiteX24" fmla="*/ 1062192 w 1954010"/>
              <a:gd name="connsiteY24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412454 w 1970098"/>
              <a:gd name="connsiteY3" fmla="*/ 1961965 h 2241752"/>
              <a:gd name="connsiteX4" fmla="*/ 314800 w 1970098"/>
              <a:gd name="connsiteY4" fmla="*/ 1846556 h 2241752"/>
              <a:gd name="connsiteX5" fmla="*/ 297045 w 1970098"/>
              <a:gd name="connsiteY5" fmla="*/ 1819923 h 2241752"/>
              <a:gd name="connsiteX6" fmla="*/ 21837 w 1970098"/>
              <a:gd name="connsiteY6" fmla="*/ 1402672 h 2241752"/>
              <a:gd name="connsiteX7" fmla="*/ 39592 w 1970098"/>
              <a:gd name="connsiteY7" fmla="*/ 870012 h 2241752"/>
              <a:gd name="connsiteX8" fmla="*/ 217146 w 1970098"/>
              <a:gd name="connsiteY8" fmla="*/ 435006 h 2241752"/>
              <a:gd name="connsiteX9" fmla="*/ 341433 w 1970098"/>
              <a:gd name="connsiteY9" fmla="*/ 221942 h 2241752"/>
              <a:gd name="connsiteX10" fmla="*/ 652151 w 1970098"/>
              <a:gd name="connsiteY10" fmla="*/ 35511 h 2241752"/>
              <a:gd name="connsiteX11" fmla="*/ 918482 w 1970098"/>
              <a:gd name="connsiteY11" fmla="*/ 0 h 2241752"/>
              <a:gd name="connsiteX12" fmla="*/ 1167056 w 1970098"/>
              <a:gd name="connsiteY12" fmla="*/ 26633 h 2241752"/>
              <a:gd name="connsiteX13" fmla="*/ 1424509 w 1970098"/>
              <a:gd name="connsiteY13" fmla="*/ 150921 h 2241752"/>
              <a:gd name="connsiteX14" fmla="*/ 1531041 w 1970098"/>
              <a:gd name="connsiteY14" fmla="*/ 221942 h 2241752"/>
              <a:gd name="connsiteX15" fmla="*/ 1681961 w 1970098"/>
              <a:gd name="connsiteY15" fmla="*/ 381740 h 2241752"/>
              <a:gd name="connsiteX16" fmla="*/ 1815126 w 1970098"/>
              <a:gd name="connsiteY16" fmla="*/ 621437 h 2241752"/>
              <a:gd name="connsiteX17" fmla="*/ 1957169 w 1970098"/>
              <a:gd name="connsiteY17" fmla="*/ 932156 h 2241752"/>
              <a:gd name="connsiteX18" fmla="*/ 1939414 w 1970098"/>
              <a:gd name="connsiteY18" fmla="*/ 1713391 h 2241752"/>
              <a:gd name="connsiteX19" fmla="*/ 1744105 w 1970098"/>
              <a:gd name="connsiteY19" fmla="*/ 1961965 h 2241752"/>
              <a:gd name="connsiteX20" fmla="*/ 1602062 w 1970098"/>
              <a:gd name="connsiteY20" fmla="*/ 2041864 h 2241752"/>
              <a:gd name="connsiteX21" fmla="*/ 1495530 w 1970098"/>
              <a:gd name="connsiteY21" fmla="*/ 2104008 h 2241752"/>
              <a:gd name="connsiteX22" fmla="*/ 1175934 w 1970098"/>
              <a:gd name="connsiteY22" fmla="*/ 2192785 h 2241752"/>
              <a:gd name="connsiteX23" fmla="*/ 1078280 w 1970098"/>
              <a:gd name="connsiteY23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314800 w 1970098"/>
              <a:gd name="connsiteY3" fmla="*/ 1846556 h 2241752"/>
              <a:gd name="connsiteX4" fmla="*/ 297045 w 1970098"/>
              <a:gd name="connsiteY4" fmla="*/ 1819923 h 2241752"/>
              <a:gd name="connsiteX5" fmla="*/ 21837 w 1970098"/>
              <a:gd name="connsiteY5" fmla="*/ 1402672 h 2241752"/>
              <a:gd name="connsiteX6" fmla="*/ 39592 w 1970098"/>
              <a:gd name="connsiteY6" fmla="*/ 870012 h 2241752"/>
              <a:gd name="connsiteX7" fmla="*/ 217146 w 1970098"/>
              <a:gd name="connsiteY7" fmla="*/ 435006 h 2241752"/>
              <a:gd name="connsiteX8" fmla="*/ 341433 w 1970098"/>
              <a:gd name="connsiteY8" fmla="*/ 221942 h 2241752"/>
              <a:gd name="connsiteX9" fmla="*/ 652151 w 1970098"/>
              <a:gd name="connsiteY9" fmla="*/ 35511 h 2241752"/>
              <a:gd name="connsiteX10" fmla="*/ 918482 w 1970098"/>
              <a:gd name="connsiteY10" fmla="*/ 0 h 2241752"/>
              <a:gd name="connsiteX11" fmla="*/ 1167056 w 1970098"/>
              <a:gd name="connsiteY11" fmla="*/ 26633 h 2241752"/>
              <a:gd name="connsiteX12" fmla="*/ 1424509 w 1970098"/>
              <a:gd name="connsiteY12" fmla="*/ 150921 h 2241752"/>
              <a:gd name="connsiteX13" fmla="*/ 1531041 w 1970098"/>
              <a:gd name="connsiteY13" fmla="*/ 221942 h 2241752"/>
              <a:gd name="connsiteX14" fmla="*/ 1681961 w 1970098"/>
              <a:gd name="connsiteY14" fmla="*/ 381740 h 2241752"/>
              <a:gd name="connsiteX15" fmla="*/ 1815126 w 1970098"/>
              <a:gd name="connsiteY15" fmla="*/ 621437 h 2241752"/>
              <a:gd name="connsiteX16" fmla="*/ 1957169 w 1970098"/>
              <a:gd name="connsiteY16" fmla="*/ 932156 h 2241752"/>
              <a:gd name="connsiteX17" fmla="*/ 1939414 w 1970098"/>
              <a:gd name="connsiteY17" fmla="*/ 1713391 h 2241752"/>
              <a:gd name="connsiteX18" fmla="*/ 1744105 w 1970098"/>
              <a:gd name="connsiteY18" fmla="*/ 1961965 h 2241752"/>
              <a:gd name="connsiteX19" fmla="*/ 1602062 w 1970098"/>
              <a:gd name="connsiteY19" fmla="*/ 2041864 h 2241752"/>
              <a:gd name="connsiteX20" fmla="*/ 1495530 w 1970098"/>
              <a:gd name="connsiteY20" fmla="*/ 2104008 h 2241752"/>
              <a:gd name="connsiteX21" fmla="*/ 1175934 w 1970098"/>
              <a:gd name="connsiteY21" fmla="*/ 2192785 h 2241752"/>
              <a:gd name="connsiteX22" fmla="*/ 1078280 w 1970098"/>
              <a:gd name="connsiteY22" fmla="*/ 2219418 h 2241752"/>
              <a:gd name="connsiteX0" fmla="*/ 1078280 w 1970098"/>
              <a:gd name="connsiteY0" fmla="*/ 2219418 h 2222472"/>
              <a:gd name="connsiteX1" fmla="*/ 554497 w 1970098"/>
              <a:gd name="connsiteY1" fmla="*/ 2130641 h 2222472"/>
              <a:gd name="connsiteX2" fmla="*/ 314800 w 1970098"/>
              <a:gd name="connsiteY2" fmla="*/ 1846556 h 2222472"/>
              <a:gd name="connsiteX3" fmla="*/ 297045 w 1970098"/>
              <a:gd name="connsiteY3" fmla="*/ 1819923 h 2222472"/>
              <a:gd name="connsiteX4" fmla="*/ 21837 w 1970098"/>
              <a:gd name="connsiteY4" fmla="*/ 1402672 h 2222472"/>
              <a:gd name="connsiteX5" fmla="*/ 39592 w 1970098"/>
              <a:gd name="connsiteY5" fmla="*/ 870012 h 2222472"/>
              <a:gd name="connsiteX6" fmla="*/ 217146 w 1970098"/>
              <a:gd name="connsiteY6" fmla="*/ 435006 h 2222472"/>
              <a:gd name="connsiteX7" fmla="*/ 341433 w 1970098"/>
              <a:gd name="connsiteY7" fmla="*/ 221942 h 2222472"/>
              <a:gd name="connsiteX8" fmla="*/ 652151 w 1970098"/>
              <a:gd name="connsiteY8" fmla="*/ 35511 h 2222472"/>
              <a:gd name="connsiteX9" fmla="*/ 918482 w 1970098"/>
              <a:gd name="connsiteY9" fmla="*/ 0 h 2222472"/>
              <a:gd name="connsiteX10" fmla="*/ 1167056 w 1970098"/>
              <a:gd name="connsiteY10" fmla="*/ 26633 h 2222472"/>
              <a:gd name="connsiteX11" fmla="*/ 1424509 w 1970098"/>
              <a:gd name="connsiteY11" fmla="*/ 150921 h 2222472"/>
              <a:gd name="connsiteX12" fmla="*/ 1531041 w 1970098"/>
              <a:gd name="connsiteY12" fmla="*/ 221942 h 2222472"/>
              <a:gd name="connsiteX13" fmla="*/ 1681961 w 1970098"/>
              <a:gd name="connsiteY13" fmla="*/ 381740 h 2222472"/>
              <a:gd name="connsiteX14" fmla="*/ 1815126 w 1970098"/>
              <a:gd name="connsiteY14" fmla="*/ 621437 h 2222472"/>
              <a:gd name="connsiteX15" fmla="*/ 1957169 w 1970098"/>
              <a:gd name="connsiteY15" fmla="*/ 932156 h 2222472"/>
              <a:gd name="connsiteX16" fmla="*/ 1939414 w 1970098"/>
              <a:gd name="connsiteY16" fmla="*/ 1713391 h 2222472"/>
              <a:gd name="connsiteX17" fmla="*/ 1744105 w 1970098"/>
              <a:gd name="connsiteY17" fmla="*/ 1961965 h 2222472"/>
              <a:gd name="connsiteX18" fmla="*/ 1602062 w 1970098"/>
              <a:gd name="connsiteY18" fmla="*/ 2041864 h 2222472"/>
              <a:gd name="connsiteX19" fmla="*/ 1495530 w 1970098"/>
              <a:gd name="connsiteY19" fmla="*/ 2104008 h 2222472"/>
              <a:gd name="connsiteX20" fmla="*/ 1175934 w 1970098"/>
              <a:gd name="connsiteY20" fmla="*/ 2192785 h 2222472"/>
              <a:gd name="connsiteX21" fmla="*/ 1078280 w 1970098"/>
              <a:gd name="connsiteY21" fmla="*/ 2219418 h 2222472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602062 w 1970098"/>
              <a:gd name="connsiteY18" fmla="*/ 2041864 h 2193768"/>
              <a:gd name="connsiteX19" fmla="*/ 1495530 w 1970098"/>
              <a:gd name="connsiteY19" fmla="*/ 2104008 h 2193768"/>
              <a:gd name="connsiteX20" fmla="*/ 1175934 w 1970098"/>
              <a:gd name="connsiteY20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495530 w 1970098"/>
              <a:gd name="connsiteY18" fmla="*/ 2104008 h 2193768"/>
              <a:gd name="connsiteX19" fmla="*/ 1175934 w 1970098"/>
              <a:gd name="connsiteY19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815126 w 1970098"/>
              <a:gd name="connsiteY13" fmla="*/ 621437 h 2193768"/>
              <a:gd name="connsiteX14" fmla="*/ 1957169 w 1970098"/>
              <a:gd name="connsiteY14" fmla="*/ 932156 h 2193768"/>
              <a:gd name="connsiteX15" fmla="*/ 1939414 w 1970098"/>
              <a:gd name="connsiteY15" fmla="*/ 1713391 h 2193768"/>
              <a:gd name="connsiteX16" fmla="*/ 1744105 w 1970098"/>
              <a:gd name="connsiteY16" fmla="*/ 1961965 h 2193768"/>
              <a:gd name="connsiteX17" fmla="*/ 1495530 w 1970098"/>
              <a:gd name="connsiteY17" fmla="*/ 2104008 h 2193768"/>
              <a:gd name="connsiteX18" fmla="*/ 1175934 w 1970098"/>
              <a:gd name="connsiteY18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531041 w 1970098"/>
              <a:gd name="connsiteY11" fmla="*/ 221942 h 2193768"/>
              <a:gd name="connsiteX12" fmla="*/ 1815126 w 1970098"/>
              <a:gd name="connsiteY12" fmla="*/ 621437 h 2193768"/>
              <a:gd name="connsiteX13" fmla="*/ 1957169 w 1970098"/>
              <a:gd name="connsiteY13" fmla="*/ 932156 h 2193768"/>
              <a:gd name="connsiteX14" fmla="*/ 1939414 w 1970098"/>
              <a:gd name="connsiteY14" fmla="*/ 1713391 h 2193768"/>
              <a:gd name="connsiteX15" fmla="*/ 1744105 w 1970098"/>
              <a:gd name="connsiteY15" fmla="*/ 1961965 h 2193768"/>
              <a:gd name="connsiteX16" fmla="*/ 1495530 w 1970098"/>
              <a:gd name="connsiteY16" fmla="*/ 2104008 h 2193768"/>
              <a:gd name="connsiteX17" fmla="*/ 1175934 w 1970098"/>
              <a:gd name="connsiteY17" fmla="*/ 2192785 h 2193768"/>
              <a:gd name="connsiteX0" fmla="*/ 1175934 w 1970098"/>
              <a:gd name="connsiteY0" fmla="*/ 2208571 h 2209554"/>
              <a:gd name="connsiteX1" fmla="*/ 554497 w 1970098"/>
              <a:gd name="connsiteY1" fmla="*/ 2146427 h 2209554"/>
              <a:gd name="connsiteX2" fmla="*/ 314800 w 1970098"/>
              <a:gd name="connsiteY2" fmla="*/ 1862342 h 2209554"/>
              <a:gd name="connsiteX3" fmla="*/ 297045 w 1970098"/>
              <a:gd name="connsiteY3" fmla="*/ 1835709 h 2209554"/>
              <a:gd name="connsiteX4" fmla="*/ 21837 w 1970098"/>
              <a:gd name="connsiteY4" fmla="*/ 1418458 h 2209554"/>
              <a:gd name="connsiteX5" fmla="*/ 39592 w 1970098"/>
              <a:gd name="connsiteY5" fmla="*/ 885798 h 2209554"/>
              <a:gd name="connsiteX6" fmla="*/ 217146 w 1970098"/>
              <a:gd name="connsiteY6" fmla="*/ 450792 h 2209554"/>
              <a:gd name="connsiteX7" fmla="*/ 341433 w 1970098"/>
              <a:gd name="connsiteY7" fmla="*/ 237728 h 2209554"/>
              <a:gd name="connsiteX8" fmla="*/ 918482 w 1970098"/>
              <a:gd name="connsiteY8" fmla="*/ 15786 h 2209554"/>
              <a:gd name="connsiteX9" fmla="*/ 1167056 w 1970098"/>
              <a:gd name="connsiteY9" fmla="*/ 42419 h 2209554"/>
              <a:gd name="connsiteX10" fmla="*/ 1531041 w 1970098"/>
              <a:gd name="connsiteY10" fmla="*/ 237728 h 2209554"/>
              <a:gd name="connsiteX11" fmla="*/ 1815126 w 1970098"/>
              <a:gd name="connsiteY11" fmla="*/ 637223 h 2209554"/>
              <a:gd name="connsiteX12" fmla="*/ 1957169 w 1970098"/>
              <a:gd name="connsiteY12" fmla="*/ 947942 h 2209554"/>
              <a:gd name="connsiteX13" fmla="*/ 1939414 w 1970098"/>
              <a:gd name="connsiteY13" fmla="*/ 1729177 h 2209554"/>
              <a:gd name="connsiteX14" fmla="*/ 1744105 w 1970098"/>
              <a:gd name="connsiteY14" fmla="*/ 1977751 h 2209554"/>
              <a:gd name="connsiteX15" fmla="*/ 1495530 w 1970098"/>
              <a:gd name="connsiteY15" fmla="*/ 2119794 h 2209554"/>
              <a:gd name="connsiteX16" fmla="*/ 1175934 w 1970098"/>
              <a:gd name="connsiteY16" fmla="*/ 2208571 h 2209554"/>
              <a:gd name="connsiteX0" fmla="*/ 1175934 w 1970098"/>
              <a:gd name="connsiteY0" fmla="*/ 2224352 h 2225335"/>
              <a:gd name="connsiteX1" fmla="*/ 554497 w 1970098"/>
              <a:gd name="connsiteY1" fmla="*/ 2162208 h 2225335"/>
              <a:gd name="connsiteX2" fmla="*/ 314800 w 1970098"/>
              <a:gd name="connsiteY2" fmla="*/ 1878123 h 2225335"/>
              <a:gd name="connsiteX3" fmla="*/ 297045 w 1970098"/>
              <a:gd name="connsiteY3" fmla="*/ 1851490 h 2225335"/>
              <a:gd name="connsiteX4" fmla="*/ 21837 w 1970098"/>
              <a:gd name="connsiteY4" fmla="*/ 1434239 h 2225335"/>
              <a:gd name="connsiteX5" fmla="*/ 39592 w 1970098"/>
              <a:gd name="connsiteY5" fmla="*/ 901579 h 2225335"/>
              <a:gd name="connsiteX6" fmla="*/ 217146 w 1970098"/>
              <a:gd name="connsiteY6" fmla="*/ 466573 h 2225335"/>
              <a:gd name="connsiteX7" fmla="*/ 918482 w 1970098"/>
              <a:gd name="connsiteY7" fmla="*/ 31567 h 2225335"/>
              <a:gd name="connsiteX8" fmla="*/ 1167056 w 1970098"/>
              <a:gd name="connsiteY8" fmla="*/ 58200 h 2225335"/>
              <a:gd name="connsiteX9" fmla="*/ 1531041 w 1970098"/>
              <a:gd name="connsiteY9" fmla="*/ 253509 h 2225335"/>
              <a:gd name="connsiteX10" fmla="*/ 1815126 w 1970098"/>
              <a:gd name="connsiteY10" fmla="*/ 653004 h 2225335"/>
              <a:gd name="connsiteX11" fmla="*/ 1957169 w 1970098"/>
              <a:gd name="connsiteY11" fmla="*/ 963723 h 2225335"/>
              <a:gd name="connsiteX12" fmla="*/ 1939414 w 1970098"/>
              <a:gd name="connsiteY12" fmla="*/ 1744958 h 2225335"/>
              <a:gd name="connsiteX13" fmla="*/ 1744105 w 1970098"/>
              <a:gd name="connsiteY13" fmla="*/ 1993532 h 2225335"/>
              <a:gd name="connsiteX14" fmla="*/ 1495530 w 1970098"/>
              <a:gd name="connsiteY14" fmla="*/ 2135575 h 2225335"/>
              <a:gd name="connsiteX15" fmla="*/ 1175934 w 1970098"/>
              <a:gd name="connsiteY15" fmla="*/ 2224352 h 2225335"/>
              <a:gd name="connsiteX0" fmla="*/ 1155918 w 1950082"/>
              <a:gd name="connsiteY0" fmla="*/ 2224352 h 2225335"/>
              <a:gd name="connsiteX1" fmla="*/ 534481 w 1950082"/>
              <a:gd name="connsiteY1" fmla="*/ 2162208 h 2225335"/>
              <a:gd name="connsiteX2" fmla="*/ 294784 w 1950082"/>
              <a:gd name="connsiteY2" fmla="*/ 1878123 h 2225335"/>
              <a:gd name="connsiteX3" fmla="*/ 277029 w 1950082"/>
              <a:gd name="connsiteY3" fmla="*/ 1851490 h 2225335"/>
              <a:gd name="connsiteX4" fmla="*/ 1821 w 1950082"/>
              <a:gd name="connsiteY4" fmla="*/ 1434239 h 2225335"/>
              <a:gd name="connsiteX5" fmla="*/ 197130 w 1950082"/>
              <a:gd name="connsiteY5" fmla="*/ 466573 h 2225335"/>
              <a:gd name="connsiteX6" fmla="*/ 898466 w 1950082"/>
              <a:gd name="connsiteY6" fmla="*/ 31567 h 2225335"/>
              <a:gd name="connsiteX7" fmla="*/ 1147040 w 1950082"/>
              <a:gd name="connsiteY7" fmla="*/ 58200 h 2225335"/>
              <a:gd name="connsiteX8" fmla="*/ 1511025 w 1950082"/>
              <a:gd name="connsiteY8" fmla="*/ 253509 h 2225335"/>
              <a:gd name="connsiteX9" fmla="*/ 1795110 w 1950082"/>
              <a:gd name="connsiteY9" fmla="*/ 653004 h 2225335"/>
              <a:gd name="connsiteX10" fmla="*/ 1937153 w 1950082"/>
              <a:gd name="connsiteY10" fmla="*/ 963723 h 2225335"/>
              <a:gd name="connsiteX11" fmla="*/ 1919398 w 1950082"/>
              <a:gd name="connsiteY11" fmla="*/ 1744958 h 2225335"/>
              <a:gd name="connsiteX12" fmla="*/ 1724089 w 1950082"/>
              <a:gd name="connsiteY12" fmla="*/ 1993532 h 2225335"/>
              <a:gd name="connsiteX13" fmla="*/ 1475514 w 1950082"/>
              <a:gd name="connsiteY13" fmla="*/ 2135575 h 2225335"/>
              <a:gd name="connsiteX14" fmla="*/ 1155918 w 1950082"/>
              <a:gd name="connsiteY14" fmla="*/ 2224352 h 2225335"/>
              <a:gd name="connsiteX0" fmla="*/ 1156620 w 1950784"/>
              <a:gd name="connsiteY0" fmla="*/ 2224352 h 2225335"/>
              <a:gd name="connsiteX1" fmla="*/ 535183 w 1950784"/>
              <a:gd name="connsiteY1" fmla="*/ 2162208 h 2225335"/>
              <a:gd name="connsiteX2" fmla="*/ 295486 w 1950784"/>
              <a:gd name="connsiteY2" fmla="*/ 1878123 h 2225335"/>
              <a:gd name="connsiteX3" fmla="*/ 2523 w 1950784"/>
              <a:gd name="connsiteY3" fmla="*/ 1434239 h 2225335"/>
              <a:gd name="connsiteX4" fmla="*/ 197832 w 1950784"/>
              <a:gd name="connsiteY4" fmla="*/ 466573 h 2225335"/>
              <a:gd name="connsiteX5" fmla="*/ 899168 w 1950784"/>
              <a:gd name="connsiteY5" fmla="*/ 31567 h 2225335"/>
              <a:gd name="connsiteX6" fmla="*/ 1147742 w 1950784"/>
              <a:gd name="connsiteY6" fmla="*/ 58200 h 2225335"/>
              <a:gd name="connsiteX7" fmla="*/ 1511727 w 1950784"/>
              <a:gd name="connsiteY7" fmla="*/ 253509 h 2225335"/>
              <a:gd name="connsiteX8" fmla="*/ 1795812 w 1950784"/>
              <a:gd name="connsiteY8" fmla="*/ 653004 h 2225335"/>
              <a:gd name="connsiteX9" fmla="*/ 1937855 w 1950784"/>
              <a:gd name="connsiteY9" fmla="*/ 963723 h 2225335"/>
              <a:gd name="connsiteX10" fmla="*/ 1920100 w 1950784"/>
              <a:gd name="connsiteY10" fmla="*/ 1744958 h 2225335"/>
              <a:gd name="connsiteX11" fmla="*/ 1724791 w 1950784"/>
              <a:gd name="connsiteY11" fmla="*/ 1993532 h 2225335"/>
              <a:gd name="connsiteX12" fmla="*/ 1476216 w 1950784"/>
              <a:gd name="connsiteY12" fmla="*/ 2135575 h 2225335"/>
              <a:gd name="connsiteX13" fmla="*/ 1156620 w 1950784"/>
              <a:gd name="connsiteY13" fmla="*/ 2224352 h 2225335"/>
              <a:gd name="connsiteX0" fmla="*/ 1169760 w 1963924"/>
              <a:gd name="connsiteY0" fmla="*/ 2224352 h 2244332"/>
              <a:gd name="connsiteX1" fmla="*/ 548323 w 1963924"/>
              <a:gd name="connsiteY1" fmla="*/ 2162208 h 2244332"/>
              <a:gd name="connsiteX2" fmla="*/ 15663 w 1963924"/>
              <a:gd name="connsiteY2" fmla="*/ 1434239 h 2244332"/>
              <a:gd name="connsiteX3" fmla="*/ 210972 w 1963924"/>
              <a:gd name="connsiteY3" fmla="*/ 466573 h 2244332"/>
              <a:gd name="connsiteX4" fmla="*/ 912308 w 1963924"/>
              <a:gd name="connsiteY4" fmla="*/ 31567 h 2244332"/>
              <a:gd name="connsiteX5" fmla="*/ 1160882 w 1963924"/>
              <a:gd name="connsiteY5" fmla="*/ 58200 h 2244332"/>
              <a:gd name="connsiteX6" fmla="*/ 1524867 w 1963924"/>
              <a:gd name="connsiteY6" fmla="*/ 253509 h 2244332"/>
              <a:gd name="connsiteX7" fmla="*/ 1808952 w 1963924"/>
              <a:gd name="connsiteY7" fmla="*/ 653004 h 2244332"/>
              <a:gd name="connsiteX8" fmla="*/ 1950995 w 1963924"/>
              <a:gd name="connsiteY8" fmla="*/ 963723 h 2244332"/>
              <a:gd name="connsiteX9" fmla="*/ 1933240 w 1963924"/>
              <a:gd name="connsiteY9" fmla="*/ 1744958 h 2244332"/>
              <a:gd name="connsiteX10" fmla="*/ 1737931 w 1963924"/>
              <a:gd name="connsiteY10" fmla="*/ 1993532 h 2244332"/>
              <a:gd name="connsiteX11" fmla="*/ 1489356 w 1963924"/>
              <a:gd name="connsiteY11" fmla="*/ 2135575 h 2244332"/>
              <a:gd name="connsiteX12" fmla="*/ 1169760 w 1963924"/>
              <a:gd name="connsiteY12" fmla="*/ 2224352 h 2244332"/>
              <a:gd name="connsiteX0" fmla="*/ 1169760 w 1984693"/>
              <a:gd name="connsiteY0" fmla="*/ 2224352 h 2244332"/>
              <a:gd name="connsiteX1" fmla="*/ 548323 w 1984693"/>
              <a:gd name="connsiteY1" fmla="*/ 2162208 h 2244332"/>
              <a:gd name="connsiteX2" fmla="*/ 15663 w 1984693"/>
              <a:gd name="connsiteY2" fmla="*/ 1434239 h 2244332"/>
              <a:gd name="connsiteX3" fmla="*/ 210972 w 1984693"/>
              <a:gd name="connsiteY3" fmla="*/ 466573 h 2244332"/>
              <a:gd name="connsiteX4" fmla="*/ 912308 w 1984693"/>
              <a:gd name="connsiteY4" fmla="*/ 31567 h 2244332"/>
              <a:gd name="connsiteX5" fmla="*/ 1160882 w 1984693"/>
              <a:gd name="connsiteY5" fmla="*/ 58200 h 2244332"/>
              <a:gd name="connsiteX6" fmla="*/ 1524867 w 1984693"/>
              <a:gd name="connsiteY6" fmla="*/ 253509 h 2244332"/>
              <a:gd name="connsiteX7" fmla="*/ 1950995 w 1984693"/>
              <a:gd name="connsiteY7" fmla="*/ 963723 h 2244332"/>
              <a:gd name="connsiteX8" fmla="*/ 1933240 w 1984693"/>
              <a:gd name="connsiteY8" fmla="*/ 1744958 h 2244332"/>
              <a:gd name="connsiteX9" fmla="*/ 1737931 w 1984693"/>
              <a:gd name="connsiteY9" fmla="*/ 1993532 h 2244332"/>
              <a:gd name="connsiteX10" fmla="*/ 1489356 w 1984693"/>
              <a:gd name="connsiteY10" fmla="*/ 2135575 h 2244332"/>
              <a:gd name="connsiteX11" fmla="*/ 1169760 w 1984693"/>
              <a:gd name="connsiteY11" fmla="*/ 2224352 h 2244332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705060 w 1984693"/>
              <a:gd name="connsiteY9" fmla="*/ 1984877 h 2219831"/>
              <a:gd name="connsiteX10" fmla="*/ 1489356 w 1984693"/>
              <a:gd name="connsiteY10" fmla="*/ 2111074 h 2219831"/>
              <a:gd name="connsiteX11" fmla="*/ 1169760 w 1984693"/>
              <a:gd name="connsiteY11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96950"/>
              <a:gd name="connsiteY0" fmla="*/ 2199851 h 2219831"/>
              <a:gd name="connsiteX1" fmla="*/ 548323 w 1996950"/>
              <a:gd name="connsiteY1" fmla="*/ 2137707 h 2219831"/>
              <a:gd name="connsiteX2" fmla="*/ 15663 w 1996950"/>
              <a:gd name="connsiteY2" fmla="*/ 1409738 h 2219831"/>
              <a:gd name="connsiteX3" fmla="*/ 210972 w 1996950"/>
              <a:gd name="connsiteY3" fmla="*/ 442072 h 2219831"/>
              <a:gd name="connsiteX4" fmla="*/ 912308 w 1996950"/>
              <a:gd name="connsiteY4" fmla="*/ 7066 h 2219831"/>
              <a:gd name="connsiteX5" fmla="*/ 1524867 w 1996950"/>
              <a:gd name="connsiteY5" fmla="*/ 229008 h 2219831"/>
              <a:gd name="connsiteX6" fmla="*/ 1950995 w 1996950"/>
              <a:gd name="connsiteY6" fmla="*/ 939222 h 2219831"/>
              <a:gd name="connsiteX7" fmla="*/ 1933240 w 1996950"/>
              <a:gd name="connsiteY7" fmla="*/ 1720457 h 2219831"/>
              <a:gd name="connsiteX8" fmla="*/ 1489356 w 1996950"/>
              <a:gd name="connsiteY8" fmla="*/ 2111074 h 2219831"/>
              <a:gd name="connsiteX9" fmla="*/ 1169760 w 1996950"/>
              <a:gd name="connsiteY9" fmla="*/ 2199851 h 2219831"/>
              <a:gd name="connsiteX0" fmla="*/ 1169760 w 1996950"/>
              <a:gd name="connsiteY0" fmla="*/ 2199851 h 2246068"/>
              <a:gd name="connsiteX1" fmla="*/ 548323 w 1996950"/>
              <a:gd name="connsiteY1" fmla="*/ 2137707 h 2246068"/>
              <a:gd name="connsiteX2" fmla="*/ 15663 w 1996950"/>
              <a:gd name="connsiteY2" fmla="*/ 1409738 h 2246068"/>
              <a:gd name="connsiteX3" fmla="*/ 210972 w 1996950"/>
              <a:gd name="connsiteY3" fmla="*/ 442072 h 2246068"/>
              <a:gd name="connsiteX4" fmla="*/ 912308 w 1996950"/>
              <a:gd name="connsiteY4" fmla="*/ 7066 h 2246068"/>
              <a:gd name="connsiteX5" fmla="*/ 1524867 w 1996950"/>
              <a:gd name="connsiteY5" fmla="*/ 229008 h 2246068"/>
              <a:gd name="connsiteX6" fmla="*/ 1950995 w 1996950"/>
              <a:gd name="connsiteY6" fmla="*/ 939222 h 2246068"/>
              <a:gd name="connsiteX7" fmla="*/ 1933240 w 1996950"/>
              <a:gd name="connsiteY7" fmla="*/ 1720457 h 2246068"/>
              <a:gd name="connsiteX8" fmla="*/ 1169760 w 1996950"/>
              <a:gd name="connsiteY8" fmla="*/ 2199851 h 2246068"/>
              <a:gd name="connsiteX0" fmla="*/ 1933240 w 1996950"/>
              <a:gd name="connsiteY0" fmla="*/ 1720457 h 2144193"/>
              <a:gd name="connsiteX1" fmla="*/ 548323 w 1996950"/>
              <a:gd name="connsiteY1" fmla="*/ 2137707 h 2144193"/>
              <a:gd name="connsiteX2" fmla="*/ 15663 w 1996950"/>
              <a:gd name="connsiteY2" fmla="*/ 1409738 h 2144193"/>
              <a:gd name="connsiteX3" fmla="*/ 210972 w 1996950"/>
              <a:gd name="connsiteY3" fmla="*/ 442072 h 2144193"/>
              <a:gd name="connsiteX4" fmla="*/ 912308 w 1996950"/>
              <a:gd name="connsiteY4" fmla="*/ 7066 h 2144193"/>
              <a:gd name="connsiteX5" fmla="*/ 1524867 w 1996950"/>
              <a:gd name="connsiteY5" fmla="*/ 229008 h 2144193"/>
              <a:gd name="connsiteX6" fmla="*/ 1950995 w 1996950"/>
              <a:gd name="connsiteY6" fmla="*/ 939222 h 2144193"/>
              <a:gd name="connsiteX7" fmla="*/ 1933240 w 1996950"/>
              <a:gd name="connsiteY7" fmla="*/ 1720457 h 2144193"/>
              <a:gd name="connsiteX0" fmla="*/ 1933240 w 2001434"/>
              <a:gd name="connsiteY0" fmla="*/ 1720457 h 2250801"/>
              <a:gd name="connsiteX1" fmla="*/ 1412096 w 2001434"/>
              <a:gd name="connsiteY1" fmla="*/ 2206819 h 2250801"/>
              <a:gd name="connsiteX2" fmla="*/ 548323 w 2001434"/>
              <a:gd name="connsiteY2" fmla="*/ 2137707 h 2250801"/>
              <a:gd name="connsiteX3" fmla="*/ 15663 w 2001434"/>
              <a:gd name="connsiteY3" fmla="*/ 1409738 h 2250801"/>
              <a:gd name="connsiteX4" fmla="*/ 210972 w 2001434"/>
              <a:gd name="connsiteY4" fmla="*/ 442072 h 2250801"/>
              <a:gd name="connsiteX5" fmla="*/ 912308 w 2001434"/>
              <a:gd name="connsiteY5" fmla="*/ 7066 h 2250801"/>
              <a:gd name="connsiteX6" fmla="*/ 1524867 w 2001434"/>
              <a:gd name="connsiteY6" fmla="*/ 229008 h 2250801"/>
              <a:gd name="connsiteX7" fmla="*/ 1950995 w 2001434"/>
              <a:gd name="connsiteY7" fmla="*/ 939222 h 2250801"/>
              <a:gd name="connsiteX8" fmla="*/ 1933240 w 2001434"/>
              <a:gd name="connsiteY8" fmla="*/ 1720457 h 2250801"/>
              <a:gd name="connsiteX0" fmla="*/ 1933240 w 1937781"/>
              <a:gd name="connsiteY0" fmla="*/ 1720745 h 2251089"/>
              <a:gd name="connsiteX1" fmla="*/ 1412096 w 1937781"/>
              <a:gd name="connsiteY1" fmla="*/ 2207107 h 2251089"/>
              <a:gd name="connsiteX2" fmla="*/ 548323 w 1937781"/>
              <a:gd name="connsiteY2" fmla="*/ 2137995 h 2251089"/>
              <a:gd name="connsiteX3" fmla="*/ 15663 w 1937781"/>
              <a:gd name="connsiteY3" fmla="*/ 1410026 h 2251089"/>
              <a:gd name="connsiteX4" fmla="*/ 210972 w 1937781"/>
              <a:gd name="connsiteY4" fmla="*/ 442360 h 2251089"/>
              <a:gd name="connsiteX5" fmla="*/ 912308 w 1937781"/>
              <a:gd name="connsiteY5" fmla="*/ 7354 h 2251089"/>
              <a:gd name="connsiteX6" fmla="*/ 1524867 w 1937781"/>
              <a:gd name="connsiteY6" fmla="*/ 229296 h 2251089"/>
              <a:gd name="connsiteX7" fmla="*/ 1658031 w 1937781"/>
              <a:gd name="connsiteY7" fmla="*/ 975020 h 2251089"/>
              <a:gd name="connsiteX8" fmla="*/ 1933240 w 1937781"/>
              <a:gd name="connsiteY8" fmla="*/ 1720745 h 2251089"/>
              <a:gd name="connsiteX0" fmla="*/ 1551500 w 1658232"/>
              <a:gd name="connsiteY0" fmla="*/ 1720745 h 2251089"/>
              <a:gd name="connsiteX1" fmla="*/ 1412096 w 1658232"/>
              <a:gd name="connsiteY1" fmla="*/ 2207107 h 2251089"/>
              <a:gd name="connsiteX2" fmla="*/ 548323 w 1658232"/>
              <a:gd name="connsiteY2" fmla="*/ 2137995 h 2251089"/>
              <a:gd name="connsiteX3" fmla="*/ 15663 w 1658232"/>
              <a:gd name="connsiteY3" fmla="*/ 1410026 h 2251089"/>
              <a:gd name="connsiteX4" fmla="*/ 210972 w 1658232"/>
              <a:gd name="connsiteY4" fmla="*/ 442360 h 2251089"/>
              <a:gd name="connsiteX5" fmla="*/ 912308 w 1658232"/>
              <a:gd name="connsiteY5" fmla="*/ 7354 h 2251089"/>
              <a:gd name="connsiteX6" fmla="*/ 1524867 w 1658232"/>
              <a:gd name="connsiteY6" fmla="*/ 229296 h 2251089"/>
              <a:gd name="connsiteX7" fmla="*/ 1658031 w 1658232"/>
              <a:gd name="connsiteY7" fmla="*/ 975020 h 2251089"/>
              <a:gd name="connsiteX8" fmla="*/ 1551500 w 1658232"/>
              <a:gd name="connsiteY8" fmla="*/ 1720745 h 2251089"/>
              <a:gd name="connsiteX0" fmla="*/ 1551500 w 1658362"/>
              <a:gd name="connsiteY0" fmla="*/ 1720745 h 2284237"/>
              <a:gd name="connsiteX1" fmla="*/ 1234543 w 1658362"/>
              <a:gd name="connsiteY1" fmla="*/ 2251495 h 2284237"/>
              <a:gd name="connsiteX2" fmla="*/ 548323 w 1658362"/>
              <a:gd name="connsiteY2" fmla="*/ 2137995 h 2284237"/>
              <a:gd name="connsiteX3" fmla="*/ 15663 w 1658362"/>
              <a:gd name="connsiteY3" fmla="*/ 1410026 h 2284237"/>
              <a:gd name="connsiteX4" fmla="*/ 210972 w 1658362"/>
              <a:gd name="connsiteY4" fmla="*/ 442360 h 2284237"/>
              <a:gd name="connsiteX5" fmla="*/ 912308 w 1658362"/>
              <a:gd name="connsiteY5" fmla="*/ 7354 h 2284237"/>
              <a:gd name="connsiteX6" fmla="*/ 1524867 w 1658362"/>
              <a:gd name="connsiteY6" fmla="*/ 229296 h 2284237"/>
              <a:gd name="connsiteX7" fmla="*/ 1658031 w 1658362"/>
              <a:gd name="connsiteY7" fmla="*/ 975020 h 2284237"/>
              <a:gd name="connsiteX8" fmla="*/ 1551500 w 1658362"/>
              <a:gd name="connsiteY8" fmla="*/ 1720745 h 2284237"/>
              <a:gd name="connsiteX0" fmla="*/ 1551500 w 1658362"/>
              <a:gd name="connsiteY0" fmla="*/ 1720745 h 2144365"/>
              <a:gd name="connsiteX1" fmla="*/ 548323 w 1658362"/>
              <a:gd name="connsiteY1" fmla="*/ 2137995 h 2144365"/>
              <a:gd name="connsiteX2" fmla="*/ 15663 w 1658362"/>
              <a:gd name="connsiteY2" fmla="*/ 1410026 h 2144365"/>
              <a:gd name="connsiteX3" fmla="*/ 210972 w 1658362"/>
              <a:gd name="connsiteY3" fmla="*/ 442360 h 2144365"/>
              <a:gd name="connsiteX4" fmla="*/ 912308 w 1658362"/>
              <a:gd name="connsiteY4" fmla="*/ 7354 h 2144365"/>
              <a:gd name="connsiteX5" fmla="*/ 1524867 w 1658362"/>
              <a:gd name="connsiteY5" fmla="*/ 229296 h 2144365"/>
              <a:gd name="connsiteX6" fmla="*/ 1658031 w 1658362"/>
              <a:gd name="connsiteY6" fmla="*/ 975020 h 2144365"/>
              <a:gd name="connsiteX7" fmla="*/ 1551500 w 1658362"/>
              <a:gd name="connsiteY7" fmla="*/ 1720745 h 2144365"/>
              <a:gd name="connsiteX0" fmla="*/ 1551500 w 1661021"/>
              <a:gd name="connsiteY0" fmla="*/ 1721813 h 2145433"/>
              <a:gd name="connsiteX1" fmla="*/ 548323 w 1661021"/>
              <a:gd name="connsiteY1" fmla="*/ 2139063 h 2145433"/>
              <a:gd name="connsiteX2" fmla="*/ 15663 w 1661021"/>
              <a:gd name="connsiteY2" fmla="*/ 1411094 h 2145433"/>
              <a:gd name="connsiteX3" fmla="*/ 210972 w 1661021"/>
              <a:gd name="connsiteY3" fmla="*/ 443428 h 2145433"/>
              <a:gd name="connsiteX4" fmla="*/ 912308 w 1661021"/>
              <a:gd name="connsiteY4" fmla="*/ 8422 h 2145433"/>
              <a:gd name="connsiteX5" fmla="*/ 1453846 w 1661021"/>
              <a:gd name="connsiteY5" fmla="*/ 212609 h 2145433"/>
              <a:gd name="connsiteX6" fmla="*/ 1658031 w 1661021"/>
              <a:gd name="connsiteY6" fmla="*/ 976088 h 2145433"/>
              <a:gd name="connsiteX7" fmla="*/ 1551500 w 1661021"/>
              <a:gd name="connsiteY7" fmla="*/ 1721813 h 2145433"/>
              <a:gd name="connsiteX0" fmla="*/ 1543618 w 1653139"/>
              <a:gd name="connsiteY0" fmla="*/ 1721813 h 2145433"/>
              <a:gd name="connsiteX1" fmla="*/ 540441 w 1653139"/>
              <a:gd name="connsiteY1" fmla="*/ 2139063 h 2145433"/>
              <a:gd name="connsiteX2" fmla="*/ 7781 w 1653139"/>
              <a:gd name="connsiteY2" fmla="*/ 1411094 h 2145433"/>
              <a:gd name="connsiteX3" fmla="*/ 362888 w 1653139"/>
              <a:gd name="connsiteY3" fmla="*/ 319141 h 2145433"/>
              <a:gd name="connsiteX4" fmla="*/ 904426 w 1653139"/>
              <a:gd name="connsiteY4" fmla="*/ 8422 h 2145433"/>
              <a:gd name="connsiteX5" fmla="*/ 1445964 w 1653139"/>
              <a:gd name="connsiteY5" fmla="*/ 212609 h 2145433"/>
              <a:gd name="connsiteX6" fmla="*/ 1650149 w 1653139"/>
              <a:gd name="connsiteY6" fmla="*/ 976088 h 2145433"/>
              <a:gd name="connsiteX7" fmla="*/ 1543618 w 1653139"/>
              <a:gd name="connsiteY7" fmla="*/ 1721813 h 2145433"/>
              <a:gd name="connsiteX0" fmla="*/ 1262012 w 1371533"/>
              <a:gd name="connsiteY0" fmla="*/ 1721813 h 2139849"/>
              <a:gd name="connsiteX1" fmla="*/ 258835 w 1371533"/>
              <a:gd name="connsiteY1" fmla="*/ 2139063 h 2139849"/>
              <a:gd name="connsiteX2" fmla="*/ 36894 w 1371533"/>
              <a:gd name="connsiteY2" fmla="*/ 1624158 h 2139849"/>
              <a:gd name="connsiteX3" fmla="*/ 81282 w 1371533"/>
              <a:gd name="connsiteY3" fmla="*/ 319141 h 2139849"/>
              <a:gd name="connsiteX4" fmla="*/ 622820 w 1371533"/>
              <a:gd name="connsiteY4" fmla="*/ 8422 h 2139849"/>
              <a:gd name="connsiteX5" fmla="*/ 1164358 w 1371533"/>
              <a:gd name="connsiteY5" fmla="*/ 212609 h 2139849"/>
              <a:gd name="connsiteX6" fmla="*/ 1368543 w 1371533"/>
              <a:gd name="connsiteY6" fmla="*/ 976088 h 2139849"/>
              <a:gd name="connsiteX7" fmla="*/ 1262012 w 1371533"/>
              <a:gd name="connsiteY7" fmla="*/ 1721813 h 2139849"/>
              <a:gd name="connsiteX0" fmla="*/ 1262012 w 1371533"/>
              <a:gd name="connsiteY0" fmla="*/ 1854978 h 2145865"/>
              <a:gd name="connsiteX1" fmla="*/ 258835 w 1371533"/>
              <a:gd name="connsiteY1" fmla="*/ 2139063 h 2145865"/>
              <a:gd name="connsiteX2" fmla="*/ 36894 w 1371533"/>
              <a:gd name="connsiteY2" fmla="*/ 1624158 h 2145865"/>
              <a:gd name="connsiteX3" fmla="*/ 81282 w 1371533"/>
              <a:gd name="connsiteY3" fmla="*/ 319141 h 2145865"/>
              <a:gd name="connsiteX4" fmla="*/ 622820 w 1371533"/>
              <a:gd name="connsiteY4" fmla="*/ 8422 h 2145865"/>
              <a:gd name="connsiteX5" fmla="*/ 1164358 w 1371533"/>
              <a:gd name="connsiteY5" fmla="*/ 212609 h 2145865"/>
              <a:gd name="connsiteX6" fmla="*/ 1368543 w 1371533"/>
              <a:gd name="connsiteY6" fmla="*/ 976088 h 2145865"/>
              <a:gd name="connsiteX7" fmla="*/ 1262012 w 1371533"/>
              <a:gd name="connsiteY7" fmla="*/ 1854978 h 2145865"/>
              <a:gd name="connsiteX0" fmla="*/ 1262012 w 1397573"/>
              <a:gd name="connsiteY0" fmla="*/ 1854793 h 2145794"/>
              <a:gd name="connsiteX1" fmla="*/ 258835 w 1397573"/>
              <a:gd name="connsiteY1" fmla="*/ 2138878 h 2145794"/>
              <a:gd name="connsiteX2" fmla="*/ 36894 w 1397573"/>
              <a:gd name="connsiteY2" fmla="*/ 1623973 h 2145794"/>
              <a:gd name="connsiteX3" fmla="*/ 81282 w 1397573"/>
              <a:gd name="connsiteY3" fmla="*/ 318956 h 2145794"/>
              <a:gd name="connsiteX4" fmla="*/ 622820 w 1397573"/>
              <a:gd name="connsiteY4" fmla="*/ 8237 h 2145794"/>
              <a:gd name="connsiteX5" fmla="*/ 1164358 w 1397573"/>
              <a:gd name="connsiteY5" fmla="*/ 212424 h 2145794"/>
              <a:gd name="connsiteX6" fmla="*/ 1377421 w 1397573"/>
              <a:gd name="connsiteY6" fmla="*/ 958148 h 2145794"/>
              <a:gd name="connsiteX7" fmla="*/ 1262012 w 1397573"/>
              <a:gd name="connsiteY7" fmla="*/ 1854793 h 2145794"/>
              <a:gd name="connsiteX0" fmla="*/ 1262012 w 1327695"/>
              <a:gd name="connsiteY0" fmla="*/ 1878741 h 2179825"/>
              <a:gd name="connsiteX1" fmla="*/ 258835 w 1327695"/>
              <a:gd name="connsiteY1" fmla="*/ 2162826 h 2179825"/>
              <a:gd name="connsiteX2" fmla="*/ 36894 w 1327695"/>
              <a:gd name="connsiteY2" fmla="*/ 1647921 h 2179825"/>
              <a:gd name="connsiteX3" fmla="*/ 81282 w 1327695"/>
              <a:gd name="connsiteY3" fmla="*/ 342904 h 2179825"/>
              <a:gd name="connsiteX4" fmla="*/ 622820 w 1327695"/>
              <a:gd name="connsiteY4" fmla="*/ 32185 h 2179825"/>
              <a:gd name="connsiteX5" fmla="*/ 1164358 w 1327695"/>
              <a:gd name="connsiteY5" fmla="*/ 236372 h 2179825"/>
              <a:gd name="connsiteX6" fmla="*/ 1262012 w 1327695"/>
              <a:gd name="connsiteY6" fmla="*/ 1878741 h 2179825"/>
              <a:gd name="connsiteX0" fmla="*/ 1270889 w 1334856"/>
              <a:gd name="connsiteY0" fmla="*/ 1850907 h 2173214"/>
              <a:gd name="connsiteX1" fmla="*/ 258835 w 1334856"/>
              <a:gd name="connsiteY1" fmla="*/ 2161625 h 2173214"/>
              <a:gd name="connsiteX2" fmla="*/ 36894 w 1334856"/>
              <a:gd name="connsiteY2" fmla="*/ 1646720 h 2173214"/>
              <a:gd name="connsiteX3" fmla="*/ 81282 w 1334856"/>
              <a:gd name="connsiteY3" fmla="*/ 341703 h 2173214"/>
              <a:gd name="connsiteX4" fmla="*/ 622820 w 1334856"/>
              <a:gd name="connsiteY4" fmla="*/ 30984 h 2173214"/>
              <a:gd name="connsiteX5" fmla="*/ 1164358 w 1334856"/>
              <a:gd name="connsiteY5" fmla="*/ 235171 h 2173214"/>
              <a:gd name="connsiteX6" fmla="*/ 1270889 w 1334856"/>
              <a:gd name="connsiteY6" fmla="*/ 1850907 h 2173214"/>
              <a:gd name="connsiteX0" fmla="*/ 1270889 w 1299728"/>
              <a:gd name="connsiteY0" fmla="*/ 1850907 h 2206013"/>
              <a:gd name="connsiteX1" fmla="*/ 738229 w 1299728"/>
              <a:gd name="connsiteY1" fmla="*/ 2197135 h 2206013"/>
              <a:gd name="connsiteX2" fmla="*/ 36894 w 1299728"/>
              <a:gd name="connsiteY2" fmla="*/ 1646720 h 2206013"/>
              <a:gd name="connsiteX3" fmla="*/ 81282 w 1299728"/>
              <a:gd name="connsiteY3" fmla="*/ 341703 h 2206013"/>
              <a:gd name="connsiteX4" fmla="*/ 622820 w 1299728"/>
              <a:gd name="connsiteY4" fmla="*/ 30984 h 2206013"/>
              <a:gd name="connsiteX5" fmla="*/ 1164358 w 1299728"/>
              <a:gd name="connsiteY5" fmla="*/ 235171 h 2206013"/>
              <a:gd name="connsiteX6" fmla="*/ 1270889 w 1299728"/>
              <a:gd name="connsiteY6" fmla="*/ 1850907 h 2206013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39269 h 2219584"/>
              <a:gd name="connsiteX1" fmla="*/ 613941 w 1308788"/>
              <a:gd name="connsiteY1" fmla="*/ 2212130 h 2219584"/>
              <a:gd name="connsiteX2" fmla="*/ 36894 w 1308788"/>
              <a:gd name="connsiteY2" fmla="*/ 1635082 h 2219584"/>
              <a:gd name="connsiteX3" fmla="*/ 81282 w 1308788"/>
              <a:gd name="connsiteY3" fmla="*/ 330065 h 2219584"/>
              <a:gd name="connsiteX4" fmla="*/ 622820 w 1308788"/>
              <a:gd name="connsiteY4" fmla="*/ 19346 h 2219584"/>
              <a:gd name="connsiteX5" fmla="*/ 1164358 w 1308788"/>
              <a:gd name="connsiteY5" fmla="*/ 223533 h 2219584"/>
              <a:gd name="connsiteX6" fmla="*/ 1270889 w 1308788"/>
              <a:gd name="connsiteY6" fmla="*/ 1839269 h 2219584"/>
              <a:gd name="connsiteX0" fmla="*/ 1270889 w 1308788"/>
              <a:gd name="connsiteY0" fmla="*/ 1980745 h 2361060"/>
              <a:gd name="connsiteX1" fmla="*/ 613941 w 1308788"/>
              <a:gd name="connsiteY1" fmla="*/ 2353606 h 2361060"/>
              <a:gd name="connsiteX2" fmla="*/ 36894 w 1308788"/>
              <a:gd name="connsiteY2" fmla="*/ 1776558 h 2361060"/>
              <a:gd name="connsiteX3" fmla="*/ 81282 w 1308788"/>
              <a:gd name="connsiteY3" fmla="*/ 471541 h 2361060"/>
              <a:gd name="connsiteX4" fmla="*/ 622820 w 1308788"/>
              <a:gd name="connsiteY4" fmla="*/ 1024 h 2361060"/>
              <a:gd name="connsiteX5" fmla="*/ 1164358 w 1308788"/>
              <a:gd name="connsiteY5" fmla="*/ 365009 h 2361060"/>
              <a:gd name="connsiteX6" fmla="*/ 1270889 w 1308788"/>
              <a:gd name="connsiteY6" fmla="*/ 1980745 h 2361060"/>
              <a:gd name="connsiteX0" fmla="*/ 1199868 w 1254752"/>
              <a:gd name="connsiteY0" fmla="*/ 1669568 h 2353870"/>
              <a:gd name="connsiteX1" fmla="*/ 613941 w 1254752"/>
              <a:gd name="connsiteY1" fmla="*/ 2353147 h 2353870"/>
              <a:gd name="connsiteX2" fmla="*/ 36894 w 1254752"/>
              <a:gd name="connsiteY2" fmla="*/ 1776099 h 2353870"/>
              <a:gd name="connsiteX3" fmla="*/ 81282 w 1254752"/>
              <a:gd name="connsiteY3" fmla="*/ 471082 h 2353870"/>
              <a:gd name="connsiteX4" fmla="*/ 622820 w 1254752"/>
              <a:gd name="connsiteY4" fmla="*/ 565 h 2353870"/>
              <a:gd name="connsiteX5" fmla="*/ 1164358 w 1254752"/>
              <a:gd name="connsiteY5" fmla="*/ 364550 h 2353870"/>
              <a:gd name="connsiteX6" fmla="*/ 1199868 w 1254752"/>
              <a:gd name="connsiteY6" fmla="*/ 1669568 h 2353870"/>
              <a:gd name="connsiteX0" fmla="*/ 1214470 w 1268723"/>
              <a:gd name="connsiteY0" fmla="*/ 1669568 h 2300818"/>
              <a:gd name="connsiteX1" fmla="*/ 637421 w 1268723"/>
              <a:gd name="connsiteY1" fmla="*/ 2299881 h 2300818"/>
              <a:gd name="connsiteX2" fmla="*/ 51496 w 1268723"/>
              <a:gd name="connsiteY2" fmla="*/ 1776099 h 2300818"/>
              <a:gd name="connsiteX3" fmla="*/ 95884 w 1268723"/>
              <a:gd name="connsiteY3" fmla="*/ 471082 h 2300818"/>
              <a:gd name="connsiteX4" fmla="*/ 637422 w 1268723"/>
              <a:gd name="connsiteY4" fmla="*/ 565 h 2300818"/>
              <a:gd name="connsiteX5" fmla="*/ 1178960 w 1268723"/>
              <a:gd name="connsiteY5" fmla="*/ 364550 h 2300818"/>
              <a:gd name="connsiteX6" fmla="*/ 1214470 w 1268723"/>
              <a:gd name="connsiteY6" fmla="*/ 1669568 h 2300818"/>
              <a:gd name="connsiteX0" fmla="*/ 1212819 w 1268886"/>
              <a:gd name="connsiteY0" fmla="*/ 1749250 h 2380500"/>
              <a:gd name="connsiteX1" fmla="*/ 635770 w 1268886"/>
              <a:gd name="connsiteY1" fmla="*/ 2379563 h 2380500"/>
              <a:gd name="connsiteX2" fmla="*/ 49845 w 1268886"/>
              <a:gd name="connsiteY2" fmla="*/ 1855781 h 2380500"/>
              <a:gd name="connsiteX3" fmla="*/ 94233 w 1268886"/>
              <a:gd name="connsiteY3" fmla="*/ 550764 h 2380500"/>
              <a:gd name="connsiteX4" fmla="*/ 600261 w 1268886"/>
              <a:gd name="connsiteY4" fmla="*/ 348 h 2380500"/>
              <a:gd name="connsiteX5" fmla="*/ 1177309 w 1268886"/>
              <a:gd name="connsiteY5" fmla="*/ 444232 h 2380500"/>
              <a:gd name="connsiteX6" fmla="*/ 1212819 w 1268886"/>
              <a:gd name="connsiteY6" fmla="*/ 1749250 h 2380500"/>
              <a:gd name="connsiteX0" fmla="*/ 1212819 w 1268886"/>
              <a:gd name="connsiteY0" fmla="*/ 1749250 h 2495652"/>
              <a:gd name="connsiteX1" fmla="*/ 635770 w 1268886"/>
              <a:gd name="connsiteY1" fmla="*/ 2494972 h 2495652"/>
              <a:gd name="connsiteX2" fmla="*/ 49845 w 1268886"/>
              <a:gd name="connsiteY2" fmla="*/ 1855781 h 2495652"/>
              <a:gd name="connsiteX3" fmla="*/ 94233 w 1268886"/>
              <a:gd name="connsiteY3" fmla="*/ 550764 h 2495652"/>
              <a:gd name="connsiteX4" fmla="*/ 600261 w 1268886"/>
              <a:gd name="connsiteY4" fmla="*/ 348 h 2495652"/>
              <a:gd name="connsiteX5" fmla="*/ 1177309 w 1268886"/>
              <a:gd name="connsiteY5" fmla="*/ 444232 h 2495652"/>
              <a:gd name="connsiteX6" fmla="*/ 1212819 w 1268886"/>
              <a:gd name="connsiteY6" fmla="*/ 1749250 h 2495652"/>
              <a:gd name="connsiteX0" fmla="*/ 1212819 w 1268886"/>
              <a:gd name="connsiteY0" fmla="*/ 1749250 h 2371650"/>
              <a:gd name="connsiteX1" fmla="*/ 635770 w 1268886"/>
              <a:gd name="connsiteY1" fmla="*/ 2370685 h 2371650"/>
              <a:gd name="connsiteX2" fmla="*/ 49845 w 1268886"/>
              <a:gd name="connsiteY2" fmla="*/ 1855781 h 2371650"/>
              <a:gd name="connsiteX3" fmla="*/ 94233 w 1268886"/>
              <a:gd name="connsiteY3" fmla="*/ 550764 h 2371650"/>
              <a:gd name="connsiteX4" fmla="*/ 600261 w 1268886"/>
              <a:gd name="connsiteY4" fmla="*/ 348 h 2371650"/>
              <a:gd name="connsiteX5" fmla="*/ 1177309 w 1268886"/>
              <a:gd name="connsiteY5" fmla="*/ 444232 h 2371650"/>
              <a:gd name="connsiteX6" fmla="*/ 1212819 w 1268886"/>
              <a:gd name="connsiteY6" fmla="*/ 1749250 h 2371650"/>
              <a:gd name="connsiteX0" fmla="*/ 1212819 w 1268886"/>
              <a:gd name="connsiteY0" fmla="*/ 1616677 h 2239077"/>
              <a:gd name="connsiteX1" fmla="*/ 635770 w 1268886"/>
              <a:gd name="connsiteY1" fmla="*/ 2238112 h 2239077"/>
              <a:gd name="connsiteX2" fmla="*/ 49845 w 1268886"/>
              <a:gd name="connsiteY2" fmla="*/ 1723208 h 2239077"/>
              <a:gd name="connsiteX3" fmla="*/ 94233 w 1268886"/>
              <a:gd name="connsiteY3" fmla="*/ 418191 h 2239077"/>
              <a:gd name="connsiteX4" fmla="*/ 600261 w 1268886"/>
              <a:gd name="connsiteY4" fmla="*/ 940 h 2239077"/>
              <a:gd name="connsiteX5" fmla="*/ 1177309 w 1268886"/>
              <a:gd name="connsiteY5" fmla="*/ 311659 h 2239077"/>
              <a:gd name="connsiteX6" fmla="*/ 1212819 w 1268886"/>
              <a:gd name="connsiteY6" fmla="*/ 1616677 h 2239077"/>
              <a:gd name="connsiteX0" fmla="*/ 1212819 w 1268886"/>
              <a:gd name="connsiteY0" fmla="*/ 1669567 h 2291967"/>
              <a:gd name="connsiteX1" fmla="*/ 635770 w 1268886"/>
              <a:gd name="connsiteY1" fmla="*/ 2291002 h 2291967"/>
              <a:gd name="connsiteX2" fmla="*/ 49845 w 1268886"/>
              <a:gd name="connsiteY2" fmla="*/ 1776098 h 2291967"/>
              <a:gd name="connsiteX3" fmla="*/ 94233 w 1268886"/>
              <a:gd name="connsiteY3" fmla="*/ 471081 h 2291967"/>
              <a:gd name="connsiteX4" fmla="*/ 600261 w 1268886"/>
              <a:gd name="connsiteY4" fmla="*/ 564 h 2291967"/>
              <a:gd name="connsiteX5" fmla="*/ 1177309 w 1268886"/>
              <a:gd name="connsiteY5" fmla="*/ 364549 h 2291967"/>
              <a:gd name="connsiteX6" fmla="*/ 1212819 w 1268886"/>
              <a:gd name="connsiteY6" fmla="*/ 1669567 h 2291967"/>
              <a:gd name="connsiteX0" fmla="*/ 1212819 w 1251633"/>
              <a:gd name="connsiteY0" fmla="*/ 1669040 h 2291440"/>
              <a:gd name="connsiteX1" fmla="*/ 635770 w 1251633"/>
              <a:gd name="connsiteY1" fmla="*/ 2290475 h 2291440"/>
              <a:gd name="connsiteX2" fmla="*/ 49845 w 1251633"/>
              <a:gd name="connsiteY2" fmla="*/ 1775571 h 2291440"/>
              <a:gd name="connsiteX3" fmla="*/ 94233 w 1251633"/>
              <a:gd name="connsiteY3" fmla="*/ 470554 h 2291440"/>
              <a:gd name="connsiteX4" fmla="*/ 600261 w 1251633"/>
              <a:gd name="connsiteY4" fmla="*/ 37 h 2291440"/>
              <a:gd name="connsiteX5" fmla="*/ 1132921 w 1251633"/>
              <a:gd name="connsiteY5" fmla="*/ 452798 h 2291440"/>
              <a:gd name="connsiteX6" fmla="*/ 1212819 w 1251633"/>
              <a:gd name="connsiteY6" fmla="*/ 1669040 h 22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1633" h="2291440">
                <a:moveTo>
                  <a:pt x="1212819" y="1669040"/>
                </a:moveTo>
                <a:cubicBezTo>
                  <a:pt x="1129961" y="1975320"/>
                  <a:pt x="829599" y="2272720"/>
                  <a:pt x="635770" y="2290475"/>
                </a:cubicBezTo>
                <a:cubicBezTo>
                  <a:pt x="441941" y="2308230"/>
                  <a:pt x="140101" y="2078891"/>
                  <a:pt x="49845" y="1775571"/>
                </a:cubicBezTo>
                <a:cubicBezTo>
                  <a:pt x="-40411" y="1472251"/>
                  <a:pt x="2497" y="766476"/>
                  <a:pt x="94233" y="470554"/>
                </a:cubicBezTo>
                <a:cubicBezTo>
                  <a:pt x="185969" y="174632"/>
                  <a:pt x="427146" y="2996"/>
                  <a:pt x="600261" y="37"/>
                </a:cubicBezTo>
                <a:cubicBezTo>
                  <a:pt x="773376" y="-2922"/>
                  <a:pt x="1030828" y="174631"/>
                  <a:pt x="1132921" y="452798"/>
                </a:cubicBezTo>
                <a:cubicBezTo>
                  <a:pt x="1235014" y="730965"/>
                  <a:pt x="1295678" y="1362761"/>
                  <a:pt x="1212819" y="1669040"/>
                </a:cubicBezTo>
                <a:close/>
              </a:path>
            </a:pathLst>
          </a:cu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140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508681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1911776" cy="2574988"/>
            <a:chOff x="6131825" y="975463"/>
            <a:chExt cx="1911776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164752" y="1910149"/>
              <a:ext cx="318898" cy="357166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043007" y="1699816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2566985" cy="584775"/>
            <a:chOff x="77620" y="3675479"/>
            <a:chExt cx="2566985" cy="584775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2566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(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needs to be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processed by 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951381" y="3860147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213B34-EC46-4A46-84E8-D6C94AFDA595}"/>
              </a:ext>
            </a:extLst>
          </p:cNvPr>
          <p:cNvSpPr txBox="1"/>
          <p:nvPr/>
        </p:nvSpPr>
        <p:spPr>
          <a:xfrm>
            <a:off x="3733950" y="32539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99B2CC-EB61-43DA-A5D1-5EC55CAC0F3F}"/>
              </a:ext>
            </a:extLst>
          </p:cNvPr>
          <p:cNvSpPr txBox="1"/>
          <p:nvPr/>
        </p:nvSpPr>
        <p:spPr>
          <a:xfrm>
            <a:off x="3717118" y="31554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58DCE110-7E1A-4FD1-9B10-C5339AA059AB}"/>
              </a:ext>
            </a:extLst>
          </p:cNvPr>
          <p:cNvSpPr/>
          <p:nvPr/>
        </p:nvSpPr>
        <p:spPr>
          <a:xfrm>
            <a:off x="5613085" y="1984701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乘号 92">
            <a:extLst>
              <a:ext uri="{FF2B5EF4-FFF2-40B4-BE49-F238E27FC236}">
                <a16:creationId xmlns:a16="http://schemas.microsoft.com/office/drawing/2014/main" id="{670FCE5C-3322-4915-A028-376FF8F50C02}"/>
              </a:ext>
            </a:extLst>
          </p:cNvPr>
          <p:cNvSpPr/>
          <p:nvPr/>
        </p:nvSpPr>
        <p:spPr>
          <a:xfrm>
            <a:off x="5266216" y="1166712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309F1FB1-2E21-4F4C-A7CF-DC92AC328B9F}"/>
              </a:ext>
            </a:extLst>
          </p:cNvPr>
          <p:cNvSpPr/>
          <p:nvPr/>
        </p:nvSpPr>
        <p:spPr>
          <a:xfrm>
            <a:off x="5266216" y="2550449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1692</Words>
  <Application>Microsoft Office PowerPoint</Application>
  <PresentationFormat>宽屏</PresentationFormat>
  <Paragraphs>748</Paragraphs>
  <Slides>20</Slides>
  <Notes>3</Notes>
  <HiddenSlides>18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1138</cp:revision>
  <dcterms:created xsi:type="dcterms:W3CDTF">2019-07-21T13:26:13Z</dcterms:created>
  <dcterms:modified xsi:type="dcterms:W3CDTF">2020-03-23T14:42:46Z</dcterms:modified>
</cp:coreProperties>
</file>