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6" r:id="rId6"/>
    <p:sldId id="263" r:id="rId7"/>
    <p:sldId id="258" r:id="rId8"/>
    <p:sldId id="259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67" y="522663"/>
            <a:ext cx="891540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7" y="1686442"/>
            <a:ext cx="9153525" cy="333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667" y="2292144"/>
            <a:ext cx="9067800" cy="266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667" y="2831171"/>
            <a:ext cx="9477375" cy="352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075" y="3257550"/>
            <a:ext cx="9467850" cy="34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9954" y="1053594"/>
            <a:ext cx="9124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4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4" y="1690688"/>
            <a:ext cx="8858250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4" y="2843730"/>
            <a:ext cx="9020175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04" y="3975554"/>
            <a:ext cx="9134475" cy="28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66" y="3420251"/>
            <a:ext cx="9115425" cy="295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79" y="4573293"/>
            <a:ext cx="9029700" cy="323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04" y="2221053"/>
            <a:ext cx="9020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9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35983" y="557272"/>
            <a:ext cx="8375787" cy="1454662"/>
            <a:chOff x="1056120" y="1630292"/>
            <a:chExt cx="8375787" cy="1454662"/>
          </a:xfrm>
        </p:grpSpPr>
        <p:pic>
          <p:nvPicPr>
            <p:cNvPr id="6" name="Picture 11" descr="IOSfirew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608" y="1630292"/>
              <a:ext cx="8509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120" y="2123484"/>
              <a:ext cx="1077913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7" descr="icon_col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083" y="1743394"/>
              <a:ext cx="981075" cy="93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733" y="1999119"/>
              <a:ext cx="1008062" cy="66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箭头连接符 2"/>
            <p:cNvCxnSpPr/>
            <p:nvPr/>
          </p:nvCxnSpPr>
          <p:spPr>
            <a:xfrm>
              <a:off x="2318789" y="2352492"/>
              <a:ext cx="1064491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523924" y="2331712"/>
              <a:ext cx="1064491" cy="0"/>
            </a:xfrm>
            <a:prstGeom prst="straightConnector1">
              <a:avLst/>
            </a:prstGeom>
            <a:ln w="50800">
              <a:solidFill>
                <a:srgbClr val="0096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897010" y="2330906"/>
              <a:ext cx="1064491" cy="0"/>
            </a:xfrm>
            <a:prstGeom prst="straightConnector1">
              <a:avLst/>
            </a:prstGeom>
            <a:ln w="50800">
              <a:solidFill>
                <a:srgbClr val="0096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70607" y="2715622"/>
              <a:ext cx="64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NAT</a:t>
              </a:r>
              <a:endParaRPr lang="zh-CN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45134" y="2715622"/>
              <a:ext cx="983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Firewall</a:t>
              </a:r>
              <a:endParaRPr lang="zh-CN" altLang="en-US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74203" y="2715622"/>
              <a:ext cx="554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DPI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3621" y="2715622"/>
              <a:ext cx="1658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Load Balancer</a:t>
              </a:r>
              <a:endParaRPr lang="zh-CN" altLang="en-US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35982" y="2523219"/>
            <a:ext cx="8375788" cy="3219061"/>
            <a:chOff x="-226141" y="3637635"/>
            <a:chExt cx="8375788" cy="3219061"/>
          </a:xfrm>
        </p:grpSpPr>
        <p:sp>
          <p:nvSpPr>
            <p:cNvPr id="18" name="矩形 17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23" idx="3"/>
              <a:endCxn id="24" idx="1"/>
            </p:cNvCxnSpPr>
            <p:nvPr/>
          </p:nvCxnSpPr>
          <p:spPr>
            <a:xfrm flipV="1">
              <a:off x="4462764" y="4961546"/>
              <a:ext cx="2353709" cy="81504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-226141" y="3854424"/>
              <a:ext cx="8375788" cy="2960229"/>
              <a:chOff x="-226141" y="3854424"/>
              <a:chExt cx="8375788" cy="2960229"/>
            </a:xfrm>
          </p:grpSpPr>
          <p:pic>
            <p:nvPicPr>
              <p:cNvPr id="21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41" y="4581765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6473" y="4629758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5" name="直接箭头连接符 24"/>
              <p:cNvCxnSpPr>
                <a:stCxn id="22" idx="3"/>
                <a:endCxn id="21" idx="1"/>
              </p:cNvCxnSpPr>
              <p:nvPr/>
            </p:nvCxnSpPr>
            <p:spPr>
              <a:xfrm flipV="1">
                <a:off x="851772" y="4387824"/>
                <a:ext cx="2695005" cy="49001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-11653" y="5222526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NAT</a:t>
                </a:r>
                <a:endParaRPr lang="zh-CN" altLang="en-US" b="1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Firewall</a:t>
                </a:r>
                <a:endParaRPr lang="zh-CN" altLang="en-US" b="1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DPI</a:t>
                </a:r>
                <a:endParaRPr lang="zh-CN" altLang="en-US" b="1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491361" y="5342403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30" name="直接箭头连接符 29"/>
              <p:cNvCxnSpPr>
                <a:stCxn id="22" idx="3"/>
                <a:endCxn id="23" idx="1"/>
              </p:cNvCxnSpPr>
              <p:nvPr/>
            </p:nvCxnSpPr>
            <p:spPr>
              <a:xfrm>
                <a:off x="851772" y="4877834"/>
                <a:ext cx="2629917" cy="89875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1" idx="3"/>
                <a:endCxn id="24" idx="1"/>
              </p:cNvCxnSpPr>
              <p:nvPr/>
            </p:nvCxnSpPr>
            <p:spPr>
              <a:xfrm>
                <a:off x="4397677" y="4387824"/>
                <a:ext cx="2418796" cy="57372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162474" y="1450878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28543" y="790897"/>
            <a:ext cx="3614668" cy="576000"/>
            <a:chOff x="2714572" y="1763486"/>
            <a:chExt cx="3614668" cy="576000"/>
          </a:xfrm>
        </p:grpSpPr>
        <p:sp>
          <p:nvSpPr>
            <p:cNvPr id="2" name="矩形 1"/>
            <p:cNvSpPr/>
            <p:nvPr/>
          </p:nvSpPr>
          <p:spPr>
            <a:xfrm>
              <a:off x="2714572" y="1763486"/>
              <a:ext cx="576000" cy="57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33906" y="1763486"/>
              <a:ext cx="576000" cy="57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53240" y="1763486"/>
              <a:ext cx="576000" cy="57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>
              <a:off x="3290572" y="2051486"/>
              <a:ext cx="9433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809906" y="2051486"/>
              <a:ext cx="9433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2661419" y="1465564"/>
            <a:ext cx="7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NF A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2867" y="1463483"/>
            <a:ext cx="7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NF C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197143" y="1465564"/>
            <a:ext cx="7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NF B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298296" y="2014897"/>
            <a:ext cx="6507942" cy="4058057"/>
            <a:chOff x="1298296" y="2014897"/>
            <a:chExt cx="6507942" cy="4058057"/>
          </a:xfrm>
        </p:grpSpPr>
        <p:grpSp>
          <p:nvGrpSpPr>
            <p:cNvPr id="4" name="组合 3"/>
            <p:cNvGrpSpPr/>
            <p:nvPr/>
          </p:nvGrpSpPr>
          <p:grpSpPr>
            <a:xfrm>
              <a:off x="1298296" y="2014897"/>
              <a:ext cx="6507942" cy="3573005"/>
              <a:chOff x="1281906" y="2622743"/>
              <a:chExt cx="6507942" cy="357300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281906" y="3761245"/>
                <a:ext cx="1296000" cy="129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100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493848" y="3761245"/>
                <a:ext cx="1296000" cy="129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130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887877" y="4899748"/>
                <a:ext cx="1296000" cy="129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120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887877" y="2622743"/>
                <a:ext cx="1296000" cy="129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150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/>
              <p:cNvCxnSpPr>
                <a:stCxn id="15" idx="6"/>
                <a:endCxn id="18" idx="2"/>
              </p:cNvCxnSpPr>
              <p:nvPr/>
            </p:nvCxnSpPr>
            <p:spPr>
              <a:xfrm flipV="1">
                <a:off x="2577906" y="3270743"/>
                <a:ext cx="1309971" cy="11385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5" idx="6"/>
                <a:endCxn id="17" idx="2"/>
              </p:cNvCxnSpPr>
              <p:nvPr/>
            </p:nvCxnSpPr>
            <p:spPr>
              <a:xfrm>
                <a:off x="2577906" y="4409245"/>
                <a:ext cx="1309971" cy="113850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7" idx="6"/>
                <a:endCxn id="16" idx="2"/>
              </p:cNvCxnSpPr>
              <p:nvPr/>
            </p:nvCxnSpPr>
            <p:spPr>
              <a:xfrm flipV="1">
                <a:off x="5183877" y="4409245"/>
                <a:ext cx="1309971" cy="113850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6" idx="2"/>
                <a:endCxn id="18" idx="6"/>
              </p:cNvCxnSpPr>
              <p:nvPr/>
            </p:nvCxnSpPr>
            <p:spPr>
              <a:xfrm flipH="1" flipV="1">
                <a:off x="5183877" y="3270743"/>
                <a:ext cx="1309971" cy="11385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470435" y="4570569"/>
              <a:ext cx="95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Node A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76405" y="5703622"/>
              <a:ext cx="95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Node C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76405" y="3371482"/>
              <a:ext cx="95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Node B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82376" y="4570569"/>
              <a:ext cx="95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Node 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28543" y="790897"/>
            <a:ext cx="3614668" cy="576000"/>
            <a:chOff x="2714572" y="1763486"/>
            <a:chExt cx="3614668" cy="576000"/>
          </a:xfrm>
        </p:grpSpPr>
        <p:sp>
          <p:nvSpPr>
            <p:cNvPr id="2" name="矩形 1"/>
            <p:cNvSpPr/>
            <p:nvPr/>
          </p:nvSpPr>
          <p:spPr>
            <a:xfrm>
              <a:off x="2714572" y="1763486"/>
              <a:ext cx="576000" cy="57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33906" y="1763486"/>
              <a:ext cx="576000" cy="57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53240" y="1763486"/>
              <a:ext cx="576000" cy="57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>
              <a:off x="3290572" y="2051486"/>
              <a:ext cx="9433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809906" y="2051486"/>
              <a:ext cx="9433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2661419" y="1465564"/>
            <a:ext cx="7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NF A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2867" y="1463483"/>
            <a:ext cx="7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NF C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197143" y="1465564"/>
            <a:ext cx="7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NF B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8296" y="2014897"/>
            <a:ext cx="6507942" cy="4058057"/>
            <a:chOff x="1298296" y="2014897"/>
            <a:chExt cx="6507942" cy="4058057"/>
          </a:xfrm>
        </p:grpSpPr>
        <p:grpSp>
          <p:nvGrpSpPr>
            <p:cNvPr id="4" name="组合 3"/>
            <p:cNvGrpSpPr/>
            <p:nvPr/>
          </p:nvGrpSpPr>
          <p:grpSpPr>
            <a:xfrm>
              <a:off x="1298296" y="2014897"/>
              <a:ext cx="6507942" cy="3573005"/>
              <a:chOff x="1281906" y="2622743"/>
              <a:chExt cx="6507942" cy="357300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281906" y="3761245"/>
                <a:ext cx="1296000" cy="129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493848" y="3761245"/>
                <a:ext cx="1296000" cy="129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887877" y="4899748"/>
                <a:ext cx="1296000" cy="129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887877" y="2622743"/>
                <a:ext cx="1296000" cy="129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/>
              <p:cNvCxnSpPr>
                <a:stCxn id="15" idx="6"/>
                <a:endCxn id="18" idx="2"/>
              </p:cNvCxnSpPr>
              <p:nvPr/>
            </p:nvCxnSpPr>
            <p:spPr>
              <a:xfrm flipV="1">
                <a:off x="2577906" y="3270743"/>
                <a:ext cx="1309971" cy="11385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5" idx="6"/>
                <a:endCxn id="17" idx="2"/>
              </p:cNvCxnSpPr>
              <p:nvPr/>
            </p:nvCxnSpPr>
            <p:spPr>
              <a:xfrm>
                <a:off x="2577906" y="4409245"/>
                <a:ext cx="1309971" cy="113850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7" idx="6"/>
                <a:endCxn id="16" idx="2"/>
              </p:cNvCxnSpPr>
              <p:nvPr/>
            </p:nvCxnSpPr>
            <p:spPr>
              <a:xfrm flipV="1">
                <a:off x="5183877" y="4409245"/>
                <a:ext cx="1309971" cy="113850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6" idx="2"/>
                <a:endCxn id="18" idx="6"/>
              </p:cNvCxnSpPr>
              <p:nvPr/>
            </p:nvCxnSpPr>
            <p:spPr>
              <a:xfrm flipH="1" flipV="1">
                <a:off x="5183877" y="3270743"/>
                <a:ext cx="1309971" cy="11385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470435" y="4570569"/>
              <a:ext cx="95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Node A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76405" y="5703622"/>
              <a:ext cx="95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Node C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76405" y="3371482"/>
              <a:ext cx="95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Node B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82376" y="4570569"/>
              <a:ext cx="95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Node D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05096" y="3556148"/>
              <a:ext cx="482400" cy="482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NF A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89840" y="2155675"/>
              <a:ext cx="482400" cy="4834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NF B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89840" y="2707805"/>
              <a:ext cx="482400" cy="482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NF C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9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9249" y="1201846"/>
            <a:ext cx="11949404" cy="3959784"/>
            <a:chOff x="289249" y="1201846"/>
            <a:chExt cx="11949404" cy="3959784"/>
          </a:xfrm>
        </p:grpSpPr>
        <p:grpSp>
          <p:nvGrpSpPr>
            <p:cNvPr id="3" name="组合 2"/>
            <p:cNvGrpSpPr/>
            <p:nvPr/>
          </p:nvGrpSpPr>
          <p:grpSpPr>
            <a:xfrm>
              <a:off x="289249" y="2696473"/>
              <a:ext cx="4701392" cy="972929"/>
              <a:chOff x="289249" y="2696473"/>
              <a:chExt cx="4701392" cy="97292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21400" y="2696473"/>
                <a:ext cx="1585695" cy="972929"/>
              </a:xfrm>
              <a:prstGeom prst="rect">
                <a:avLst/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NF parallelism analysis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直接箭头连接符 7"/>
              <p:cNvCxnSpPr>
                <a:endCxn id="4" idx="1"/>
              </p:cNvCxnSpPr>
              <p:nvPr/>
            </p:nvCxnSpPr>
            <p:spPr>
              <a:xfrm>
                <a:off x="289249" y="3181738"/>
                <a:ext cx="1232151" cy="1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4" idx="3"/>
                <a:endCxn id="10" idx="1"/>
              </p:cNvCxnSpPr>
              <p:nvPr/>
            </p:nvCxnSpPr>
            <p:spPr>
              <a:xfrm flipV="1">
                <a:off x="3107095" y="3181738"/>
                <a:ext cx="1883546" cy="1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3133977" y="2790308"/>
                <a:ext cx="174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Parallel strategy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133383" y="3155219"/>
                <a:ext cx="174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Running </a:t>
                </a:r>
                <a:r>
                  <a:rPr lang="en-US" altLang="zh-CN" dirty="0" err="1" smtClean="0"/>
                  <a:t>config</a:t>
                </a:r>
                <a:endParaRPr lang="zh-CN" altLang="en-US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95075" y="2790763"/>
                <a:ext cx="1225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Sub-chain</a:t>
                </a:r>
                <a:endParaRPr lang="zh-CN" altLang="en-US" dirty="0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599999" y="1201846"/>
              <a:ext cx="7638654" cy="3959784"/>
              <a:chOff x="4599999" y="1201846"/>
              <a:chExt cx="7638654" cy="395978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599999" y="1201846"/>
                <a:ext cx="7638654" cy="3959784"/>
                <a:chOff x="4553346" y="1201846"/>
                <a:chExt cx="7638654" cy="3959784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553346" y="1201846"/>
                  <a:ext cx="7638654" cy="3959784"/>
                  <a:chOff x="4132476" y="1201846"/>
                  <a:chExt cx="7638654" cy="3959784"/>
                </a:xfrm>
              </p:grpSpPr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4178388" y="1201846"/>
                    <a:ext cx="7419563" cy="3959784"/>
                    <a:chOff x="3618552" y="352443"/>
                    <a:chExt cx="7869155" cy="5719665"/>
                  </a:xfrm>
                </p:grpSpPr>
                <p:grpSp>
                  <p:nvGrpSpPr>
                    <p:cNvPr id="12" name="组合 11"/>
                    <p:cNvGrpSpPr/>
                    <p:nvPr/>
                  </p:nvGrpSpPr>
                  <p:grpSpPr>
                    <a:xfrm>
                      <a:off x="3984171" y="352443"/>
                      <a:ext cx="7137919" cy="5719665"/>
                      <a:chOff x="4124131" y="354564"/>
                      <a:chExt cx="7993224" cy="5719665"/>
                    </a:xfrm>
                  </p:grpSpPr>
                  <p:sp>
                    <p:nvSpPr>
                      <p:cNvPr id="10" name="矩形 9"/>
                      <p:cNvSpPr/>
                      <p:nvPr/>
                    </p:nvSpPr>
                    <p:spPr>
                      <a:xfrm>
                        <a:off x="4124131" y="354564"/>
                        <a:ext cx="7993224" cy="5719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4292081" y="494521"/>
                        <a:ext cx="1211272" cy="369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 smtClean="0"/>
                          <a:t>Runtime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3618552" y="4865827"/>
                      <a:ext cx="7869155" cy="822200"/>
                      <a:chOff x="2929360" y="4613900"/>
                      <a:chExt cx="7869155" cy="822200"/>
                    </a:xfrm>
                  </p:grpSpPr>
                  <p:sp>
                    <p:nvSpPr>
                      <p:cNvPr id="6" name="矩形 5"/>
                      <p:cNvSpPr/>
                      <p:nvPr/>
                    </p:nvSpPr>
                    <p:spPr>
                      <a:xfrm>
                        <a:off x="3844269" y="4613900"/>
                        <a:ext cx="1753533" cy="811595"/>
                      </a:xfrm>
                      <a:prstGeom prst="rect">
                        <a:avLst/>
                      </a:prstGeom>
                      <a:solidFill>
                        <a:srgbClr val="9DC3E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Packet distribute 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3" name="直接箭头连接符 12"/>
                      <p:cNvCxnSpPr/>
                      <p:nvPr/>
                    </p:nvCxnSpPr>
                    <p:spPr>
                      <a:xfrm>
                        <a:off x="2929360" y="5019698"/>
                        <a:ext cx="914909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接箭头连接符 13"/>
                      <p:cNvCxnSpPr/>
                      <p:nvPr/>
                    </p:nvCxnSpPr>
                    <p:spPr>
                      <a:xfrm>
                        <a:off x="9883606" y="5019699"/>
                        <a:ext cx="914909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8130073" y="4624505"/>
                        <a:ext cx="1753533" cy="811595"/>
                      </a:xfrm>
                      <a:prstGeom prst="rect">
                        <a:avLst/>
                      </a:prstGeom>
                      <a:solidFill>
                        <a:srgbClr val="9DC3E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Packet merge 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673212" y="1198695"/>
                      <a:ext cx="3759836" cy="26252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5492033" y="2830992"/>
                    <a:ext cx="461665" cy="145565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Packet copies</a:t>
                    </a:r>
                    <a:endParaRPr lang="zh-CN" altLang="en-US" dirty="0"/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9862414" y="3079563"/>
                    <a:ext cx="461665" cy="889977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Outputs</a:t>
                    </a:r>
                    <a:endParaRPr lang="zh-CN" altLang="en-US" dirty="0"/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4132476" y="4253881"/>
                    <a:ext cx="9441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Packets</a:t>
                    </a:r>
                    <a:endParaRPr lang="zh-CN" altLang="en-US" dirty="0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0737808" y="4249079"/>
                    <a:ext cx="1033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Outputs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30" name="肘形连接符 29"/>
                <p:cNvCxnSpPr>
                  <a:stCxn id="6" idx="0"/>
                  <a:endCxn id="18" idx="1"/>
                </p:cNvCxnSpPr>
                <p:nvPr/>
              </p:nvCxnSpPr>
              <p:spPr>
                <a:xfrm rot="5400000" flipH="1" flipV="1">
                  <a:off x="5597530" y="3387512"/>
                  <a:ext cx="1630036" cy="247959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肘形连接符 31"/>
                <p:cNvCxnSpPr>
                  <a:stCxn id="18" idx="3"/>
                  <a:endCxn id="15" idx="0"/>
                </p:cNvCxnSpPr>
                <p:nvPr/>
              </p:nvCxnSpPr>
              <p:spPr>
                <a:xfrm>
                  <a:off x="10081552" y="2696473"/>
                  <a:ext cx="247958" cy="1637378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箭头连接符 46"/>
              <p:cNvCxnSpPr>
                <a:stCxn id="6" idx="3"/>
                <a:endCxn id="15" idx="1"/>
              </p:cNvCxnSpPr>
              <p:nvPr/>
            </p:nvCxnSpPr>
            <p:spPr>
              <a:xfrm>
                <a:off x="7161896" y="4607447"/>
                <a:ext cx="2387593" cy="73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7428463" y="4234109"/>
                <a:ext cx="1761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Original packets</a:t>
                </a:r>
                <a:endParaRPr lang="zh-CN" altLang="en-US" dirty="0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7484809" y="2189885"/>
                <a:ext cx="1648457" cy="1034762"/>
                <a:chOff x="7161895" y="2082578"/>
                <a:chExt cx="1648457" cy="1034762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7634695" y="2082578"/>
                  <a:ext cx="1175657" cy="673276"/>
                </a:xfrm>
                <a:prstGeom prst="rect">
                  <a:avLst/>
                </a:prstGeom>
                <a:solidFill>
                  <a:srgbClr val="FFDA66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7417961" y="2244224"/>
                  <a:ext cx="1175657" cy="673276"/>
                </a:xfrm>
                <a:prstGeom prst="rect">
                  <a:avLst/>
                </a:prstGeom>
                <a:solidFill>
                  <a:srgbClr val="FFDA66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7161895" y="2444064"/>
                  <a:ext cx="1175657" cy="673276"/>
                </a:xfrm>
                <a:prstGeom prst="rect">
                  <a:avLst/>
                </a:prstGeom>
                <a:solidFill>
                  <a:srgbClr val="FFDA66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NF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6583181" y="1783186"/>
                <a:ext cx="239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NFs running in parallel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22310" y="2090059"/>
            <a:ext cx="1035698" cy="2472610"/>
            <a:chOff x="1222310" y="1268964"/>
            <a:chExt cx="1035698" cy="2472610"/>
          </a:xfrm>
        </p:grpSpPr>
        <p:sp>
          <p:nvSpPr>
            <p:cNvPr id="2" name="矩形 1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Field 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15542" y="359232"/>
            <a:ext cx="1035698" cy="2472610"/>
            <a:chOff x="1222310" y="1268964"/>
            <a:chExt cx="1035698" cy="2472610"/>
          </a:xfrm>
        </p:grpSpPr>
        <p:sp>
          <p:nvSpPr>
            <p:cNvPr id="24" name="矩形 23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</a:t>
              </a:r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15542" y="3573625"/>
            <a:ext cx="1035698" cy="2967132"/>
            <a:chOff x="4204995" y="3900196"/>
            <a:chExt cx="1035698" cy="2967132"/>
          </a:xfrm>
        </p:grpSpPr>
        <p:grpSp>
          <p:nvGrpSpPr>
            <p:cNvPr id="29" name="组合 28"/>
            <p:cNvGrpSpPr/>
            <p:nvPr/>
          </p:nvGrpSpPr>
          <p:grpSpPr>
            <a:xfrm>
              <a:off x="4204995" y="3900196"/>
              <a:ext cx="1035698" cy="2472610"/>
              <a:chOff x="1222310" y="1268964"/>
              <a:chExt cx="1035698" cy="247261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222310" y="1268964"/>
                <a:ext cx="1035698" cy="4945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222310" y="1763486"/>
                <a:ext cx="1035698" cy="4945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Field 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222310" y="2258008"/>
                <a:ext cx="1035698" cy="4945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22310" y="2752531"/>
                <a:ext cx="1035698" cy="494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Field 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22310" y="3247052"/>
                <a:ext cx="1035698" cy="494522"/>
              </a:xfrm>
              <a:prstGeom prst="rect">
                <a:avLst/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4204995" y="637280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08775" y="2090059"/>
            <a:ext cx="1035698" cy="2472610"/>
            <a:chOff x="1222310" y="1268964"/>
            <a:chExt cx="1035698" cy="2472610"/>
          </a:xfrm>
        </p:grpSpPr>
        <p:sp>
          <p:nvSpPr>
            <p:cNvPr id="43" name="矩形 42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</a:t>
              </a: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</a:t>
              </a:r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箭头连接符 47"/>
          <p:cNvCxnSpPr>
            <a:stCxn id="20" idx="3"/>
            <a:endCxn id="26" idx="1"/>
          </p:cNvCxnSpPr>
          <p:nvPr/>
        </p:nvCxnSpPr>
        <p:spPr>
          <a:xfrm flipV="1">
            <a:off x="2258008" y="1595537"/>
            <a:ext cx="2357534" cy="173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0" idx="3"/>
          </p:cNvCxnSpPr>
          <p:nvPr/>
        </p:nvCxnSpPr>
        <p:spPr>
          <a:xfrm>
            <a:off x="2258008" y="3326364"/>
            <a:ext cx="2357534" cy="173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6" idx="3"/>
            <a:endCxn id="45" idx="1"/>
          </p:cNvCxnSpPr>
          <p:nvPr/>
        </p:nvCxnSpPr>
        <p:spPr>
          <a:xfrm>
            <a:off x="5651240" y="1595537"/>
            <a:ext cx="2357535" cy="173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5" idx="1"/>
          </p:cNvCxnSpPr>
          <p:nvPr/>
        </p:nvCxnSpPr>
        <p:spPr>
          <a:xfrm flipV="1">
            <a:off x="5651240" y="3326364"/>
            <a:ext cx="2357535" cy="173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 rot="19415549">
            <a:off x="2839615" y="2011965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Packet ID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59" name="文本框 58"/>
          <p:cNvSpPr txBox="1"/>
          <p:nvPr/>
        </p:nvSpPr>
        <p:spPr>
          <a:xfrm rot="2170752">
            <a:off x="2839616" y="3758367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Packet ID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05069" y="4625263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packet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7898362" y="4612039"/>
            <a:ext cx="12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Final result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 rot="2269425">
            <a:off x="6367317" y="2010142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 rot="19487007">
            <a:off x="6362068" y="3795410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04449" y="5197151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.Field A</a:t>
            </a:r>
          </a:p>
          <a:p>
            <a:r>
              <a:rPr lang="en-US" altLang="zh-CN" dirty="0" smtClean="0"/>
              <a:t>ID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.remove Field B</a:t>
            </a:r>
          </a:p>
          <a:p>
            <a:r>
              <a:rPr lang="en-US" altLang="zh-CN" dirty="0" smtClean="0"/>
              <a:t>ID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.add Field 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Unparallelizable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179</Words>
  <Application>Microsoft Office PowerPoint</Application>
  <PresentationFormat>宽屏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42</cp:revision>
  <dcterms:created xsi:type="dcterms:W3CDTF">2019-07-21T13:26:13Z</dcterms:created>
  <dcterms:modified xsi:type="dcterms:W3CDTF">2019-07-28T12:03:48Z</dcterms:modified>
</cp:coreProperties>
</file>