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9B04-F779-4EF2-A032-935F5A97CC43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7ECD-68B9-4EDF-AC75-7FE2213FC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7ECD-68B9-4EDF-AC75-7FE2213FCC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5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1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4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9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4B26-2AAE-4B61-A374-27A6B4D429E7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pattFill prst="wdDnDiag">
                    <a:fgClr>
                      <a:schemeClr val="bg1">
                        <a:lumMod val="75000"/>
                      </a:schemeClr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68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宽屏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思豪</dc:creator>
  <cp:lastModifiedBy>谢 思豪</cp:lastModifiedBy>
  <cp:revision>1</cp:revision>
  <dcterms:created xsi:type="dcterms:W3CDTF">2020-01-13T10:23:02Z</dcterms:created>
  <dcterms:modified xsi:type="dcterms:W3CDTF">2020-01-13T10:23:31Z</dcterms:modified>
</cp:coreProperties>
</file>