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4" r:id="rId4"/>
    <p:sldId id="269" r:id="rId5"/>
    <p:sldId id="271" r:id="rId6"/>
    <p:sldId id="266" r:id="rId7"/>
    <p:sldId id="267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Junte" initials="MJ" lastIdx="1" clrIdx="0">
    <p:extLst>
      <p:ext uri="{19B8F6BF-5375-455C-9EA6-DF929625EA0E}">
        <p15:presenceInfo xmlns:p15="http://schemas.microsoft.com/office/powerpoint/2012/main" userId="c4ab3f5d8f6fc7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1T21:00:01.6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9B8469F-DBCD-4875-AC3C-1A658A20263E}"/>
              </a:ext>
            </a:extLst>
          </p:cNvPr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1BD64D-0604-47C8-92A4-7355E3E7E762}"/>
                </a:ext>
              </a:extLst>
            </p:cNvPr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48431FF-7599-4C06-A64A-0025F5E8B7A9}"/>
                  </a:ext>
                </a:extLst>
              </p:cNvPr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83F1185-AC59-4DC4-BA23-19A6A96706F4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F93C955-3162-4C1F-AF60-254ADF276E68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129DB71-1B6D-4118-BD6C-C6BEF0C87B2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6DB5539-DFC5-4CF2-A628-567B807E18D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9907921-B22F-420A-8334-514377225051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6FD7ADD-3DA9-4DB2-87C3-FCE9964F2856}"/>
                  </a:ext>
                </a:extLst>
              </p:cNvPr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3B8F632-09BB-46FF-AC18-6EFB8D68A1BB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43F2B03-FF9E-4E59-AF62-BE2BB714ED04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D1D6570-6A2F-422D-B727-5112AE131FB1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BD0BBD5-DC86-489E-8451-3344AD09D2E3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B33DCFB-7391-4F0A-AA26-B91A08CDF7BE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83C8FC-022E-4D5D-9C16-918DC886B169}"/>
                  </a:ext>
                </a:extLst>
              </p:cNvPr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1BAFD917-C67C-4E26-B92F-EF3407B655A6}"/>
                    </a:ext>
                  </a:extLst>
                </p:cNvPr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A0F47077-9663-4ADA-A7F7-5ABC55F4A949}"/>
                      </a:ext>
                    </a:extLst>
                  </p:cNvPr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FC016129-B552-4DF6-8194-E487C03F864A}"/>
                      </a:ext>
                    </a:extLst>
                  </p:cNvPr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AEF63EF-A3A2-4F6C-AE4D-D57A4E3318CB}"/>
                      </a:ext>
                    </a:extLst>
                  </p:cNvPr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8671D435-8A66-4FC2-BCC7-9B3215A2E922}"/>
                      </a:ext>
                    </a:extLst>
                  </p:cNvPr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39615CC5-71B4-46CA-9F8A-3A0393A006C2}"/>
                      </a:ext>
                    </a:extLst>
                  </p:cNvPr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73D6836-C31A-4DE3-A9FD-51551E378469}"/>
                    </a:ext>
                  </a:extLst>
                </p:cNvPr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C937198-D508-41C5-8263-98C632B703F4}"/>
                  </a:ext>
                </a:extLst>
              </p:cNvPr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EFB8D9D-5546-4CC1-9D5A-BD8AB210EFA9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3E0FD06-73D7-4E2A-A763-2C90DB49E679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D1063E-349C-4967-A76F-396D0D7969B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9905789-6549-406D-BF3F-A609D3ED929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64BD6FF-78F6-49E7-8D4D-985888F84709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37941BF-092C-4D49-8C62-304EBDDA9F0D}"/>
                  </a:ext>
                </a:extLst>
              </p:cNvPr>
              <p:cNvCxnSpPr>
                <a:stCxn id="42" idx="3"/>
                <a:endCxn id="37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B81D83D4-97D2-4397-B87C-E9DED61F3F5D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B6FBD37-8339-492E-8FDD-78E3454319D3}"/>
                  </a:ext>
                </a:extLst>
              </p:cNvPr>
              <p:cNvCxnSpPr>
                <a:stCxn id="37" idx="3"/>
                <a:endCxn id="2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6296C87-1133-4642-8801-C800ABA11150}"/>
                  </a:ext>
                </a:extLst>
              </p:cNvPr>
              <p:cNvCxnSpPr>
                <a:endCxn id="2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F90B6B-56F6-4D22-A8A1-FB3D3AD75521}"/>
                  </a:ext>
                </a:extLst>
              </p:cNvPr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E4FDC3-0DCB-4992-90E5-33F4991D98B1}"/>
                  </a:ext>
                </a:extLst>
              </p:cNvPr>
              <p:cNvSpPr txBox="1"/>
              <p:nvPr/>
            </p:nvSpPr>
            <p:spPr>
              <a:xfrm rot="2186399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7865D5-CB59-4B36-8C1D-56642827C699}"/>
                  </a:ext>
                </a:extLst>
              </p:cNvPr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5E747A-9FAC-441A-8ED4-59E7E0C8E529}"/>
                  </a:ext>
                </a:extLst>
              </p:cNvPr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31BF6A4-B069-4181-B75D-89427EC7561B}"/>
                  </a:ext>
                </a:extLst>
              </p:cNvPr>
              <p:cNvSpPr txBox="1"/>
              <p:nvPr/>
            </p:nvSpPr>
            <p:spPr>
              <a:xfrm rot="216748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8238CA-CEB9-4A6F-9658-7A893E102343}"/>
                  </a:ext>
                </a:extLst>
              </p:cNvPr>
              <p:cNvSpPr txBox="1"/>
              <p:nvPr/>
            </p:nvSpPr>
            <p:spPr>
              <a:xfrm rot="19419471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A4C56-B2AF-4C11-AB5E-3B7B0D971352}"/>
                </a:ext>
              </a:extLst>
            </p:cNvPr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203206-4457-40BD-9DFF-818BE9EC646B}"/>
                </a:ext>
              </a:extLst>
            </p:cNvPr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B1A477-BACF-40F6-A436-225DD2544EB0}"/>
                </a:ext>
              </a:extLst>
            </p:cNvPr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7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32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FB9CAA-2447-4CC4-A22F-ECC1C481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71376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25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NF1 </a:t>
                      </a:r>
                      <a:r>
                        <a:rPr lang="en-US" altLang="zh-CN" sz="25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Operation, NF2 Operation, </a:t>
                      </a:r>
                      <a:r>
                        <a:rPr lang="en-US" altLang="zh-CN" sz="2500" kern="100" baseline="0" dirty="0" err="1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ConflictField</a:t>
                      </a:r>
                      <a:r>
                        <a:rPr lang="en-US" altLang="zh-CN" sz="25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&lt;R, R, *&gt;;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 W, Y&gt;;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7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3097814" y="1870356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5258286" y="1851169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2850075" y="1739589"/>
            <a:ext cx="2635857" cy="1294903"/>
            <a:chOff x="2730902" y="68731"/>
            <a:chExt cx="2635857" cy="12949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294903"/>
              <a:chOff x="2730902" y="68731"/>
              <a:chExt cx="2635857" cy="12949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294903"/>
                <a:chOff x="2547176" y="1080081"/>
                <a:chExt cx="2635857" cy="1294903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2899" y="1983698"/>
                  <a:ext cx="274623" cy="391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4011963" y="191674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3225974" y="3068103"/>
            <a:ext cx="825968" cy="1010966"/>
            <a:chOff x="3426067" y="3163175"/>
            <a:chExt cx="825968" cy="1010966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5740094" y="2324960"/>
            <a:ext cx="825968" cy="1027777"/>
            <a:chOff x="5475295" y="2787802"/>
            <a:chExt cx="825968" cy="1027777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6879006" y="2873613"/>
            <a:ext cx="825968" cy="1024307"/>
            <a:chOff x="6914467" y="3425055"/>
            <a:chExt cx="825968" cy="1024307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4771942" y="3276225"/>
            <a:ext cx="825968" cy="1013644"/>
            <a:chOff x="4502092" y="3596062"/>
            <a:chExt cx="825968" cy="101364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3998958" y="3428103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518876" y="2684960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  <a:endCxn id="148" idx="1"/>
          </p:cNvCxnSpPr>
          <p:nvPr/>
        </p:nvCxnSpPr>
        <p:spPr>
          <a:xfrm flipV="1">
            <a:off x="5544926" y="3233613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9982" y="3428103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5459757" y="153860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7339428" y="96079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7333291" y="20942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9338447" y="153408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5428892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7286181" y="11072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9276717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7286181" y="1244266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5584741" y="916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8045390" y="155054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8199046" y="-999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6316590" y="53076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6590" y="1244266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73879" y="554572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73879" y="1268575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6309599" y="416399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8166888" y="443481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5199770" y="1019853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99770" y="1122544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3882924" y="5126097"/>
            <a:ext cx="825968" cy="1010966"/>
            <a:chOff x="3426067" y="3163175"/>
            <a:chExt cx="825968" cy="101096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6397044" y="4382954"/>
            <a:ext cx="825968" cy="1027777"/>
            <a:chOff x="5475295" y="2787802"/>
            <a:chExt cx="825968" cy="102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7535956" y="4931607"/>
            <a:ext cx="825968" cy="1024307"/>
            <a:chOff x="6914467" y="3425055"/>
            <a:chExt cx="825968" cy="10243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5428892" y="5334219"/>
            <a:ext cx="825968" cy="1013644"/>
            <a:chOff x="4502092" y="3596062"/>
            <a:chExt cx="825968" cy="101364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655908" y="5486097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175826" y="4742954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6201876" y="5291607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306932" y="5486097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6548099" y="450917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6510826" y="456043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4007908" y="527190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4652060" y="4607776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3703894" y="5375045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7179734" y="4612587"/>
            <a:ext cx="178197" cy="25208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7128921" y="4470159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7333291" y="426287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0" y="685412"/>
            <a:ext cx="5791200" cy="6172588"/>
            <a:chOff x="0" y="726353"/>
            <a:chExt cx="5791200" cy="6172588"/>
          </a:xfrm>
        </p:grpSpPr>
        <p:sp>
          <p:nvSpPr>
            <p:cNvPr id="59" name="对话气泡: 圆角矩形 58">
              <a:extLst>
                <a:ext uri="{FF2B5EF4-FFF2-40B4-BE49-F238E27FC236}">
                  <a16:creationId xmlns:a16="http://schemas.microsoft.com/office/drawing/2014/main" id="{B4B263B0-DDA1-4754-B890-F28282920F1E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716"/>
                <a:gd name="adj2" fmla="val 55780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6967913" y="1010575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5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Parallelism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70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966</Words>
  <Application>Microsoft Office PowerPoint</Application>
  <PresentationFormat>宽屏</PresentationFormat>
  <Paragraphs>433</Paragraphs>
  <Slides>10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156</cp:revision>
  <dcterms:created xsi:type="dcterms:W3CDTF">2019-07-21T13:26:13Z</dcterms:created>
  <dcterms:modified xsi:type="dcterms:W3CDTF">2019-08-01T02:41:14Z</dcterms:modified>
</cp:coreProperties>
</file>