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INFOCOM </a:t>
            </a:r>
            <a:r>
              <a:rPr lang="en-US" altLang="zh-CN" dirty="0" smtClean="0"/>
              <a:t>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281906" y="3603748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14572" y="17634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33906" y="17634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53240" y="17634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3"/>
            <a:endCxn id="8" idx="1"/>
          </p:cNvCxnSpPr>
          <p:nvPr/>
        </p:nvCxnSpPr>
        <p:spPr>
          <a:xfrm>
            <a:off x="3290572" y="2051486"/>
            <a:ext cx="943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4809906" y="2051486"/>
            <a:ext cx="943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461067" y="3603748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887877" y="4466867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873906" y="2955748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5" idx="6"/>
            <a:endCxn id="18" idx="2"/>
          </p:cNvCxnSpPr>
          <p:nvPr/>
        </p:nvCxnSpPr>
        <p:spPr>
          <a:xfrm flipV="1">
            <a:off x="2577906" y="3603748"/>
            <a:ext cx="129600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6"/>
            <a:endCxn id="17" idx="2"/>
          </p:cNvCxnSpPr>
          <p:nvPr/>
        </p:nvCxnSpPr>
        <p:spPr>
          <a:xfrm>
            <a:off x="2577906" y="4251748"/>
            <a:ext cx="1309971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6"/>
            <a:endCxn id="16" idx="2"/>
          </p:cNvCxnSpPr>
          <p:nvPr/>
        </p:nvCxnSpPr>
        <p:spPr>
          <a:xfrm flipV="1">
            <a:off x="5183877" y="4251748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2"/>
            <a:endCxn id="18" idx="6"/>
          </p:cNvCxnSpPr>
          <p:nvPr/>
        </p:nvCxnSpPr>
        <p:spPr>
          <a:xfrm flipH="1" flipV="1">
            <a:off x="5169906" y="3603748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Running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22310" y="2090059"/>
            <a:ext cx="1035698" cy="2472610"/>
            <a:chOff x="1222310" y="1268964"/>
            <a:chExt cx="1035698" cy="2472610"/>
          </a:xfrm>
        </p:grpSpPr>
        <p:sp>
          <p:nvSpPr>
            <p:cNvPr id="2" name="矩形 1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Field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15542" y="359232"/>
            <a:ext cx="1035698" cy="2472610"/>
            <a:chOff x="1222310" y="1268964"/>
            <a:chExt cx="1035698" cy="2472610"/>
          </a:xfrm>
        </p:grpSpPr>
        <p:sp>
          <p:nvSpPr>
            <p:cNvPr id="24" name="矩形 23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15542" y="3573625"/>
            <a:ext cx="1035698" cy="2967132"/>
            <a:chOff x="4204995" y="3900196"/>
            <a:chExt cx="1035698" cy="2967132"/>
          </a:xfrm>
        </p:grpSpPr>
        <p:grpSp>
          <p:nvGrpSpPr>
            <p:cNvPr id="29" name="组合 28"/>
            <p:cNvGrpSpPr/>
            <p:nvPr/>
          </p:nvGrpSpPr>
          <p:grpSpPr>
            <a:xfrm>
              <a:off x="4204995" y="3900196"/>
              <a:ext cx="1035698" cy="2472610"/>
              <a:chOff x="1222310" y="1268964"/>
              <a:chExt cx="1035698" cy="247261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222310" y="1268964"/>
                <a:ext cx="1035698" cy="4945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zh-CN" baseline="-250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222310" y="1763486"/>
                <a:ext cx="1035698" cy="4945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Field 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222310" y="2258008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Field 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222310" y="2752531"/>
                <a:ext cx="1035698" cy="494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Field D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2310" y="3247052"/>
                <a:ext cx="1035698" cy="494522"/>
              </a:xfrm>
              <a:prstGeom prst="rect">
                <a:avLst/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204995" y="6372806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08775" y="2090059"/>
            <a:ext cx="1035698" cy="2472610"/>
            <a:chOff x="1222310" y="1268964"/>
            <a:chExt cx="1035698" cy="2472610"/>
          </a:xfrm>
        </p:grpSpPr>
        <p:sp>
          <p:nvSpPr>
            <p:cNvPr id="43" name="矩形 42"/>
            <p:cNvSpPr/>
            <p:nvPr/>
          </p:nvSpPr>
          <p:spPr>
            <a:xfrm>
              <a:off x="1222310" y="1268964"/>
              <a:ext cx="1035698" cy="4945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22310" y="1763486"/>
              <a:ext cx="1035698" cy="4945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22310" y="2258008"/>
              <a:ext cx="1035698" cy="494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Field 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22310" y="2752531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22310" y="3247052"/>
              <a:ext cx="1035698" cy="494522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箭头连接符 47"/>
          <p:cNvCxnSpPr>
            <a:stCxn id="20" idx="3"/>
            <a:endCxn id="26" idx="1"/>
          </p:cNvCxnSpPr>
          <p:nvPr/>
        </p:nvCxnSpPr>
        <p:spPr>
          <a:xfrm flipV="1">
            <a:off x="2258008" y="1595537"/>
            <a:ext cx="2357534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3"/>
          </p:cNvCxnSpPr>
          <p:nvPr/>
        </p:nvCxnSpPr>
        <p:spPr>
          <a:xfrm>
            <a:off x="2258008" y="3326364"/>
            <a:ext cx="2357534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3"/>
            <a:endCxn id="45" idx="1"/>
          </p:cNvCxnSpPr>
          <p:nvPr/>
        </p:nvCxnSpPr>
        <p:spPr>
          <a:xfrm>
            <a:off x="5651240" y="1595537"/>
            <a:ext cx="2357535" cy="173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 flipV="1">
            <a:off x="5651240" y="3326364"/>
            <a:ext cx="2357535" cy="1730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rot="19415549">
            <a:off x="2839615" y="2011965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Packet ID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59" name="文本框 58"/>
          <p:cNvSpPr txBox="1"/>
          <p:nvPr/>
        </p:nvSpPr>
        <p:spPr>
          <a:xfrm rot="2170752">
            <a:off x="2839616" y="3758367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Packet ID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05069" y="4625263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packet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898362" y="4612039"/>
            <a:ext cx="12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result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2269425">
            <a:off x="6367317" y="2010142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 rot="19487007">
            <a:off x="6362068" y="3795410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A </a:t>
            </a:r>
            <a:r>
              <a:rPr lang="en-US" altLang="zh-CN" dirty="0" smtClean="0"/>
              <a:t>(2ms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B </a:t>
            </a:r>
            <a:r>
              <a:rPr lang="en-US" altLang="zh-CN" dirty="0" smtClean="0"/>
              <a:t>(2ms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C </a:t>
            </a:r>
            <a:r>
              <a:rPr lang="en-US" altLang="zh-CN" dirty="0" smtClean="0"/>
              <a:t>(1ms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Unparallelizable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B </a:t>
            </a:r>
            <a:r>
              <a:rPr lang="en-US" altLang="zh-CN" dirty="0" smtClean="0"/>
              <a:t>(2ms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 </a:t>
            </a:r>
            <a:r>
              <a:rPr lang="en-US" altLang="zh-CN" dirty="0" smtClean="0"/>
              <a:t>C </a:t>
            </a:r>
            <a:r>
              <a:rPr lang="en-US" altLang="zh-CN" dirty="0" smtClean="0"/>
              <a:t>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125</Words>
  <Application>Microsoft Office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23</cp:revision>
  <dcterms:created xsi:type="dcterms:W3CDTF">2019-07-21T13:26:13Z</dcterms:created>
  <dcterms:modified xsi:type="dcterms:W3CDTF">2019-07-27T15:08:20Z</dcterms:modified>
</cp:coreProperties>
</file>