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63" r:id="rId7"/>
    <p:sldId id="266" r:id="rId8"/>
    <p:sldId id="258" r:id="rId9"/>
    <p:sldId id="259" r:id="rId10"/>
    <p:sldId id="26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F1CCB1"/>
    <a:srgbClr val="FFCC67"/>
    <a:srgbClr val="70AD47"/>
    <a:srgbClr val="C9FFC8"/>
    <a:srgbClr val="C0C0C0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5747660" y="4123113"/>
            <a:ext cx="3871138" cy="2282939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7936249" y="3765428"/>
            <a:ext cx="187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742317" y="4457154"/>
            <a:ext cx="1002735" cy="1917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784008" y="1538913"/>
            <a:ext cx="1002735" cy="1917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41" idx="3"/>
            <a:endCxn id="42" idx="1"/>
          </p:cNvCxnSpPr>
          <p:nvPr/>
        </p:nvCxnSpPr>
        <p:spPr>
          <a:xfrm>
            <a:off x="1298982" y="4044375"/>
            <a:ext cx="564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左中括号 36"/>
          <p:cNvSpPr/>
          <p:nvPr/>
        </p:nvSpPr>
        <p:spPr>
          <a:xfrm>
            <a:off x="5361052" y="2544023"/>
            <a:ext cx="298764" cy="2987644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739081" y="4044375"/>
            <a:ext cx="1621971" cy="65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722982" y="3756375"/>
            <a:ext cx="576000" cy="576000"/>
            <a:chOff x="722982" y="3756375"/>
            <a:chExt cx="576000" cy="576000"/>
          </a:xfrm>
        </p:grpSpPr>
        <p:sp>
          <p:nvSpPr>
            <p:cNvPr id="13" name="矩形 12"/>
            <p:cNvSpPr/>
            <p:nvPr/>
          </p:nvSpPr>
          <p:spPr>
            <a:xfrm>
              <a:off x="722982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10982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63880" y="3756375"/>
            <a:ext cx="576000" cy="576000"/>
            <a:chOff x="1899933" y="3756375"/>
            <a:chExt cx="576000" cy="576000"/>
          </a:xfrm>
        </p:grpSpPr>
        <p:sp>
          <p:nvSpPr>
            <p:cNvPr id="42" name="矩形 41"/>
            <p:cNvSpPr/>
            <p:nvPr/>
          </p:nvSpPr>
          <p:spPr>
            <a:xfrm>
              <a:off x="1899933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87933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04779" y="3756375"/>
            <a:ext cx="576000" cy="576000"/>
            <a:chOff x="3004779" y="3756375"/>
            <a:chExt cx="576000" cy="576000"/>
          </a:xfrm>
        </p:grpSpPr>
        <p:sp>
          <p:nvSpPr>
            <p:cNvPr id="44" name="矩形 43"/>
            <p:cNvSpPr/>
            <p:nvPr/>
          </p:nvSpPr>
          <p:spPr>
            <a:xfrm>
              <a:off x="3004779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292779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3" name="直接箭头连接符 52"/>
          <p:cNvCxnSpPr>
            <a:stCxn id="43" idx="3"/>
            <a:endCxn id="44" idx="1"/>
          </p:cNvCxnSpPr>
          <p:nvPr/>
        </p:nvCxnSpPr>
        <p:spPr>
          <a:xfrm>
            <a:off x="2439880" y="4044375"/>
            <a:ext cx="564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6016594" y="1633888"/>
            <a:ext cx="576000" cy="576000"/>
            <a:chOff x="722982" y="3756375"/>
            <a:chExt cx="576000" cy="576000"/>
          </a:xfrm>
        </p:grpSpPr>
        <p:sp>
          <p:nvSpPr>
            <p:cNvPr id="57" name="矩形 56"/>
            <p:cNvSpPr/>
            <p:nvPr/>
          </p:nvSpPr>
          <p:spPr>
            <a:xfrm>
              <a:off x="722982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010982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016594" y="2785888"/>
            <a:ext cx="576000" cy="576000"/>
            <a:chOff x="1899933" y="3756375"/>
            <a:chExt cx="576000" cy="576000"/>
          </a:xfrm>
        </p:grpSpPr>
        <p:sp>
          <p:nvSpPr>
            <p:cNvPr id="60" name="矩形 59"/>
            <p:cNvSpPr/>
            <p:nvPr/>
          </p:nvSpPr>
          <p:spPr>
            <a:xfrm>
              <a:off x="1899933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187933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193868" y="2209888"/>
            <a:ext cx="576000" cy="576000"/>
            <a:chOff x="3004779" y="3756375"/>
            <a:chExt cx="576000" cy="576000"/>
          </a:xfrm>
        </p:grpSpPr>
        <p:sp>
          <p:nvSpPr>
            <p:cNvPr id="63" name="矩形 62"/>
            <p:cNvSpPr/>
            <p:nvPr/>
          </p:nvSpPr>
          <p:spPr>
            <a:xfrm>
              <a:off x="3004779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292779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773694" y="5128129"/>
            <a:ext cx="576000" cy="576000"/>
            <a:chOff x="722982" y="3756375"/>
            <a:chExt cx="576000" cy="576000"/>
          </a:xfrm>
        </p:grpSpPr>
        <p:sp>
          <p:nvSpPr>
            <p:cNvPr id="66" name="矩形 65"/>
            <p:cNvSpPr/>
            <p:nvPr/>
          </p:nvSpPr>
          <p:spPr>
            <a:xfrm>
              <a:off x="722982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010982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955685" y="4552129"/>
            <a:ext cx="576000" cy="576000"/>
            <a:chOff x="1899933" y="3756375"/>
            <a:chExt cx="576000" cy="576000"/>
          </a:xfrm>
        </p:grpSpPr>
        <p:sp>
          <p:nvSpPr>
            <p:cNvPr id="69" name="矩形 68"/>
            <p:cNvSpPr/>
            <p:nvPr/>
          </p:nvSpPr>
          <p:spPr>
            <a:xfrm>
              <a:off x="1899933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187933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960546" y="5704129"/>
            <a:ext cx="576000" cy="576000"/>
            <a:chOff x="3004779" y="3756375"/>
            <a:chExt cx="576000" cy="576000"/>
          </a:xfrm>
        </p:grpSpPr>
        <p:sp>
          <p:nvSpPr>
            <p:cNvPr id="72" name="矩形 71"/>
            <p:cNvSpPr/>
            <p:nvPr/>
          </p:nvSpPr>
          <p:spPr>
            <a:xfrm>
              <a:off x="3004779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292779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直接箭头连接符 73"/>
          <p:cNvCxnSpPr>
            <a:stCxn id="58" idx="3"/>
            <a:endCxn id="63" idx="1"/>
          </p:cNvCxnSpPr>
          <p:nvPr/>
        </p:nvCxnSpPr>
        <p:spPr>
          <a:xfrm>
            <a:off x="6592594" y="1921888"/>
            <a:ext cx="601274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1" idx="3"/>
            <a:endCxn id="63" idx="1"/>
          </p:cNvCxnSpPr>
          <p:nvPr/>
        </p:nvCxnSpPr>
        <p:spPr>
          <a:xfrm flipV="1">
            <a:off x="6592594" y="2497888"/>
            <a:ext cx="601274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7" idx="3"/>
            <a:endCxn id="69" idx="1"/>
          </p:cNvCxnSpPr>
          <p:nvPr/>
        </p:nvCxnSpPr>
        <p:spPr>
          <a:xfrm flipV="1">
            <a:off x="6349694" y="4840129"/>
            <a:ext cx="605991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7" idx="3"/>
            <a:endCxn id="72" idx="1"/>
          </p:cNvCxnSpPr>
          <p:nvPr/>
        </p:nvCxnSpPr>
        <p:spPr>
          <a:xfrm>
            <a:off x="6349694" y="5416129"/>
            <a:ext cx="610852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0005833" y="3188452"/>
            <a:ext cx="1002735" cy="1917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10238419" y="3283427"/>
            <a:ext cx="576000" cy="576000"/>
            <a:chOff x="722982" y="3756375"/>
            <a:chExt cx="576000" cy="576000"/>
          </a:xfrm>
        </p:grpSpPr>
        <p:sp>
          <p:nvSpPr>
            <p:cNvPr id="91" name="矩形 90"/>
            <p:cNvSpPr/>
            <p:nvPr/>
          </p:nvSpPr>
          <p:spPr>
            <a:xfrm>
              <a:off x="722982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010982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0238419" y="4435427"/>
            <a:ext cx="576000" cy="576000"/>
            <a:chOff x="1899933" y="3756375"/>
            <a:chExt cx="576000" cy="576000"/>
          </a:xfrm>
        </p:grpSpPr>
        <p:sp>
          <p:nvSpPr>
            <p:cNvPr id="94" name="矩形 93"/>
            <p:cNvSpPr/>
            <p:nvPr/>
          </p:nvSpPr>
          <p:spPr>
            <a:xfrm>
              <a:off x="1899933" y="3756375"/>
              <a:ext cx="288000" cy="57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187933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415693" y="3859427"/>
            <a:ext cx="576000" cy="576000"/>
            <a:chOff x="3004779" y="3756375"/>
            <a:chExt cx="576000" cy="576000"/>
          </a:xfrm>
        </p:grpSpPr>
        <p:sp>
          <p:nvSpPr>
            <p:cNvPr id="97" name="矩形 96"/>
            <p:cNvSpPr/>
            <p:nvPr/>
          </p:nvSpPr>
          <p:spPr>
            <a:xfrm>
              <a:off x="3004779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292779" y="3756375"/>
              <a:ext cx="288000" cy="576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9" name="直接箭头连接符 98"/>
          <p:cNvCxnSpPr>
            <a:stCxn id="92" idx="3"/>
            <a:endCxn id="97" idx="1"/>
          </p:cNvCxnSpPr>
          <p:nvPr/>
        </p:nvCxnSpPr>
        <p:spPr>
          <a:xfrm>
            <a:off x="10814419" y="3571427"/>
            <a:ext cx="601274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5" idx="3"/>
            <a:endCxn id="97" idx="1"/>
          </p:cNvCxnSpPr>
          <p:nvPr/>
        </p:nvCxnSpPr>
        <p:spPr>
          <a:xfrm flipV="1">
            <a:off x="10814419" y="4147427"/>
            <a:ext cx="601274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8010176" y="4044375"/>
            <a:ext cx="1908535" cy="65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68059" y="4324888"/>
            <a:ext cx="10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 A (2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630658" y="4345434"/>
            <a:ext cx="10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 B (2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793257" y="4345434"/>
            <a:ext cx="10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821142" y="3776235"/>
            <a:ext cx="144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parallel </a:t>
            </a:r>
          </a:p>
          <a:p>
            <a:pPr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trategies in total.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130988" y="3487640"/>
            <a:ext cx="152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latency: 3ms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130987" y="6375104"/>
            <a:ext cx="152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latency: 4ms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107028" y="5144001"/>
            <a:ext cx="201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 3ms latency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885005" y="2236278"/>
            <a:ext cx="92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in parallel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847030" y="5133422"/>
            <a:ext cx="92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in parallel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0111302" y="3881650"/>
            <a:ext cx="92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in parallel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6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86796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3153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50" idx="1"/>
          </p:cNvCxnSpPr>
          <p:nvPr/>
        </p:nvCxnSpPr>
        <p:spPr>
          <a:xfrm flipH="1">
            <a:off x="1141241" y="2068471"/>
            <a:ext cx="5480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026969" y="3237236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679804" y="4314306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8169" y="4375319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209945" y="4457376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1339604" y="4387668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V="1">
            <a:off x="1520541" y="3281806"/>
            <a:ext cx="1839336" cy="4318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393292" y="3301482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2962959" y="4388927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5923" y="4420328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556206" y="4485018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698032" y="4406136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565757" y="3233287"/>
            <a:ext cx="22724" cy="455336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462006" y="2068471"/>
            <a:ext cx="3873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48944" y="389340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9171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8868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51319" y="386315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074228" y="2143681"/>
            <a:ext cx="22505" cy="208117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296908" y="3243183"/>
            <a:ext cx="2117333" cy="52930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413907" y="3234666"/>
            <a:ext cx="18332" cy="102955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08765" y="4101286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872724" y="4254005"/>
            <a:ext cx="1273314" cy="946557"/>
            <a:chOff x="513527" y="4215256"/>
            <a:chExt cx="1273314" cy="946557"/>
          </a:xfrm>
        </p:grpSpPr>
        <p:cxnSp>
          <p:nvCxnSpPr>
            <p:cNvPr id="131" name="直接连接符 130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13527" y="5055133"/>
              <a:ext cx="70739" cy="10668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/>
          <p:nvPr/>
        </p:nvCxnSpPr>
        <p:spPr>
          <a:xfrm flipH="1">
            <a:off x="1158631" y="3772484"/>
            <a:ext cx="138275" cy="32880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580884" y="2155234"/>
            <a:ext cx="9033" cy="209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92208" y="2155234"/>
            <a:ext cx="0" cy="471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7531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2169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048509" y="202040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34538" y="509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3771319" y="1157284"/>
            <a:ext cx="1263219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377131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34450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330538" y="1157284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AF4A9A-8AC7-4206-9252-E9670855CF26}"/>
              </a:ext>
            </a:extLst>
          </p:cNvPr>
          <p:cNvGrpSpPr/>
          <p:nvPr/>
        </p:nvGrpSpPr>
        <p:grpSpPr>
          <a:xfrm>
            <a:off x="5505032" y="4331034"/>
            <a:ext cx="3834106" cy="1945329"/>
            <a:chOff x="2078168" y="1083133"/>
            <a:chExt cx="3834106" cy="1945329"/>
          </a:xfrm>
        </p:grpSpPr>
        <p:sp>
          <p:nvSpPr>
            <p:cNvPr id="2" name="矩形 1"/>
            <p:cNvSpPr/>
            <p:nvPr/>
          </p:nvSpPr>
          <p:spPr>
            <a:xfrm>
              <a:off x="2322687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89976" y="1228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643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 flipV="1">
              <a:off x="2898687" y="1516629"/>
              <a:ext cx="691289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165976" y="1516629"/>
              <a:ext cx="759667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4A5360-80C9-4037-A61C-460D8E70C48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95221" y="2631084"/>
              <a:ext cx="252493" cy="39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5AAF0A-3EF0-4B70-ADCD-1311A34254E4}"/>
                </a:ext>
              </a:extLst>
            </p:cNvPr>
            <p:cNvSpPr txBox="1"/>
            <p:nvPr/>
          </p:nvSpPr>
          <p:spPr>
            <a:xfrm>
              <a:off x="4247714" y="26229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2078168" y="1083133"/>
              <a:ext cx="3834106" cy="154795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2157652" y="255250"/>
            <a:ext cx="7294900" cy="317375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10866" y="520392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44032"/>
              </p:ext>
            </p:extLst>
          </p:nvPr>
        </p:nvGraphicFramePr>
        <p:xfrm>
          <a:off x="2292460" y="322892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63">
                  <a:extLst>
                    <a:ext uri="{9D8B030D-6E8A-4147-A177-3AD203B41FA5}">
                      <a16:colId xmlns:a16="http://schemas.microsoft.com/office/drawing/2014/main" val="244512439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zh-CN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373267" y="344074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2202" y="321296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7871" y="2217478"/>
            <a:ext cx="683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read-write or write-write case, we need not copy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7806" y="2636167"/>
            <a:ext cx="543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ackets if two NFs modify different fields.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911426" y="1185183"/>
            <a:ext cx="6984888" cy="498472"/>
            <a:chOff x="1093976" y="1297960"/>
            <a:chExt cx="6984888" cy="498472"/>
          </a:xfrm>
        </p:grpSpPr>
        <p:sp>
          <p:nvSpPr>
            <p:cNvPr id="16" name="文本框 15"/>
            <p:cNvSpPr txBox="1"/>
            <p:nvPr/>
          </p:nvSpPr>
          <p:spPr>
            <a:xfrm>
              <a:off x="2246498" y="1316364"/>
              <a:ext cx="5832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need copy </a:t>
              </a:r>
              <a:r>
                <a:rPr kumimoji="1"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pkts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3976" y="1297960"/>
              <a:ext cx="1278294" cy="498472"/>
            </a:xfrm>
            <a:prstGeom prst="rect">
              <a:avLst/>
            </a:prstGeom>
            <a:solidFill>
              <a:srgbClr val="FFC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9182" y="645194"/>
            <a:ext cx="6929377" cy="461665"/>
            <a:chOff x="2784388" y="887797"/>
            <a:chExt cx="6929377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3839080" y="887797"/>
              <a:ext cx="5874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no need to copy.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84388" y="901570"/>
              <a:ext cx="1110341" cy="431343"/>
            </a:xfrm>
            <a:prstGeom prst="rect">
              <a:avLst/>
            </a:prstGeom>
            <a:solidFill>
              <a:srgbClr val="C9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27581" y="1761982"/>
            <a:ext cx="6352579" cy="498472"/>
            <a:chOff x="1758314" y="1741571"/>
            <a:chExt cx="6352579" cy="498472"/>
          </a:xfrm>
        </p:grpSpPr>
        <p:sp>
          <p:nvSpPr>
            <p:cNvPr id="9" name="文本框 8"/>
            <p:cNvSpPr txBox="1"/>
            <p:nvPr/>
          </p:nvSpPr>
          <p:spPr>
            <a:xfrm>
              <a:off x="2543022" y="1756299"/>
              <a:ext cx="5567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locks denote not</a:t>
              </a:r>
              <a:r>
                <a:rPr kumimoji="1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 situations.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58314" y="1741571"/>
              <a:ext cx="886408" cy="4984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Gray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5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Unparallelizable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526</Words>
  <Application>Microsoft Office PowerPoint</Application>
  <PresentationFormat>宽屏</PresentationFormat>
  <Paragraphs>224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89</cp:revision>
  <dcterms:created xsi:type="dcterms:W3CDTF">2019-07-21T13:26:13Z</dcterms:created>
  <dcterms:modified xsi:type="dcterms:W3CDTF">2019-07-31T05:08:21Z</dcterms:modified>
</cp:coreProperties>
</file>