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71" r:id="rId4"/>
    <p:sldId id="266" r:id="rId5"/>
    <p:sldId id="267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178197" cy="25208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912</Words>
  <Application>Microsoft Office PowerPoint</Application>
  <PresentationFormat>宽屏</PresentationFormat>
  <Paragraphs>389</Paragraphs>
  <Slides>8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145</cp:revision>
  <dcterms:created xsi:type="dcterms:W3CDTF">2019-07-21T13:26:13Z</dcterms:created>
  <dcterms:modified xsi:type="dcterms:W3CDTF">2019-07-31T12:27:25Z</dcterms:modified>
</cp:coreProperties>
</file>