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66" r:id="rId4"/>
    <p:sldId id="267" r:id="rId5"/>
    <p:sldId id="270" r:id="rId6"/>
    <p:sldId id="272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磁盘 23"/>
          <p:cNvSpPr/>
          <p:nvPr/>
        </p:nvSpPr>
        <p:spPr>
          <a:xfrm>
            <a:off x="1140142" y="3183147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3085037" y="318111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776774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69912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1338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645938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1185179" y="3723474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643062" y="3723474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121791" y="3721446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587957" y="3721446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1140142" y="209578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3087359" y="2090406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643062" y="2636110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643062" y="2630733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 flipH="1">
            <a:off x="3587957" y="2630733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50" idx="3"/>
            <a:endCxn id="25" idx="1"/>
          </p:cNvCxnSpPr>
          <p:nvPr/>
        </p:nvCxnSpPr>
        <p:spPr>
          <a:xfrm>
            <a:off x="1643062" y="2636110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57736" y="3146063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276955" y="1563189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24363" y="1596441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C87C929-4843-481C-90D1-835EF032D80C}"/>
              </a:ext>
            </a:extLst>
          </p:cNvPr>
          <p:cNvGrpSpPr/>
          <p:nvPr/>
        </p:nvGrpSpPr>
        <p:grpSpPr>
          <a:xfrm>
            <a:off x="9327092" y="1704473"/>
            <a:ext cx="1792863" cy="2336037"/>
            <a:chOff x="11859626" y="845504"/>
            <a:chExt cx="1792863" cy="2727722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DBDF632-7CA2-4A5F-9CE9-8065FB675F8F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1990162" y="1243556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574927" y="1627724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cxnSpLocks/>
          </p:cNvCxnSpPr>
          <p:nvPr/>
        </p:nvCxnSpPr>
        <p:spPr>
          <a:xfrm flipH="1">
            <a:off x="1771651" y="2712652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515169" y="2704135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010586" y="3570755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939647" y="3718787"/>
            <a:ext cx="1303569" cy="879119"/>
            <a:chOff x="483272" y="4215256"/>
            <a:chExt cx="1303569" cy="879119"/>
          </a:xfrm>
        </p:grpSpPr>
        <p:cxnSp>
          <p:nvCxnSpPr>
            <p:cNvPr id="131" name="直接连接符 130"/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660453" y="3208519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682146" y="1624703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</p:cNvCxnSpPr>
          <p:nvPr/>
        </p:nvCxnSpPr>
        <p:spPr>
          <a:xfrm>
            <a:off x="1593582" y="1914958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3450399-321E-4866-98E6-1ECCABCCDC2D}"/>
              </a:ext>
            </a:extLst>
          </p:cNvPr>
          <p:cNvGrpSpPr/>
          <p:nvPr/>
        </p:nvGrpSpPr>
        <p:grpSpPr>
          <a:xfrm>
            <a:off x="1082681" y="591303"/>
            <a:ext cx="2550361" cy="630452"/>
            <a:chOff x="322363" y="225880"/>
            <a:chExt cx="2550361" cy="630452"/>
          </a:xfrm>
        </p:grpSpPr>
        <p:cxnSp>
          <p:nvCxnSpPr>
            <p:cNvPr id="13" name="直接箭头连接符 12"/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/>
              <a:stCxn id="102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cxnSpLocks/>
              <a:endCxn id="103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793585A-AB4B-4818-99F4-88CC074F2EA6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FA250C2-89D8-4DE5-A958-EA1F0E9E4E45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BF0165-5039-4A4B-A256-0F35914A4244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D5584E9-7096-46A7-AD71-9F742E000987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6BDB01D-8A19-4B24-8A8C-DFE6FC8F2F8F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CF46CA28-DA42-4167-AA4C-0CB2347A06AF}"/>
              </a:ext>
            </a:extLst>
          </p:cNvPr>
          <p:cNvSpPr/>
          <p:nvPr/>
        </p:nvSpPr>
        <p:spPr>
          <a:xfrm>
            <a:off x="896057" y="4589137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8F5D24A-8C6B-42E8-968E-FC3DA46D1577}"/>
              </a:ext>
            </a:extLst>
          </p:cNvPr>
          <p:cNvSpPr txBox="1"/>
          <p:nvPr/>
        </p:nvSpPr>
        <p:spPr>
          <a:xfrm>
            <a:off x="771790" y="523879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4233C31-A8D6-4508-8297-ED2EE9CEE570}"/>
              </a:ext>
            </a:extLst>
          </p:cNvPr>
          <p:cNvSpPr txBox="1"/>
          <p:nvPr/>
        </p:nvSpPr>
        <p:spPr>
          <a:xfrm>
            <a:off x="169454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00341A0-66E2-4FB4-8FD4-47E1499C65DC}"/>
              </a:ext>
            </a:extLst>
          </p:cNvPr>
          <p:cNvSpPr txBox="1"/>
          <p:nvPr/>
        </p:nvSpPr>
        <p:spPr>
          <a:xfrm>
            <a:off x="27168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97C8067-1233-48DD-A284-AD99F36B684A}"/>
              </a:ext>
            </a:extLst>
          </p:cNvPr>
          <p:cNvSpPr txBox="1"/>
          <p:nvPr/>
        </p:nvSpPr>
        <p:spPr>
          <a:xfrm>
            <a:off x="36439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2A806A3-660C-416D-B025-3D46080E9593}"/>
              </a:ext>
            </a:extLst>
          </p:cNvPr>
          <p:cNvSpPr/>
          <p:nvPr/>
        </p:nvSpPr>
        <p:spPr>
          <a:xfrm>
            <a:off x="1825997" y="458956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ABF90F3-FD83-4821-A672-8D4B6AD2F69B}"/>
              </a:ext>
            </a:extLst>
          </p:cNvPr>
          <p:cNvSpPr/>
          <p:nvPr/>
        </p:nvSpPr>
        <p:spPr>
          <a:xfrm>
            <a:off x="2829051" y="459591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1C2F60-5227-40B0-B2CA-A77C9791EFFD}"/>
              </a:ext>
            </a:extLst>
          </p:cNvPr>
          <p:cNvSpPr/>
          <p:nvPr/>
        </p:nvSpPr>
        <p:spPr>
          <a:xfrm>
            <a:off x="3802994" y="451004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C99EE00-2DCE-4585-B556-FAFDC417AED7}"/>
              </a:ext>
            </a:extLst>
          </p:cNvPr>
          <p:cNvSpPr/>
          <p:nvPr/>
        </p:nvSpPr>
        <p:spPr>
          <a:xfrm>
            <a:off x="3763984" y="45578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64125E4-2F0C-4DC0-A531-A05093C18350}"/>
              </a:ext>
            </a:extLst>
          </p:cNvPr>
          <p:cNvSpPr/>
          <p:nvPr/>
        </p:nvSpPr>
        <p:spPr>
          <a:xfrm>
            <a:off x="3723941" y="460265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BF558E5-37E2-49AB-A84D-D298A7EC96D7}"/>
              </a:ext>
            </a:extLst>
          </p:cNvPr>
          <p:cNvSpPr/>
          <p:nvPr/>
        </p:nvSpPr>
        <p:spPr>
          <a:xfrm>
            <a:off x="3683112" y="46534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3655FC6-0F5F-4C26-B9BD-8A50007AF591}"/>
              </a:ext>
            </a:extLst>
          </p:cNvPr>
          <p:cNvGrpSpPr/>
          <p:nvPr/>
        </p:nvGrpSpPr>
        <p:grpSpPr>
          <a:xfrm>
            <a:off x="6436863" y="1935715"/>
            <a:ext cx="2551677" cy="1710805"/>
            <a:chOff x="6543070" y="2256433"/>
            <a:chExt cx="2551677" cy="1710805"/>
          </a:xfrm>
        </p:grpSpPr>
        <p:cxnSp>
          <p:nvCxnSpPr>
            <p:cNvPr id="128" name="直接箭头连接符 127"/>
            <p:cNvCxnSpPr>
              <a:cxnSpLocks/>
              <a:stCxn id="167" idx="2"/>
              <a:endCxn id="177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cxnSpLocks/>
              <a:stCxn id="167" idx="2"/>
              <a:endCxn id="179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cxnSpLocks/>
              <a:stCxn id="167" idx="2"/>
              <a:endCxn id="180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6" name="左大括号 165"/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EE8DDF5-88A2-4C6A-8FC8-C78FFDD8A634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3085A04-0AFC-46C5-85C5-95C403F6107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C223849-F31B-4D57-9CA1-1868609D9683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F6C68F7-AE64-4D99-AD34-EFD5EE7C4049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左大括号 187">
              <a:extLst>
                <a:ext uri="{FF2B5EF4-FFF2-40B4-BE49-F238E27FC236}">
                  <a16:creationId xmlns:a16="http://schemas.microsoft.com/office/drawing/2014/main" id="{2C69DBB1-A6BB-4D0A-9500-C745FB96973A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5C5928-0810-4640-A943-81AD8FD70E73}"/>
              </a:ext>
            </a:extLst>
          </p:cNvPr>
          <p:cNvCxnSpPr>
            <a:cxnSpLocks/>
          </p:cNvCxnSpPr>
          <p:nvPr/>
        </p:nvCxnSpPr>
        <p:spPr>
          <a:xfrm>
            <a:off x="1834258" y="1258382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1C720B77-026F-4FD0-978F-19AC6EC5796C}"/>
              </a:ext>
            </a:extLst>
          </p:cNvPr>
          <p:cNvGrpSpPr/>
          <p:nvPr/>
        </p:nvGrpSpPr>
        <p:grpSpPr>
          <a:xfrm>
            <a:off x="7498873" y="523254"/>
            <a:ext cx="2644314" cy="626680"/>
            <a:chOff x="7529352" y="718785"/>
            <a:chExt cx="2644314" cy="626680"/>
          </a:xfrm>
        </p:grpSpPr>
        <p:sp>
          <p:nvSpPr>
            <p:cNvPr id="213" name="文本框 212"/>
            <p:cNvSpPr txBox="1"/>
            <p:nvPr/>
          </p:nvSpPr>
          <p:spPr>
            <a:xfrm>
              <a:off x="8308730" y="71878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C7BDF92-D249-46F0-BA72-A36431FC5469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91AA301-95DE-4C23-B1B1-BF07B4C34D56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4589F94-E6A1-4F67-8E7D-9641FAB145B1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061559B-76A3-4F67-B5E6-236C1AA1DBFE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2FB57705-6E89-41A2-9EFD-1F7D322CDBC7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3360894-18AE-4B8C-A5E1-AB2E94DFA0D9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144DB350-1520-4CE7-ABDE-6E68A66BC91C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24001F-089E-4942-91C8-295A7F2D75DB}"/>
              </a:ext>
            </a:extLst>
          </p:cNvPr>
          <p:cNvGrpSpPr/>
          <p:nvPr/>
        </p:nvGrpSpPr>
        <p:grpSpPr>
          <a:xfrm>
            <a:off x="10147713" y="4339719"/>
            <a:ext cx="2731746" cy="600552"/>
            <a:chOff x="7205508" y="1711086"/>
            <a:chExt cx="2731746" cy="600552"/>
          </a:xfrm>
        </p:grpSpPr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C8A1865B-CC29-4EDE-BFE1-BAB8A8B575C5}"/>
                </a:ext>
              </a:extLst>
            </p:cNvPr>
            <p:cNvCxnSpPr>
              <a:cxnSpLocks/>
            </p:cNvCxnSpPr>
            <p:nvPr/>
          </p:nvCxnSpPr>
          <p:spPr>
            <a:xfrm>
              <a:off x="8571381" y="1711086"/>
              <a:ext cx="0" cy="60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7205508" y="1794204"/>
              <a:ext cx="27317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324ACD40-5E2B-4A12-B9C5-FCE5BD26FF98}"/>
              </a:ext>
            </a:extLst>
          </p:cNvPr>
          <p:cNvGrpSpPr/>
          <p:nvPr/>
        </p:nvGrpSpPr>
        <p:grpSpPr>
          <a:xfrm>
            <a:off x="10147713" y="5153608"/>
            <a:ext cx="2915651" cy="633649"/>
            <a:chOff x="7687386" y="1711086"/>
            <a:chExt cx="1767989" cy="437056"/>
          </a:xfrm>
        </p:grpSpPr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46544439-6397-4517-BB1B-827EE969D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1380" y="1711086"/>
              <a:ext cx="1" cy="43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5701C7B-816D-44EC-BC95-C225834D0A56}"/>
                </a:ext>
              </a:extLst>
            </p:cNvPr>
            <p:cNvSpPr txBox="1"/>
            <p:nvPr/>
          </p:nvSpPr>
          <p:spPr>
            <a:xfrm>
              <a:off x="7687386" y="1786848"/>
              <a:ext cx="1767989" cy="2547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Configuration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8A2A096D-7C71-45D6-9114-103A19259CBE}"/>
              </a:ext>
            </a:extLst>
          </p:cNvPr>
          <p:cNvGrpSpPr/>
          <p:nvPr/>
        </p:nvGrpSpPr>
        <p:grpSpPr>
          <a:xfrm>
            <a:off x="6233190" y="3544662"/>
            <a:ext cx="2471103" cy="2616857"/>
            <a:chOff x="5412562" y="2438276"/>
            <a:chExt cx="2471103" cy="2616857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0C40260-6ADE-4486-A4C6-F18249B9F913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1E6A5F5-571A-4BEA-A03A-EE942A7CF3E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C766DCC7-AE9C-4464-9BB0-BFD2A433F2F4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B1C2596-044D-461A-A22E-E50912C79C3D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B2E8608-DDCC-456D-A653-8E5F0B3D7894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816DFFA-7EA9-4931-B89C-DDC38F7D4DE3}"/>
                </a:ext>
              </a:extLst>
            </p:cNvPr>
            <p:cNvCxnSpPr>
              <a:cxnSpLocks/>
              <a:endCxn id="192" idx="0"/>
            </p:cNvCxnSpPr>
            <p:nvPr/>
          </p:nvCxnSpPr>
          <p:spPr>
            <a:xfrm>
              <a:off x="6096000" y="2522204"/>
              <a:ext cx="0" cy="74509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01DC1C34-FAB9-4C55-A57A-1397173CB286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C08D3AE9-47BC-4B57-AF08-A2E28A58B728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A30436D-16D8-462F-82C8-99549731D753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1F8EE4F-9236-40C9-B39D-2020ABC017D1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F77BCEC7-DB14-4DF8-832C-201E87EB802A}"/>
                </a:ext>
              </a:extLst>
            </p:cNvPr>
            <p:cNvCxnSpPr>
              <a:cxnSpLocks/>
              <a:stCxn id="192" idx="2"/>
              <a:endCxn id="222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29ACF191-3D1D-4B82-B53C-7DC8F0B55566}"/>
                </a:ext>
              </a:extLst>
            </p:cNvPr>
            <p:cNvCxnSpPr>
              <a:cxnSpLocks/>
              <a:stCxn id="222" idx="2"/>
              <a:endCxn id="218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4B11F736-593D-4E34-86CC-AAC9F32EFD6A}"/>
                </a:ext>
              </a:extLst>
            </p:cNvPr>
            <p:cNvCxnSpPr>
              <a:cxnSpLocks/>
              <a:stCxn id="219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236BBEB1-145E-427C-93D8-1315BA78B40A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4" name="连接符: 曲线 233">
              <a:extLst>
                <a:ext uri="{FF2B5EF4-FFF2-40B4-BE49-F238E27FC236}">
                  <a16:creationId xmlns:a16="http://schemas.microsoft.com/office/drawing/2014/main" id="{F2762685-6F07-48BB-B3EE-4E877036215F}"/>
                </a:ext>
              </a:extLst>
            </p:cNvPr>
            <p:cNvCxnSpPr>
              <a:cxnSpLocks/>
              <a:stCxn id="218" idx="3"/>
              <a:endCxn id="219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4A04167B-3C06-4AC9-A349-B377F00A186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7206180" y="4801219"/>
              <a:ext cx="0" cy="253914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B1055031-F19C-4F0A-9479-31F4D34CA5A0}"/>
                </a:ext>
              </a:extLst>
            </p:cNvPr>
            <p:cNvSpPr txBox="1"/>
            <p:nvPr/>
          </p:nvSpPr>
          <p:spPr>
            <a:xfrm>
              <a:off x="5450745" y="243827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DBDDC02D-3481-4257-987E-A1D6DCA0D817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6B0ED11A-49D3-44E0-9AF2-327D5507BA5A}"/>
              </a:ext>
            </a:extLst>
          </p:cNvPr>
          <p:cNvGrpSpPr/>
          <p:nvPr/>
        </p:nvGrpSpPr>
        <p:grpSpPr>
          <a:xfrm>
            <a:off x="-381353" y="6267814"/>
            <a:ext cx="5791200" cy="6172588"/>
            <a:chOff x="0" y="726353"/>
            <a:chExt cx="5791200" cy="6172588"/>
          </a:xfrm>
        </p:grpSpPr>
        <p:sp>
          <p:nvSpPr>
            <p:cNvPr id="247" name="对话气泡: 圆角矩形 246">
              <a:extLst>
                <a:ext uri="{FF2B5EF4-FFF2-40B4-BE49-F238E27FC236}">
                  <a16:creationId xmlns:a16="http://schemas.microsoft.com/office/drawing/2014/main" id="{D9DA1166-2B0B-4FBA-8917-957A15041514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221"/>
                <a:gd name="adj2" fmla="val 53913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12D2899C-1906-49FC-88A5-F3AB9290E4C0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B5D554EF-AE42-4811-BE9C-AA0B40F221D3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B172BBAF-3890-4A2D-89B9-07A63F0A2DB7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97082384-0669-4DC5-846A-24178EEC36F7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11C971F7-A2D8-4DA6-BFA6-FE6DB146406E}"/>
                  </a:ext>
                </a:extLst>
              </p:cNvPr>
              <p:cNvCxnSpPr>
                <a:cxnSpLocks/>
                <a:stCxn id="289" idx="2"/>
                <a:endCxn id="290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>
                <a:extLst>
                  <a:ext uri="{FF2B5EF4-FFF2-40B4-BE49-F238E27FC236}">
                    <a16:creationId xmlns:a16="http://schemas.microsoft.com/office/drawing/2014/main" id="{11249FC6-33EB-4E14-9658-62FD958F39C3}"/>
                  </a:ext>
                </a:extLst>
              </p:cNvPr>
              <p:cNvCxnSpPr>
                <a:cxnSpLocks/>
                <a:stCxn id="289" idx="2"/>
                <a:endCxn id="291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154CBB7B-7AD7-43AF-B783-5DD6C021C282}"/>
                  </a:ext>
                </a:extLst>
              </p:cNvPr>
              <p:cNvCxnSpPr>
                <a:cxnSpLocks/>
                <a:stCxn id="289" idx="2"/>
                <a:endCxn id="292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6" name="左大括号 285">
                <a:extLst>
                  <a:ext uri="{FF2B5EF4-FFF2-40B4-BE49-F238E27FC236}">
                    <a16:creationId xmlns:a16="http://schemas.microsoft.com/office/drawing/2014/main" id="{B8258D68-1742-4E22-A30F-CB2F4D9C3330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BD6300DF-A402-4A6F-A244-E5D3BF05FAA6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F009E184-5527-4E03-A83A-B245C1C7728F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E7D691DF-A197-4714-8999-C8F0492EC0FF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5D037A4-E816-4262-BC22-FB6370B3D727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D3FCA799-A5F5-4784-8EE3-29BC5A12050A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C8993E0-9604-4885-9005-1DEF98D2BFEA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左大括号 292">
                <a:extLst>
                  <a:ext uri="{FF2B5EF4-FFF2-40B4-BE49-F238E27FC236}">
                    <a16:creationId xmlns:a16="http://schemas.microsoft.com/office/drawing/2014/main" id="{C6A08437-9E16-4F48-A6DA-4EE920B174DF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1C4E9710-E8C3-44BF-8691-6E2D27CA7AF7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0010ECE4-7342-46E5-84D7-9C62DB46C896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33393BC-8CD2-487D-AF3F-4E720605B2C5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B40F8D52-72AE-4E12-9C44-91B3DB0B02F6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0ED6C9D0-2DB9-4D25-8345-7DF4C0AAA46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2435B184-E0D4-45E3-9164-98C881FAE479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B812B29-D840-4CF8-BC02-22C2805E6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96FA4A79-C5C2-48B8-9B4D-C51ADB10EB2A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1CB3687-6E23-4537-BA00-5A9280B8B206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97C9685E-3926-45B3-ABCB-6F7DB8C3FA65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2C4FA4CD-34FC-45F9-86E4-2238C5A4EA78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C99504B3-A3CF-46EC-A998-D134147F6852}"/>
                  </a:ext>
                </a:extLst>
              </p:cNvPr>
              <p:cNvCxnSpPr>
                <a:cxnSpLocks/>
                <a:stCxn id="266" idx="2"/>
                <a:endCxn id="271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0356BBE4-F1F3-4B16-98C0-4C49DB88E926}"/>
                  </a:ext>
                </a:extLst>
              </p:cNvPr>
              <p:cNvCxnSpPr>
                <a:cxnSpLocks/>
                <a:stCxn id="271" idx="2"/>
                <a:endCxn id="267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CF519B8E-F525-475A-8441-92574C90D847}"/>
                  </a:ext>
                </a:extLst>
              </p:cNvPr>
              <p:cNvCxnSpPr>
                <a:cxnSpLocks/>
                <a:stCxn id="268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0710196A-2AF2-430D-BF6A-554D3CB91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连接符: 曲线 278">
                <a:extLst>
                  <a:ext uri="{FF2B5EF4-FFF2-40B4-BE49-F238E27FC236}">
                    <a16:creationId xmlns:a16="http://schemas.microsoft.com/office/drawing/2014/main" id="{4DC2381E-BA7F-4451-83D1-1BED9FE88553}"/>
                  </a:ext>
                </a:extLst>
              </p:cNvPr>
              <p:cNvCxnSpPr>
                <a:cxnSpLocks/>
                <a:stCxn id="267" idx="3"/>
                <a:endCxn id="268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702CAF77-5219-4AC3-9FA2-3C080BA79B00}"/>
                  </a:ext>
                </a:extLst>
              </p:cNvPr>
              <p:cNvCxnSpPr>
                <a:cxnSpLocks/>
                <a:stCxn id="269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F99EFAC9-92CA-42EB-A0CB-AB9EE30E8F14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A66EBEBF-D420-497C-B4A4-79DAC20C88EF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704B0279-5A1E-457D-8021-D4A210214A8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1CCE991D-EF63-426D-870E-F48350C6D899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AD2FF50B-FC8E-4A25-81AC-FC94D72AC1D9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C750F8BB-B563-4FB0-A96E-BFD01A13D7A0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2C902D34-E108-455A-9B4F-463104F195A7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50E903D3-CDA2-47D4-B820-D2EE588A35FD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B6C1C403-16D5-4909-B12A-C10F4EB593E7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C199E0BF-9A25-4C72-BE87-FA3580F93769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4CDE431F-2AB1-4248-98AE-A2EAA9D0E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连接符: 肘形 251">
              <a:extLst>
                <a:ext uri="{FF2B5EF4-FFF2-40B4-BE49-F238E27FC236}">
                  <a16:creationId xmlns:a16="http://schemas.microsoft.com/office/drawing/2014/main" id="{0069DAD5-786B-4C45-9C9A-3EB6C0E7E609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CD00D841-FF40-461C-A4DB-4AAB24ED53EC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4" name="连接符: 肘形 253">
              <a:extLst>
                <a:ext uri="{FF2B5EF4-FFF2-40B4-BE49-F238E27FC236}">
                  <a16:creationId xmlns:a16="http://schemas.microsoft.com/office/drawing/2014/main" id="{B06337A5-AE45-4A12-B1C7-27EB97124752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连接符: 肘形 254">
              <a:extLst>
                <a:ext uri="{FF2B5EF4-FFF2-40B4-BE49-F238E27FC236}">
                  <a16:creationId xmlns:a16="http://schemas.microsoft.com/office/drawing/2014/main" id="{B437FD4D-65D6-4C8A-8477-2D4B743C17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5A17D80E-3332-441F-97A7-19478926B9B8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317ED9B-7B47-45B0-8AE5-D772FC5F81D3}"/>
              </a:ext>
            </a:extLst>
          </p:cNvPr>
          <p:cNvSpPr/>
          <p:nvPr/>
        </p:nvSpPr>
        <p:spPr>
          <a:xfrm>
            <a:off x="541954" y="261042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45F2C874-DFD9-4ACC-8914-9441322D0ED8}"/>
              </a:ext>
            </a:extLst>
          </p:cNvPr>
          <p:cNvSpPr/>
          <p:nvPr/>
        </p:nvSpPr>
        <p:spPr>
          <a:xfrm>
            <a:off x="2486849" y="2608395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6" name="矩形: 圆角 2">
            <a:extLst>
              <a:ext uri="{FF2B5EF4-FFF2-40B4-BE49-F238E27FC236}">
                <a16:creationId xmlns:a16="http://schemas.microsoft.com/office/drawing/2014/main" id="{75D66764-A9FF-4DDF-8DAD-B0E01A955932}"/>
              </a:ext>
            </a:extLst>
          </p:cNvPr>
          <p:cNvSpPr/>
          <p:nvPr/>
        </p:nvSpPr>
        <p:spPr>
          <a:xfrm>
            <a:off x="178586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2">
            <a:extLst>
              <a:ext uri="{FF2B5EF4-FFF2-40B4-BE49-F238E27FC236}">
                <a16:creationId xmlns:a16="http://schemas.microsoft.com/office/drawing/2014/main" id="{18E2F191-D36E-4DA8-9B6A-3783DB644D78}"/>
              </a:ext>
            </a:extLst>
          </p:cNvPr>
          <p:cNvSpPr/>
          <p:nvPr/>
        </p:nvSpPr>
        <p:spPr>
          <a:xfrm>
            <a:off x="110093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C9473C5F-B9B6-442A-B5E5-75A9345935D8}"/>
              </a:ext>
            </a:extLst>
          </p:cNvPr>
          <p:cNvSpPr/>
          <p:nvPr/>
        </p:nvSpPr>
        <p:spPr>
          <a:xfrm>
            <a:off x="211519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2">
            <a:extLst>
              <a:ext uri="{FF2B5EF4-FFF2-40B4-BE49-F238E27FC236}">
                <a16:creationId xmlns:a16="http://schemas.microsoft.com/office/drawing/2014/main" id="{3597D20E-312C-4BF9-8080-2CB5BBDE6A0E}"/>
              </a:ext>
            </a:extLst>
          </p:cNvPr>
          <p:cNvSpPr/>
          <p:nvPr/>
        </p:nvSpPr>
        <p:spPr>
          <a:xfrm>
            <a:off x="3047750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37F8479-2F27-42E7-93D0-E9A10677051B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86991" y="3150750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B4B3DF-AAD1-494B-A8DA-B3C59ED4CF93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H="1" flipV="1">
            <a:off x="1044874" y="3150750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803BF-A5FA-417E-BEAD-9EEBA2FFB64B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V="1">
            <a:off x="2523603" y="3148722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A903F0-4A1C-4CE8-832E-3FC6B31980D1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2989769" y="3148722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69CA5108-F50F-44DC-8B72-64EF3C3B986A}"/>
              </a:ext>
            </a:extLst>
          </p:cNvPr>
          <p:cNvSpPr/>
          <p:nvPr/>
        </p:nvSpPr>
        <p:spPr>
          <a:xfrm>
            <a:off x="541954" y="152305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F431EA31-1906-4393-9BE6-C2BA5905DE10}"/>
              </a:ext>
            </a:extLst>
          </p:cNvPr>
          <p:cNvSpPr/>
          <p:nvPr/>
        </p:nvSpPr>
        <p:spPr>
          <a:xfrm>
            <a:off x="2489171" y="1517682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F67BA79-9FBE-4A11-B17D-165A9EE0DDDD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1044874" y="2063386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2B7C8F0-03F8-4EE2-962E-06A2DCACF018}"/>
              </a:ext>
            </a:extLst>
          </p:cNvPr>
          <p:cNvCxnSpPr>
            <a:stCxn id="15" idx="3"/>
            <a:endCxn id="4" idx="1"/>
          </p:cNvCxnSpPr>
          <p:nvPr/>
        </p:nvCxnSpPr>
        <p:spPr>
          <a:xfrm flipH="1">
            <a:off x="1044874" y="2058009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9C1487A-FCF6-4196-AA06-2D45539498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H="1">
            <a:off x="2989769" y="2058009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3CBE8F-198C-40FA-9978-C58CABACC00B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1044874" y="2063386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12DEA-CC9E-41E9-BB31-8F145F910A6A}"/>
              </a:ext>
            </a:extLst>
          </p:cNvPr>
          <p:cNvSpPr txBox="1"/>
          <p:nvPr/>
        </p:nvSpPr>
        <p:spPr>
          <a:xfrm>
            <a:off x="3597382" y="2548202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50A95B-E65F-4041-BFBE-5A50C3860FC1}"/>
              </a:ext>
            </a:extLst>
          </p:cNvPr>
          <p:cNvSpPr txBox="1"/>
          <p:nvPr/>
        </p:nvSpPr>
        <p:spPr>
          <a:xfrm>
            <a:off x="1678767" y="990465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67ED08-BBF9-4DD1-8B32-63D37D09BC73}"/>
              </a:ext>
            </a:extLst>
          </p:cNvPr>
          <p:cNvSpPr txBox="1"/>
          <p:nvPr/>
        </p:nvSpPr>
        <p:spPr>
          <a:xfrm>
            <a:off x="326175" y="1023717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366B88-93B4-4E1B-B7A2-B3C77E342210}"/>
              </a:ext>
            </a:extLst>
          </p:cNvPr>
          <p:cNvSpPr txBox="1"/>
          <p:nvPr/>
        </p:nvSpPr>
        <p:spPr>
          <a:xfrm>
            <a:off x="1391974" y="67083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8C7D16-34D5-485D-BDF9-F94A1FD4E6E8}"/>
              </a:ext>
            </a:extLst>
          </p:cNvPr>
          <p:cNvCxnSpPr/>
          <p:nvPr/>
        </p:nvCxnSpPr>
        <p:spPr>
          <a:xfrm flipH="1">
            <a:off x="976739" y="1055000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1C8CD3-71E1-4024-934A-F70F93463DED}"/>
              </a:ext>
            </a:extLst>
          </p:cNvPr>
          <p:cNvCxnSpPr>
            <a:cxnSpLocks/>
          </p:cNvCxnSpPr>
          <p:nvPr/>
        </p:nvCxnSpPr>
        <p:spPr>
          <a:xfrm flipH="1">
            <a:off x="1173463" y="2139928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5874F4-9E27-40EB-A056-33FEFE4C2354}"/>
              </a:ext>
            </a:extLst>
          </p:cNvPr>
          <p:cNvCxnSpPr/>
          <p:nvPr/>
        </p:nvCxnSpPr>
        <p:spPr>
          <a:xfrm>
            <a:off x="2916981" y="2131411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C64E22-EA5B-4444-9B0D-6A1D820C3F63}"/>
              </a:ext>
            </a:extLst>
          </p:cNvPr>
          <p:cNvGrpSpPr/>
          <p:nvPr/>
        </p:nvGrpSpPr>
        <p:grpSpPr>
          <a:xfrm>
            <a:off x="412398" y="2998031"/>
            <a:ext cx="1278076" cy="1082917"/>
            <a:chOff x="508765" y="4101286"/>
            <a:chExt cx="1278076" cy="108291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46C2F74-94B3-4732-88EE-89841B4E4D87}"/>
                </a:ext>
              </a:extLst>
            </p:cNvPr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CBF0CF-45C2-4B91-99BA-EE00568C036B}"/>
                </a:ext>
              </a:extLst>
            </p:cNvPr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C45609A-5A90-421A-ACC1-5030ED225C5D}"/>
                </a:ext>
              </a:extLst>
            </p:cNvPr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CD6813-A480-4FAB-B774-19CDD2EFEB98}"/>
                </a:ext>
              </a:extLst>
            </p:cNvPr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E679EFA-3C06-4201-A8FD-9BAE04FEEB9F}"/>
                </a:ext>
              </a:extLst>
            </p:cNvPr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D7685DA-BE45-4AD8-9F74-183C065FCDE1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47DC5B-4DC8-4F00-88D2-11F88568012D}"/>
              </a:ext>
            </a:extLst>
          </p:cNvPr>
          <p:cNvGrpSpPr/>
          <p:nvPr/>
        </p:nvGrpSpPr>
        <p:grpSpPr>
          <a:xfrm>
            <a:off x="2341459" y="3146063"/>
            <a:ext cx="1303569" cy="879119"/>
            <a:chOff x="483272" y="4215256"/>
            <a:chExt cx="1303569" cy="879119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01A0759-3E18-4028-99D5-0A8D46D0F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EC0B560-FA54-4F67-95A5-B455CCC89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F4F9ED0-8F74-405B-8D36-C82DA38E9E0A}"/>
                </a:ext>
              </a:extLst>
            </p:cNvPr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BB49B11-F0E8-490D-8487-0B34EBF9F53D}"/>
                </a:ext>
              </a:extLst>
            </p:cNvPr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FBFC556-01DE-4F6F-A172-34AE1BEFF3C1}"/>
                </a:ext>
              </a:extLst>
            </p:cNvPr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0C3EB19-F646-4971-BA3A-F742DEC84D10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5E0B162-BE27-405B-AE6F-339575202FE6}"/>
              </a:ext>
            </a:extLst>
          </p:cNvPr>
          <p:cNvCxnSpPr>
            <a:cxnSpLocks/>
          </p:cNvCxnSpPr>
          <p:nvPr/>
        </p:nvCxnSpPr>
        <p:spPr>
          <a:xfrm flipH="1">
            <a:off x="1062265" y="2635795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6748E3-A7AD-414D-96AF-32D59CFB7FAE}"/>
              </a:ext>
            </a:extLst>
          </p:cNvPr>
          <p:cNvCxnSpPr/>
          <p:nvPr/>
        </p:nvCxnSpPr>
        <p:spPr>
          <a:xfrm flipH="1" flipV="1">
            <a:off x="3083958" y="1051979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4313242-4DB2-4D21-9ED3-A6126767ED64}"/>
              </a:ext>
            </a:extLst>
          </p:cNvPr>
          <p:cNvCxnSpPr>
            <a:cxnSpLocks/>
          </p:cNvCxnSpPr>
          <p:nvPr/>
        </p:nvCxnSpPr>
        <p:spPr>
          <a:xfrm>
            <a:off x="995394" y="1342234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A36864-B53A-4F5C-B136-4E7A2AD06D8D}"/>
              </a:ext>
            </a:extLst>
          </p:cNvPr>
          <p:cNvGrpSpPr/>
          <p:nvPr/>
        </p:nvGrpSpPr>
        <p:grpSpPr>
          <a:xfrm>
            <a:off x="484493" y="18579"/>
            <a:ext cx="2550361" cy="630452"/>
            <a:chOff x="322363" y="225880"/>
            <a:chExt cx="2550361" cy="63045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FBCBF19-A2DE-4DE2-82DD-41BD85808A80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8FA58A9-791A-40DA-8D03-7E0C6DA211E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99B6E3D-3394-4D7B-8253-45E45B53AD27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151F31-EFB6-423C-84F9-89AB5A039CE1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31C0E24-459B-4873-892F-2D8E8BFE149D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2B6C705-4453-41F6-B02F-BB3CF54472AC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87D24C3-69A1-4216-A377-A159366CEE54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03CE245-4D44-4E03-BFBE-BD763D52EBB3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B61980AF-2630-48FB-A9AD-59253D92F0A7}"/>
              </a:ext>
            </a:extLst>
          </p:cNvPr>
          <p:cNvSpPr/>
          <p:nvPr/>
        </p:nvSpPr>
        <p:spPr>
          <a:xfrm>
            <a:off x="297869" y="4016413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F3595A-1761-4020-9E36-937FBA93FFF7}"/>
              </a:ext>
            </a:extLst>
          </p:cNvPr>
          <p:cNvSpPr txBox="1"/>
          <p:nvPr/>
        </p:nvSpPr>
        <p:spPr>
          <a:xfrm>
            <a:off x="173602" y="466606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23EB75-DA3A-4E55-8B29-AED2E6DCC86B}"/>
              </a:ext>
            </a:extLst>
          </p:cNvPr>
          <p:cNvSpPr txBox="1"/>
          <p:nvPr/>
        </p:nvSpPr>
        <p:spPr>
          <a:xfrm>
            <a:off x="109635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EA512B-9A38-4CE7-A59D-F57785524967}"/>
              </a:ext>
            </a:extLst>
          </p:cNvPr>
          <p:cNvSpPr txBox="1"/>
          <p:nvPr/>
        </p:nvSpPr>
        <p:spPr>
          <a:xfrm>
            <a:off x="21187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9CC221D-C8AA-49D1-90ED-7AB1829E6422}"/>
              </a:ext>
            </a:extLst>
          </p:cNvPr>
          <p:cNvSpPr txBox="1"/>
          <p:nvPr/>
        </p:nvSpPr>
        <p:spPr>
          <a:xfrm>
            <a:off x="30458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2AEAFA-FED5-4A34-87B1-9474ADA9B869}"/>
              </a:ext>
            </a:extLst>
          </p:cNvPr>
          <p:cNvSpPr/>
          <p:nvPr/>
        </p:nvSpPr>
        <p:spPr>
          <a:xfrm>
            <a:off x="1227809" y="401683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D2139A-F455-40F7-A547-4E96DAD12D92}"/>
              </a:ext>
            </a:extLst>
          </p:cNvPr>
          <p:cNvSpPr/>
          <p:nvPr/>
        </p:nvSpPr>
        <p:spPr>
          <a:xfrm>
            <a:off x="2230863" y="402318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FAB521A-8B5C-4245-9CC6-0053CC8E5B63}"/>
              </a:ext>
            </a:extLst>
          </p:cNvPr>
          <p:cNvSpPr/>
          <p:nvPr/>
        </p:nvSpPr>
        <p:spPr>
          <a:xfrm>
            <a:off x="3204806" y="393731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49A3C91-FC6D-475E-8BEE-C81F8B412998}"/>
              </a:ext>
            </a:extLst>
          </p:cNvPr>
          <p:cNvSpPr/>
          <p:nvPr/>
        </p:nvSpPr>
        <p:spPr>
          <a:xfrm>
            <a:off x="3165796" y="39851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DA7EFB8-370B-45A3-8DC3-76B39843C75F}"/>
              </a:ext>
            </a:extLst>
          </p:cNvPr>
          <p:cNvSpPr/>
          <p:nvPr/>
        </p:nvSpPr>
        <p:spPr>
          <a:xfrm>
            <a:off x="3125753" y="4029931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928190C-312C-4701-9410-4F11CA4034E0}"/>
              </a:ext>
            </a:extLst>
          </p:cNvPr>
          <p:cNvSpPr/>
          <p:nvPr/>
        </p:nvSpPr>
        <p:spPr>
          <a:xfrm>
            <a:off x="3084924" y="4080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AEC416-6104-48F7-BEB8-1428F1E3A0BF}"/>
              </a:ext>
            </a:extLst>
          </p:cNvPr>
          <p:cNvCxnSpPr>
            <a:cxnSpLocks/>
          </p:cNvCxnSpPr>
          <p:nvPr/>
        </p:nvCxnSpPr>
        <p:spPr>
          <a:xfrm>
            <a:off x="1236070" y="685658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6FE01C-9323-46A5-8E21-FBB3CC9F8F1E}"/>
              </a:ext>
            </a:extLst>
          </p:cNvPr>
          <p:cNvGrpSpPr/>
          <p:nvPr/>
        </p:nvGrpSpPr>
        <p:grpSpPr>
          <a:xfrm>
            <a:off x="4503107" y="3435031"/>
            <a:ext cx="1792863" cy="2336037"/>
            <a:chOff x="11859626" y="845504"/>
            <a:chExt cx="1792863" cy="2727722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79F5237-6B73-4B18-926E-C2D57E2C23E7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92CBF63-9596-40C4-9960-5222E42B30B6}"/>
                </a:ext>
              </a:extLst>
            </p:cNvPr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BAF9A3-35C7-45B0-9217-F293F3986C74}"/>
              </a:ext>
            </a:extLst>
          </p:cNvPr>
          <p:cNvGrpSpPr/>
          <p:nvPr/>
        </p:nvGrpSpPr>
        <p:grpSpPr>
          <a:xfrm>
            <a:off x="4427418" y="1208383"/>
            <a:ext cx="2551677" cy="1710805"/>
            <a:chOff x="6543070" y="2256433"/>
            <a:chExt cx="2551677" cy="1710805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DBEBCB8-C50C-443F-825C-725A9798F257}"/>
                </a:ext>
              </a:extLst>
            </p:cNvPr>
            <p:cNvCxnSpPr>
              <a:cxnSpLocks/>
              <a:stCxn id="108" idx="2"/>
              <a:endCxn id="109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B0E1886-8FE9-4A08-9899-A67E44509DE2}"/>
                </a:ext>
              </a:extLst>
            </p:cNvPr>
            <p:cNvCxnSpPr>
              <a:cxnSpLocks/>
              <a:stCxn id="108" idx="2"/>
              <a:endCxn id="110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B02365C-93AD-4F72-A9B9-7BB16B0EC61A}"/>
                </a:ext>
              </a:extLst>
            </p:cNvPr>
            <p:cNvCxnSpPr>
              <a:cxnSpLocks/>
              <a:stCxn id="108" idx="2"/>
              <a:endCxn id="111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左大括号 104">
              <a:extLst>
                <a:ext uri="{FF2B5EF4-FFF2-40B4-BE49-F238E27FC236}">
                  <a16:creationId xmlns:a16="http://schemas.microsoft.com/office/drawing/2014/main" id="{A996E1D4-E902-4D96-A235-A480BBC8B55F}"/>
                </a:ext>
              </a:extLst>
            </p:cNvPr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01C27FF-6475-4AE3-B757-91D868049526}"/>
                </a:ext>
              </a:extLst>
            </p:cNvPr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0908766-6755-4202-AE84-5409AB2C9CF8}"/>
                </a:ext>
              </a:extLst>
            </p:cNvPr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AF6FFF1-EFC5-4AEC-9FF1-FFF46E121C1F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09A007-83E9-4ECF-8EE2-C3103F3346B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69D7A-2DD5-431E-962E-4644EEDEF560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481C0FF-CD89-47EB-A936-CD5FCC086794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左大括号 111">
              <a:extLst>
                <a:ext uri="{FF2B5EF4-FFF2-40B4-BE49-F238E27FC236}">
                  <a16:creationId xmlns:a16="http://schemas.microsoft.com/office/drawing/2014/main" id="{5E8A2E88-BFD0-48FF-B0C7-CAC011930585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31ACADF-58AF-4171-8C89-C71ABC9EFD26}"/>
              </a:ext>
            </a:extLst>
          </p:cNvPr>
          <p:cNvGrpSpPr/>
          <p:nvPr/>
        </p:nvGrpSpPr>
        <p:grpSpPr>
          <a:xfrm>
            <a:off x="227914" y="5278224"/>
            <a:ext cx="3336682" cy="2058560"/>
            <a:chOff x="4766171" y="2869427"/>
            <a:chExt cx="3336682" cy="20585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FABEB71-6BD0-44B0-8346-463DB770001E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FF269A4-F9E1-4930-912E-1335E45594C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61D8144-86C6-4BB0-ADE9-7F64B99A3E4F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69DEC8B-2881-4509-A5F5-5BB338662AF4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5A90F1B-C4F1-4B05-8534-95403CFA16DB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51D9934-9F35-453B-BCB4-C0FE7084B43D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71" y="3466075"/>
              <a:ext cx="86084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4B63BB3-A1FB-4100-AAB6-63B0C5325FC8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A2F6FB1-9710-4985-9E18-95CC13EB7450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E4D10EE-95D8-46EA-ADE2-23A416B8B1D4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E343ED5-C53D-466A-B2A8-36C70881A84B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2092109-4D25-4D6C-B80F-D1F3DBC05047}"/>
                </a:ext>
              </a:extLst>
            </p:cNvPr>
            <p:cNvCxnSpPr>
              <a:cxnSpLocks/>
              <a:stCxn id="85" idx="2"/>
              <a:endCxn id="90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FB855B9-D5C1-4ECB-8EC8-3535C9F97E2E}"/>
                </a:ext>
              </a:extLst>
            </p:cNvPr>
            <p:cNvCxnSpPr>
              <a:cxnSpLocks/>
              <a:stCxn id="90" idx="2"/>
              <a:endCxn id="86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C75BE6C-C4BB-416C-BDBF-0A7AB024156C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DE0F2F1-63C5-4DFB-A281-227F6B0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连接符: 曲线 97">
              <a:extLst>
                <a:ext uri="{FF2B5EF4-FFF2-40B4-BE49-F238E27FC236}">
                  <a16:creationId xmlns:a16="http://schemas.microsoft.com/office/drawing/2014/main" id="{21DA4C43-EB1D-4387-842C-EE0B4764C2D3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13FF39B-6E8F-42F0-B1A9-1A4C53A2AE86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7675161" y="4591879"/>
              <a:ext cx="427692" cy="6377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CAB134C-EE20-47CE-B952-22F55D1D102A}"/>
                </a:ext>
              </a:extLst>
            </p:cNvPr>
            <p:cNvSpPr txBox="1"/>
            <p:nvPr/>
          </p:nvSpPr>
          <p:spPr>
            <a:xfrm>
              <a:off x="4766171" y="3573089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2B57143-2C2C-4F55-A473-4F89865A445D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7165611-41C4-456D-A279-52D948ACD8C8}"/>
              </a:ext>
            </a:extLst>
          </p:cNvPr>
          <p:cNvGrpSpPr/>
          <p:nvPr/>
        </p:nvGrpSpPr>
        <p:grpSpPr>
          <a:xfrm>
            <a:off x="4211207" y="58978"/>
            <a:ext cx="2644314" cy="626680"/>
            <a:chOff x="7529352" y="718785"/>
            <a:chExt cx="2644314" cy="626680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17225F-82D1-48B1-88B4-463F3434D909}"/>
                </a:ext>
              </a:extLst>
            </p:cNvPr>
            <p:cNvSpPr txBox="1"/>
            <p:nvPr/>
          </p:nvSpPr>
          <p:spPr>
            <a:xfrm>
              <a:off x="8308730" y="718785"/>
              <a:ext cx="702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E4E2D2E-0B94-4A8C-9F53-39C14B27E5DA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AEE23EF-71A2-429C-8B4A-CAF7D03AFBF8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6AE1F46-EEFD-445A-9D13-E2C14196045E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F0257CD-3985-47A8-BE14-9FF54585E815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5B46C64-C637-4AAC-B17A-6D5E2C8F33FC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233AA4D-56EF-4AB3-A80C-1B854C13A687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0DD7F74-5D1F-4CDD-9A8D-E17BA965F91B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C1653D5-B477-41ED-BA34-036554DCB626}"/>
              </a:ext>
            </a:extLst>
          </p:cNvPr>
          <p:cNvSpPr txBox="1"/>
          <p:nvPr/>
        </p:nvSpPr>
        <p:spPr>
          <a:xfrm>
            <a:off x="9979782" y="1454668"/>
            <a:ext cx="27317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7FCAA43-61F4-45A3-B418-269CDE53A6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93758" y="5902848"/>
            <a:ext cx="1152573" cy="411583"/>
          </a:xfrm>
          <a:prstGeom prst="bentConnector3">
            <a:avLst>
              <a:gd name="adj1" fmla="val -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5A9F108-97A5-45CA-B3A5-2416E64FEFF6}"/>
              </a:ext>
            </a:extLst>
          </p:cNvPr>
          <p:cNvSpPr txBox="1"/>
          <p:nvPr/>
        </p:nvSpPr>
        <p:spPr>
          <a:xfrm>
            <a:off x="4606156" y="5994787"/>
            <a:ext cx="13545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</a:p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4EDE736-E9C8-4BC0-B433-FB49357F870C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A1C4EA3-E6E5-48CF-8D1C-23ED8D8B36C2}"/>
              </a:ext>
            </a:extLst>
          </p:cNvPr>
          <p:cNvGrpSpPr/>
          <p:nvPr/>
        </p:nvGrpSpPr>
        <p:grpSpPr>
          <a:xfrm>
            <a:off x="2850075" y="1739589"/>
            <a:ext cx="2635857" cy="1294903"/>
            <a:chOff x="2730902" y="68731"/>
            <a:chExt cx="2635857" cy="129490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B8B23F-471C-4B73-B523-BCE1C28E4109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294903"/>
              <a:chOff x="2730902" y="68731"/>
              <a:chExt cx="2635857" cy="1294903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D1B3F97C-DE24-40F2-B078-86D15EE5C943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294903"/>
                <a:chOff x="2547176" y="1080081"/>
                <a:chExt cx="2635857" cy="1294903"/>
              </a:xfrm>
            </p:grpSpPr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33B34ABB-DF58-41BA-968A-433BA7A60FEB}"/>
                    </a:ext>
                  </a:extLst>
                </p:cNvPr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7D9C3729-10AD-43DB-B76C-2BEE4CCFBE40}"/>
                    </a:ext>
                  </a:extLst>
                </p:cNvPr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85DF7857-CBD3-4A3E-9C42-85321DFEEF3C}"/>
                    </a:ext>
                  </a:extLst>
                </p:cNvPr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63A01581-6ABC-41DB-B79C-D5C2219F1FD5}"/>
                    </a:ext>
                  </a:extLst>
                </p:cNvPr>
                <p:cNvCxnSpPr>
                  <a:cxnSpLocks/>
                  <a:stCxn id="129" idx="3"/>
                  <a:endCxn id="130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8E77CFF5-5EBC-4A60-AF51-B280159699C4}"/>
                    </a:ext>
                  </a:extLst>
                </p:cNvPr>
                <p:cNvCxnSpPr>
                  <a:cxnSpLocks/>
                  <a:stCxn id="130" idx="3"/>
                  <a:endCxn id="131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F5C9352E-6B06-4ED8-B0A9-54C03D26F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2899" y="1983698"/>
                  <a:ext cx="274623" cy="3912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79103940-872E-4713-A673-96B036EFCEBE}"/>
                    </a:ext>
                  </a:extLst>
                </p:cNvPr>
                <p:cNvSpPr txBox="1"/>
                <p:nvPr/>
              </p:nvSpPr>
              <p:spPr>
                <a:xfrm>
                  <a:off x="4011963" y="191674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D213E298-5466-42C0-9B4D-AF916ABC9675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A8F951A-4DA3-4C6E-A942-F8AACC29AE7B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95D3EEB-7442-4CEF-B55B-C8284E7D02F9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0651D78-2B17-4B7A-8132-1F8AE484D5DC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AA95410-5B6A-49DC-B53C-F03C5DD6F609}"/>
              </a:ext>
            </a:extLst>
          </p:cNvPr>
          <p:cNvGrpSpPr/>
          <p:nvPr/>
        </p:nvGrpSpPr>
        <p:grpSpPr>
          <a:xfrm>
            <a:off x="3225974" y="3068103"/>
            <a:ext cx="825968" cy="1010966"/>
            <a:chOff x="3426067" y="3163175"/>
            <a:chExt cx="825968" cy="1010966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561A6C9-40FB-4BBB-A9F1-104074F860E5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9AEAED7-C0D2-42FA-B353-1D429069427E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B983462-B9E3-4CE8-BAE6-8B66B8C60D53}"/>
              </a:ext>
            </a:extLst>
          </p:cNvPr>
          <p:cNvGrpSpPr/>
          <p:nvPr/>
        </p:nvGrpSpPr>
        <p:grpSpPr>
          <a:xfrm>
            <a:off x="5740094" y="2324960"/>
            <a:ext cx="825968" cy="1027777"/>
            <a:chOff x="5475295" y="2787802"/>
            <a:chExt cx="825968" cy="1027777"/>
          </a:xfrm>
        </p:grpSpPr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F44940E-FD6D-426F-8795-26780156CA9F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846E184F-D46D-40E6-8C8B-FDDCF6C9D637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CB0FF02-439C-44D7-984C-80BB11A4F749}"/>
              </a:ext>
            </a:extLst>
          </p:cNvPr>
          <p:cNvGrpSpPr/>
          <p:nvPr/>
        </p:nvGrpSpPr>
        <p:grpSpPr>
          <a:xfrm>
            <a:off x="6879006" y="2873613"/>
            <a:ext cx="825968" cy="1024307"/>
            <a:chOff x="6914467" y="3425055"/>
            <a:chExt cx="825968" cy="1024307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36EE11E3-D9AF-4E5E-9E63-13CD82BEF240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1FD6836-DED9-4CF9-B3E0-052CAB3AA646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929375F-C9F7-43CF-8F61-8F1020D5F419}"/>
              </a:ext>
            </a:extLst>
          </p:cNvPr>
          <p:cNvGrpSpPr/>
          <p:nvPr/>
        </p:nvGrpSpPr>
        <p:grpSpPr>
          <a:xfrm>
            <a:off x="4771942" y="3276225"/>
            <a:ext cx="825968" cy="1013644"/>
            <a:chOff x="4502092" y="3596062"/>
            <a:chExt cx="825968" cy="1013644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BB4D325-A77F-4E30-9F45-62FF67FC4A20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1D29FFD8-80E8-4E97-8371-2F738B3B6528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2E97CB3-0847-46D3-BD8D-A1A7817ABE84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415287F-641F-442A-9728-A4A18CD09AF2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3998958" y="3428103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04811D63-7B7A-4D98-92D8-A81EF012118E}"/>
              </a:ext>
            </a:extLst>
          </p:cNvPr>
          <p:cNvCxnSpPr>
            <a:cxnSpLocks/>
            <a:stCxn id="147" idx="3"/>
            <a:endCxn id="148" idx="1"/>
          </p:cNvCxnSpPr>
          <p:nvPr/>
        </p:nvCxnSpPr>
        <p:spPr>
          <a:xfrm>
            <a:off x="6518876" y="2684960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92BFB80-4538-448C-A0B8-A733D77472B1}"/>
              </a:ext>
            </a:extLst>
          </p:cNvPr>
          <p:cNvCxnSpPr>
            <a:cxnSpLocks/>
            <a:stCxn id="149" idx="3"/>
            <a:endCxn id="148" idx="1"/>
          </p:cNvCxnSpPr>
          <p:nvPr/>
        </p:nvCxnSpPr>
        <p:spPr>
          <a:xfrm flipV="1">
            <a:off x="5544926" y="3233613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3675AF5-3362-4371-B247-20A034AF0905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649982" y="3428103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8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FD0DD417-18D4-40EB-B049-9C6D64860FB2}"/>
              </a:ext>
            </a:extLst>
          </p:cNvPr>
          <p:cNvSpPr txBox="1"/>
          <p:nvPr/>
        </p:nvSpPr>
        <p:spPr>
          <a:xfrm>
            <a:off x="5459757" y="153860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53BC7F-319A-40B9-A20D-21EE498C5DB8}"/>
              </a:ext>
            </a:extLst>
          </p:cNvPr>
          <p:cNvSpPr txBox="1"/>
          <p:nvPr/>
        </p:nvSpPr>
        <p:spPr>
          <a:xfrm>
            <a:off x="7339428" y="96079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1B7B8E-7DAC-4D2B-9C89-211DFE5C2643}"/>
              </a:ext>
            </a:extLst>
          </p:cNvPr>
          <p:cNvSpPr txBox="1"/>
          <p:nvPr/>
        </p:nvSpPr>
        <p:spPr>
          <a:xfrm>
            <a:off x="7333291" y="209420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6DDF27-D5F7-464F-87BA-757F052F3255}"/>
              </a:ext>
            </a:extLst>
          </p:cNvPr>
          <p:cNvSpPr txBox="1"/>
          <p:nvPr/>
        </p:nvSpPr>
        <p:spPr>
          <a:xfrm>
            <a:off x="9338447" y="153408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3910FB0-1944-47A0-BDA6-C47F5878838E}"/>
              </a:ext>
            </a:extLst>
          </p:cNvPr>
          <p:cNvSpPr/>
          <p:nvPr/>
        </p:nvSpPr>
        <p:spPr>
          <a:xfrm>
            <a:off x="5428892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4C5C42-4E1E-48B7-9627-06539E37D9A2}"/>
              </a:ext>
            </a:extLst>
          </p:cNvPr>
          <p:cNvSpPr/>
          <p:nvPr/>
        </p:nvSpPr>
        <p:spPr>
          <a:xfrm>
            <a:off x="7286181" y="110723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3C74EBF-1E78-4175-BE8E-F04E8FE8AFD2}"/>
              </a:ext>
            </a:extLst>
          </p:cNvPr>
          <p:cNvSpPr/>
          <p:nvPr/>
        </p:nvSpPr>
        <p:spPr>
          <a:xfrm>
            <a:off x="9276717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C611378-B468-48E4-945C-4D55B64C20C4}"/>
              </a:ext>
            </a:extLst>
          </p:cNvPr>
          <p:cNvSpPr/>
          <p:nvPr/>
        </p:nvSpPr>
        <p:spPr>
          <a:xfrm>
            <a:off x="7286181" y="1244266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48E07EE-CDF4-4689-8B26-BBD849DEA824}"/>
              </a:ext>
            </a:extLst>
          </p:cNvPr>
          <p:cNvSpPr/>
          <p:nvPr/>
        </p:nvSpPr>
        <p:spPr>
          <a:xfrm>
            <a:off x="5584741" y="916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D3006EC-3BC0-4E30-A388-FB02A00A399E}"/>
              </a:ext>
            </a:extLst>
          </p:cNvPr>
          <p:cNvCxnSpPr>
            <a:cxnSpLocks/>
          </p:cNvCxnSpPr>
          <p:nvPr/>
        </p:nvCxnSpPr>
        <p:spPr>
          <a:xfrm flipH="1">
            <a:off x="8045390" y="155054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B03EE2E-36E1-4F41-9A2E-849937E463F2}"/>
              </a:ext>
            </a:extLst>
          </p:cNvPr>
          <p:cNvSpPr txBox="1"/>
          <p:nvPr/>
        </p:nvSpPr>
        <p:spPr>
          <a:xfrm>
            <a:off x="8199046" y="-9994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6402BC-E75A-4753-BF7F-EE78AD8DED14}"/>
              </a:ext>
            </a:extLst>
          </p:cNvPr>
          <p:cNvCxnSpPr>
            <a:cxnSpLocks/>
          </p:cNvCxnSpPr>
          <p:nvPr/>
        </p:nvCxnSpPr>
        <p:spPr>
          <a:xfrm flipV="1">
            <a:off x="6316590" y="530760"/>
            <a:ext cx="969591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4DD1F27-1701-4F05-877B-148E9F41B37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16590" y="1244266"/>
            <a:ext cx="969591" cy="44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2E2A07C-6B03-4656-B9EC-36A255AE693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173879" y="554572"/>
            <a:ext cx="1102838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2060CFB-66B1-411B-B35E-38ACBFE89EB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173879" y="1268575"/>
            <a:ext cx="1088856" cy="41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F8E34E6-6538-45C9-A16A-0E5DD50F2251}"/>
              </a:ext>
            </a:extLst>
          </p:cNvPr>
          <p:cNvCxnSpPr>
            <a:cxnSpLocks/>
          </p:cNvCxnSpPr>
          <p:nvPr/>
        </p:nvCxnSpPr>
        <p:spPr>
          <a:xfrm flipV="1">
            <a:off x="6309599" y="416399"/>
            <a:ext cx="969591" cy="5679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A5A2BBE-274D-45FB-90B7-88927438F30E}"/>
              </a:ext>
            </a:extLst>
          </p:cNvPr>
          <p:cNvCxnSpPr>
            <a:cxnSpLocks/>
          </p:cNvCxnSpPr>
          <p:nvPr/>
        </p:nvCxnSpPr>
        <p:spPr>
          <a:xfrm>
            <a:off x="8166888" y="443481"/>
            <a:ext cx="253151" cy="13858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CF8459C-24E3-486E-89A7-8EBB61D6E8F9}"/>
              </a:ext>
            </a:extLst>
          </p:cNvPr>
          <p:cNvCxnSpPr>
            <a:cxnSpLocks/>
          </p:cNvCxnSpPr>
          <p:nvPr/>
        </p:nvCxnSpPr>
        <p:spPr>
          <a:xfrm>
            <a:off x="5199770" y="1019853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9A22FFB-49D6-468C-8CF0-C091F5D9774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199770" y="1122544"/>
            <a:ext cx="229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528203-4F2F-4F87-95D1-4314F363BC8A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2B1BB5E-CB5F-433C-9D2D-EFD44715DD05}"/>
              </a:ext>
            </a:extLst>
          </p:cNvPr>
          <p:cNvGrpSpPr/>
          <p:nvPr/>
        </p:nvGrpSpPr>
        <p:grpSpPr>
          <a:xfrm>
            <a:off x="3882924" y="5126097"/>
            <a:ext cx="825968" cy="1010966"/>
            <a:chOff x="3426067" y="3163175"/>
            <a:chExt cx="825968" cy="101096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DE8C522-3488-40D9-9B53-A1C50568667B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994ABA4-6B03-4ED0-9B56-BA97E2C33BCC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CE424F-230E-485F-8C76-613E8BB776A4}"/>
              </a:ext>
            </a:extLst>
          </p:cNvPr>
          <p:cNvGrpSpPr/>
          <p:nvPr/>
        </p:nvGrpSpPr>
        <p:grpSpPr>
          <a:xfrm>
            <a:off x="6397044" y="4382954"/>
            <a:ext cx="825968" cy="1027777"/>
            <a:chOff x="5475295" y="2787802"/>
            <a:chExt cx="825968" cy="102777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65AFF5-631F-4496-9938-37A23D390CF9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F642F4A-A625-45BF-90F2-A2BB3186D86B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86A1B8-3A83-4C77-BB84-6FB3C40624BD}"/>
              </a:ext>
            </a:extLst>
          </p:cNvPr>
          <p:cNvGrpSpPr/>
          <p:nvPr/>
        </p:nvGrpSpPr>
        <p:grpSpPr>
          <a:xfrm>
            <a:off x="7535956" y="4931607"/>
            <a:ext cx="825968" cy="1024307"/>
            <a:chOff x="6914467" y="3425055"/>
            <a:chExt cx="825968" cy="102430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BB8CE0-676F-4DD8-A6D0-09FF5D3E2EC8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E3DFA9-8DA5-4A4B-9886-F20E60A4E999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93DE75-9DAB-4C03-91CD-CA876A4CA586}"/>
              </a:ext>
            </a:extLst>
          </p:cNvPr>
          <p:cNvGrpSpPr/>
          <p:nvPr/>
        </p:nvGrpSpPr>
        <p:grpSpPr>
          <a:xfrm>
            <a:off x="5428892" y="5334219"/>
            <a:ext cx="825968" cy="1013644"/>
            <a:chOff x="4502092" y="3596062"/>
            <a:chExt cx="825968" cy="101364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8D16673-4774-4785-AAA7-55FDFA05F9E4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1BE72AF-9D9E-4173-A93D-463EDDE04EFA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0533136-037D-4934-8DEB-6D9AF103909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E86C78-DCE4-4AD6-B96A-692ACE23F49C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4655908" y="5486097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21010CC-4A99-46FE-AEB9-7D8699CFC66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7175826" y="4742954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6A267C-49A3-4CA9-A16E-C1678585DBF1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6201876" y="5291607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37FF33B-947C-4BB6-8FAB-207636F8C22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306932" y="5486097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FEA9C27-C4E9-496D-B156-615C00DA21C9}"/>
              </a:ext>
            </a:extLst>
          </p:cNvPr>
          <p:cNvSpPr/>
          <p:nvPr/>
        </p:nvSpPr>
        <p:spPr>
          <a:xfrm>
            <a:off x="6548099" y="450917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DD245BF-B92A-4A51-96ED-85EC5EDE4556}"/>
              </a:ext>
            </a:extLst>
          </p:cNvPr>
          <p:cNvSpPr/>
          <p:nvPr/>
        </p:nvSpPr>
        <p:spPr>
          <a:xfrm>
            <a:off x="6510826" y="4560439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E7B90C-962C-4844-9ABD-FA4D76A57D02}"/>
              </a:ext>
            </a:extLst>
          </p:cNvPr>
          <p:cNvSpPr/>
          <p:nvPr/>
        </p:nvSpPr>
        <p:spPr>
          <a:xfrm>
            <a:off x="4007908" y="527190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4652060" y="4607776"/>
            <a:ext cx="1816672" cy="76726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>
            <a:off x="3703894" y="5375045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9B9319-C91F-4DA9-A44B-B09992FF96D0}"/>
              </a:ext>
            </a:extLst>
          </p:cNvPr>
          <p:cNvCxnSpPr>
            <a:cxnSpLocks/>
          </p:cNvCxnSpPr>
          <p:nvPr/>
        </p:nvCxnSpPr>
        <p:spPr>
          <a:xfrm>
            <a:off x="7179734" y="4612587"/>
            <a:ext cx="178197" cy="25208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6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0" y="685412"/>
            <a:ext cx="5791200" cy="6172588"/>
            <a:chOff x="0" y="726353"/>
            <a:chExt cx="5791200" cy="6172588"/>
          </a:xfrm>
        </p:grpSpPr>
        <p:sp>
          <p:nvSpPr>
            <p:cNvPr id="59" name="对话气泡: 圆角矩形 58">
              <a:extLst>
                <a:ext uri="{FF2B5EF4-FFF2-40B4-BE49-F238E27FC236}">
                  <a16:creationId xmlns:a16="http://schemas.microsoft.com/office/drawing/2014/main" id="{B4B263B0-DDA1-4754-B890-F28282920F1E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716"/>
                <a:gd name="adj2" fmla="val 55780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6967913" y="1010575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5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Parallelism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70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32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859</Words>
  <Application>Microsoft Office PowerPoint</Application>
  <PresentationFormat>宽屏</PresentationFormat>
  <Paragraphs>373</Paragraphs>
  <Slides>7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Ma Junte</cp:lastModifiedBy>
  <cp:revision>132</cp:revision>
  <dcterms:created xsi:type="dcterms:W3CDTF">2019-07-21T13:26:13Z</dcterms:created>
  <dcterms:modified xsi:type="dcterms:W3CDTF">2019-07-31T11:15:44Z</dcterms:modified>
</cp:coreProperties>
</file>