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63" r:id="rId7"/>
    <p:sldId id="26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9FFC8"/>
    <a:srgbClr val="FFCC67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7531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2169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048509" y="202040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34538" y="509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3771319" y="1157284"/>
            <a:ext cx="1263219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377131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34450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330538" y="1157284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AF4A9A-8AC7-4206-9252-E9670855CF26}"/>
              </a:ext>
            </a:extLst>
          </p:cNvPr>
          <p:cNvGrpSpPr/>
          <p:nvPr/>
        </p:nvGrpSpPr>
        <p:grpSpPr>
          <a:xfrm>
            <a:off x="5505032" y="4331034"/>
            <a:ext cx="3834106" cy="1945329"/>
            <a:chOff x="2078168" y="1083133"/>
            <a:chExt cx="3834106" cy="1945329"/>
          </a:xfrm>
        </p:grpSpPr>
        <p:sp>
          <p:nvSpPr>
            <p:cNvPr id="2" name="矩形 1"/>
            <p:cNvSpPr/>
            <p:nvPr/>
          </p:nvSpPr>
          <p:spPr>
            <a:xfrm>
              <a:off x="2322687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89976" y="1228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643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 flipV="1">
              <a:off x="2898687" y="1516629"/>
              <a:ext cx="691289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165976" y="1516629"/>
              <a:ext cx="759667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4A5360-80C9-4037-A61C-460D8E70C48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95221" y="2631084"/>
              <a:ext cx="252493" cy="39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5AAF0A-3EF0-4B70-ADCD-1311A34254E4}"/>
                </a:ext>
              </a:extLst>
            </p:cNvPr>
            <p:cNvSpPr txBox="1"/>
            <p:nvPr/>
          </p:nvSpPr>
          <p:spPr>
            <a:xfrm>
              <a:off x="4247714" y="26229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2078168" y="1083133"/>
              <a:ext cx="3834106" cy="154795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2157652" y="255250"/>
            <a:ext cx="7294900" cy="317375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10866" y="520392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581374"/>
              </p:ext>
            </p:extLst>
          </p:nvPr>
        </p:nvGraphicFramePr>
        <p:xfrm>
          <a:off x="2506107" y="322892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Read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Write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Add/Rm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Drop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Read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zh-CN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Write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Add/Rm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Drop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506107" y="345627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NF1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93195" y="3210260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NF2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2132" y="3793806"/>
            <a:ext cx="864000" cy="396000"/>
          </a:xfrm>
          <a:prstGeom prst="rect">
            <a:avLst/>
          </a:prstGeom>
          <a:solidFill>
            <a:srgbClr val="FFCC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72132" y="4189275"/>
            <a:ext cx="864000" cy="396000"/>
          </a:xfrm>
          <a:prstGeom prst="rect">
            <a:avLst/>
          </a:prstGeom>
          <a:solidFill>
            <a:srgbClr val="FFCC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7871" y="2217478"/>
            <a:ext cx="683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read-write or write-write case, we need not copy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733524" y="2636167"/>
            <a:ext cx="5340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ackets if two NFs modify different fields.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911426" y="1185183"/>
            <a:ext cx="6984888" cy="498472"/>
            <a:chOff x="1093976" y="1297960"/>
            <a:chExt cx="6984888" cy="498472"/>
          </a:xfrm>
        </p:grpSpPr>
        <p:sp>
          <p:nvSpPr>
            <p:cNvPr id="16" name="文本框 15"/>
            <p:cNvSpPr txBox="1"/>
            <p:nvPr/>
          </p:nvSpPr>
          <p:spPr>
            <a:xfrm>
              <a:off x="2246498" y="1316364"/>
              <a:ext cx="5832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blocks denote </a:t>
              </a:r>
              <a:r>
                <a:rPr kumimoji="1" lang="en-US" altLang="zh-CN" sz="2400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parallelizable</a:t>
              </a:r>
              <a:r>
                <a:rPr kumimoji="1"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need copy </a:t>
              </a:r>
              <a:r>
                <a:rPr kumimoji="1" lang="en-US" altLang="zh-CN" sz="24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pkts</a:t>
              </a:r>
              <a:r>
                <a:rPr kumimoji="1"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3976" y="1297960"/>
              <a:ext cx="1278294" cy="498472"/>
            </a:xfrm>
            <a:prstGeom prst="rect">
              <a:avLst/>
            </a:prstGeom>
            <a:solidFill>
              <a:srgbClr val="FFC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Orange</a:t>
              </a:r>
              <a:endParaRPr kumimoji="1"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9182" y="645194"/>
            <a:ext cx="6929377" cy="461665"/>
            <a:chOff x="2784388" y="887797"/>
            <a:chExt cx="6929377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3839080" y="887797"/>
              <a:ext cx="5874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blocks denote </a:t>
              </a:r>
              <a:r>
                <a:rPr kumimoji="1" lang="en-US" altLang="zh-CN" sz="2400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parallelizable</a:t>
              </a:r>
              <a:r>
                <a:rPr kumimoji="1"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no need to copy.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84388" y="901570"/>
              <a:ext cx="1110341" cy="431343"/>
            </a:xfrm>
            <a:prstGeom prst="rect">
              <a:avLst/>
            </a:prstGeom>
            <a:solidFill>
              <a:srgbClr val="C9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Green</a:t>
              </a:r>
              <a:endParaRPr kumimoji="1"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27581" y="1761982"/>
            <a:ext cx="6352579" cy="498472"/>
            <a:chOff x="1758314" y="1741571"/>
            <a:chExt cx="6352579" cy="498472"/>
          </a:xfrm>
        </p:grpSpPr>
        <p:sp>
          <p:nvSpPr>
            <p:cNvPr id="9" name="文本框 8"/>
            <p:cNvSpPr txBox="1"/>
            <p:nvPr/>
          </p:nvSpPr>
          <p:spPr>
            <a:xfrm>
              <a:off x="2543022" y="1756299"/>
              <a:ext cx="5567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kumimoji="1"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locks denote not</a:t>
              </a:r>
              <a:r>
                <a:rPr kumimoji="1" lang="zh-CN" altLang="en-US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parallelizable situations.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58314" y="1741571"/>
              <a:ext cx="886408" cy="4984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Gray</a:t>
              </a:r>
              <a:endParaRPr kumimoji="1"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5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22310" y="2090059"/>
            <a:ext cx="1035698" cy="2472610"/>
            <a:chOff x="1222310" y="1268964"/>
            <a:chExt cx="1035698" cy="2472610"/>
          </a:xfrm>
        </p:grpSpPr>
        <p:sp>
          <p:nvSpPr>
            <p:cNvPr id="2" name="矩形 1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15542" y="359232"/>
            <a:ext cx="1035698" cy="2472610"/>
            <a:chOff x="1222310" y="1268964"/>
            <a:chExt cx="1035698" cy="2472610"/>
          </a:xfrm>
        </p:grpSpPr>
        <p:sp>
          <p:nvSpPr>
            <p:cNvPr id="24" name="矩形 23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15542" y="3573625"/>
            <a:ext cx="1035698" cy="2967132"/>
            <a:chOff x="4204995" y="3900196"/>
            <a:chExt cx="1035698" cy="2967132"/>
          </a:xfrm>
        </p:grpSpPr>
        <p:grpSp>
          <p:nvGrpSpPr>
            <p:cNvPr id="29" name="组合 28"/>
            <p:cNvGrpSpPr/>
            <p:nvPr/>
          </p:nvGrpSpPr>
          <p:grpSpPr>
            <a:xfrm>
              <a:off x="4204995" y="3900196"/>
              <a:ext cx="1035698" cy="2472610"/>
              <a:chOff x="1222310" y="1268964"/>
              <a:chExt cx="1035698" cy="247261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222310" y="1268964"/>
                <a:ext cx="1035698" cy="49452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A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222310" y="1763486"/>
                <a:ext cx="1035698" cy="4945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222310" y="2258008"/>
                <a:ext cx="1035698" cy="494522"/>
              </a:xfrm>
              <a:prstGeom prst="rect">
                <a:avLst/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222310" y="2752531"/>
                <a:ext cx="1035698" cy="494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22310" y="3247052"/>
                <a:ext cx="1035698" cy="494522"/>
              </a:xfrm>
              <a:prstGeom prst="rect">
                <a:avLst/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4204995" y="637280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008775" y="2090059"/>
            <a:ext cx="1035698" cy="2472610"/>
            <a:chOff x="1222310" y="1268964"/>
            <a:chExt cx="1035698" cy="2472610"/>
          </a:xfrm>
        </p:grpSpPr>
        <p:sp>
          <p:nvSpPr>
            <p:cNvPr id="43" name="矩形 42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箭头连接符 47"/>
          <p:cNvCxnSpPr>
            <a:stCxn id="20" idx="3"/>
            <a:endCxn id="26" idx="1"/>
          </p:cNvCxnSpPr>
          <p:nvPr/>
        </p:nvCxnSpPr>
        <p:spPr>
          <a:xfrm flipV="1">
            <a:off x="2258008" y="1595537"/>
            <a:ext cx="2357534" cy="1730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0" idx="3"/>
          </p:cNvCxnSpPr>
          <p:nvPr/>
        </p:nvCxnSpPr>
        <p:spPr>
          <a:xfrm>
            <a:off x="2258008" y="3326364"/>
            <a:ext cx="2357534" cy="173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6" idx="3"/>
            <a:endCxn id="45" idx="1"/>
          </p:cNvCxnSpPr>
          <p:nvPr/>
        </p:nvCxnSpPr>
        <p:spPr>
          <a:xfrm>
            <a:off x="5651240" y="1595537"/>
            <a:ext cx="2357535" cy="1730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5" idx="1"/>
          </p:cNvCxnSpPr>
          <p:nvPr/>
        </p:nvCxnSpPr>
        <p:spPr>
          <a:xfrm flipV="1">
            <a:off x="5651240" y="3326364"/>
            <a:ext cx="2357535" cy="173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 rot="19415549">
            <a:off x="2839615" y="2011965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Packet ID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59" name="文本框 58"/>
          <p:cNvSpPr txBox="1"/>
          <p:nvPr/>
        </p:nvSpPr>
        <p:spPr>
          <a:xfrm rot="2170752">
            <a:off x="2839616" y="3758367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Packet ID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05069" y="4625263"/>
            <a:ext cx="1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7898362" y="4612039"/>
            <a:ext cx="12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result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 rot="2269425">
            <a:off x="6367317" y="2010142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 rot="19487007">
            <a:off x="6362068" y="3795410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Unparallelizable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220</Words>
  <Application>Microsoft Office PowerPoint</Application>
  <PresentationFormat>宽屏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Times New Roman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43</cp:revision>
  <dcterms:created xsi:type="dcterms:W3CDTF">2019-07-21T13:26:13Z</dcterms:created>
  <dcterms:modified xsi:type="dcterms:W3CDTF">2019-07-30T10:50:08Z</dcterms:modified>
</cp:coreProperties>
</file>