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FF"/>
    <a:srgbClr val="990000"/>
    <a:srgbClr val="FFFFFF"/>
    <a:srgbClr val="CC9900"/>
    <a:srgbClr val="E9C46A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9926-A677-40DB-8A12-FD9CDB605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B184B-2971-4E34-9644-B62F30B4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86EEC-695D-4D36-AD20-FF53EA42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3882B-2D8C-42E4-B5DA-3C8706E7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10D20-1AA2-4342-8B1F-731D6C4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C818-719E-4BBD-A52E-0EF29A67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ABCDF-028E-4AF4-93E0-13AECC99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AC72-CC0F-47DB-BEF6-EA2E7BB5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9B2D0-44EB-4AF6-B78C-FD821647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CCD0C-EC9C-49D4-8AF9-502403D1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9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11B4C-2809-48A8-9869-703A694E4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29EB5-4E35-48BB-A73C-EDAE6251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54F7-ACEE-4AB8-A07D-F6AF3B1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211BF-AB1A-40D6-AEA2-74CE33AB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E9CE2-F6FD-4E02-A91A-07C9A10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80AAA-DDA1-4269-9934-76783D2B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D4CF3-312B-4609-BE2F-211FA931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F8700-35DB-48C0-8A51-C2F8EA36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E9F1B-F79A-4619-9E71-4E75B101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3D2FD-FD11-4492-B7A6-A0EC453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9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EB9E-4FDB-4603-9A26-28993190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B389D-9EB5-464F-ADBF-066A651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5B10A-EC16-4A66-B077-010793D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9E25-7AAF-494F-8666-93B78B22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CF81C-80B4-41E2-9686-ED6302EB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9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1318-4DAE-4EF2-AC71-A244841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5BC6B-9BBD-4B24-8E56-538C388C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9C4C1-6900-43BA-A89B-8D1E2A3B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592F5-AE1E-4B3F-9B4D-1D37DE0D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2FC3E-F608-4A6C-8187-1684297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DED0-4DD5-44CD-979E-B210848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6AED-91AE-44CD-8B6D-D9882C6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F6691-7CE7-4DB3-9906-FE47FDB7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73AC8-9A7B-4DDE-96D8-285FE711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5E24C3-C1F0-422A-9D19-FAC23697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43D25-5DD0-4BA2-BD90-AE240B817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3DF83-7F5A-4499-815B-13A44AF7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26CBF-C646-452A-84BC-172ABA0B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1EAF5-2D06-40BE-9C81-FA1BA2A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AA1F-5471-46D7-BF96-F441673B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FBD8F-6FEE-46F1-834D-2F41F7BB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20D4B-31CB-4FDE-906D-CA4F11F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68408-2E61-4FC4-9424-FC3A8EE3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8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DA15-F995-43A4-9CE7-DD41325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4F14C-136B-4BE7-AAC5-76606253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3FE9-D54B-4178-8D23-48613C5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6DAF-3CFF-48A4-8442-428C6253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29BB8-4077-44B1-AF79-8DEFFB4A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82C08-84D8-4FF7-9FEB-98D8694E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E421B-7E5A-4C1D-AA16-0FAA5141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A6753-DFF2-4966-BF1E-6C21B70A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0D45D-3F4D-4E6A-A2BD-606B82A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146C-7237-44F7-B10A-F9FCA9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86737-FADB-4849-8FD0-6455DFE3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91D9B-8ABB-45FB-B6E6-8EE321F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C13C4-1762-4952-8F11-3B1CDB3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9E520-E09A-47D2-A681-4A89953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3B29-0547-42B4-90E8-DF651DA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A5885-DB50-4B38-9722-07CA7CA3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0F1ED-1C6E-43DB-BDE0-6EA39F29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7456-0DDE-4BCF-974D-65C9D552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9252-A834-41A6-953A-DFD5468E7F32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9EBCC-0453-4682-9055-791932A6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6014-B614-41C5-BA52-7E4A8FBA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9CDCB-3FC3-4D97-90C9-3F2A31BB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39207"/>
              </p:ext>
            </p:extLst>
          </p:nvPr>
        </p:nvGraphicFramePr>
        <p:xfrm>
          <a:off x="485588" y="1641315"/>
          <a:ext cx="107362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81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461747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35060C-C8D1-4197-B17E-0E436057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69964"/>
              </p:ext>
            </p:extLst>
          </p:nvPr>
        </p:nvGraphicFramePr>
        <p:xfrm>
          <a:off x="1720807" y="1645880"/>
          <a:ext cx="1365821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140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508681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46362"/>
                  </a:ext>
                </a:extLst>
              </a:tr>
            </a:tbl>
          </a:graphicData>
        </a:graphic>
      </p:graphicFrame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DEFF453-AA3B-40F4-931F-D778C9C7EC9C}"/>
              </a:ext>
            </a:extLst>
          </p:cNvPr>
          <p:cNvGrpSpPr/>
          <p:nvPr/>
        </p:nvGrpSpPr>
        <p:grpSpPr>
          <a:xfrm>
            <a:off x="3346361" y="634986"/>
            <a:ext cx="1052763" cy="2568283"/>
            <a:chOff x="4054132" y="2531400"/>
            <a:chExt cx="1052763" cy="256828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8C1C461-F044-4A40-B760-A0760F8F2D05}"/>
                </a:ext>
              </a:extLst>
            </p:cNvPr>
            <p:cNvSpPr/>
            <p:nvPr/>
          </p:nvSpPr>
          <p:spPr>
            <a:xfrm>
              <a:off x="4366303" y="2877389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02193D-C2C0-4024-BD55-9B199DB3DAB1}"/>
                </a:ext>
              </a:extLst>
            </p:cNvPr>
            <p:cNvSpPr/>
            <p:nvPr/>
          </p:nvSpPr>
          <p:spPr>
            <a:xfrm>
              <a:off x="4054132" y="3445072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2EF8A16-0721-456D-8F15-723AC8742280}"/>
                </a:ext>
              </a:extLst>
            </p:cNvPr>
            <p:cNvSpPr/>
            <p:nvPr/>
          </p:nvSpPr>
          <p:spPr>
            <a:xfrm>
              <a:off x="4706845" y="3680765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94A1E4-8776-47B9-8CD5-E38700D98A24}"/>
                </a:ext>
              </a:extLst>
            </p:cNvPr>
            <p:cNvSpPr/>
            <p:nvPr/>
          </p:nvSpPr>
          <p:spPr>
            <a:xfrm>
              <a:off x="4366303" y="4248448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02BE16-5F42-4CEC-8D2A-811CC76774B7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4254157" y="3194463"/>
              <a:ext cx="170732" cy="25060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169A8E-FD5D-4913-B28B-692516A0F966}"/>
                </a:ext>
              </a:extLst>
            </p:cNvPr>
            <p:cNvCxnSpPr>
              <a:cxnSpLocks/>
              <a:stCxn id="16" idx="5"/>
              <a:endCxn id="18" idx="0"/>
            </p:cNvCxnSpPr>
            <p:nvPr/>
          </p:nvCxnSpPr>
          <p:spPr>
            <a:xfrm>
              <a:off x="4707767" y="3194463"/>
              <a:ext cx="199103" cy="48630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E5FAC8-9703-45AD-A377-7E1FB60DA2B8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4707767" y="4052240"/>
              <a:ext cx="199103" cy="25060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5BD5280-072B-4F59-A31E-48C2352D709C}"/>
                </a:ext>
              </a:extLst>
            </p:cNvPr>
            <p:cNvCxnSpPr>
              <a:cxnSpLocks/>
              <a:stCxn id="17" idx="4"/>
              <a:endCxn id="19" idx="1"/>
            </p:cNvCxnSpPr>
            <p:nvPr/>
          </p:nvCxnSpPr>
          <p:spPr>
            <a:xfrm>
              <a:off x="4254157" y="3816547"/>
              <a:ext cx="170732" cy="48630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8ECB75-6ECD-43F5-9917-6F89DD415150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566328" y="4619923"/>
              <a:ext cx="0" cy="47976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9C5FE1B-940C-4E20-8AE5-6B64672E931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66328" y="2531400"/>
              <a:ext cx="0" cy="34598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5FBD064-BA83-4EF1-BF8A-68315DF0D7FA}"/>
              </a:ext>
            </a:extLst>
          </p:cNvPr>
          <p:cNvGrpSpPr/>
          <p:nvPr/>
        </p:nvGrpSpPr>
        <p:grpSpPr>
          <a:xfrm>
            <a:off x="357980" y="446327"/>
            <a:ext cx="2924198" cy="1078102"/>
            <a:chOff x="2058196" y="1584097"/>
            <a:chExt cx="2924198" cy="107810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814939-F60B-402A-B9BC-3472FE336F1F}"/>
                </a:ext>
              </a:extLst>
            </p:cNvPr>
            <p:cNvSpPr txBox="1"/>
            <p:nvPr/>
          </p:nvSpPr>
          <p:spPr>
            <a:xfrm>
              <a:off x="2058196" y="1584097"/>
              <a:ext cx="2924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Function Chain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(SFC 1)</a:t>
              </a:r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16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9A8B4A8-49AE-4A43-A5D0-893370271839}"/>
                </a:ext>
              </a:extLst>
            </p:cNvPr>
            <p:cNvSpPr/>
            <p:nvPr/>
          </p:nvSpPr>
          <p:spPr>
            <a:xfrm>
              <a:off x="2576346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8F5485-24A8-48D5-B75F-BF8C58FA4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98716" y="2134055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CF0BCB8C-DCDD-47C3-8021-2C9BC2CA2408}"/>
                </a:ext>
              </a:extLst>
            </p:cNvPr>
            <p:cNvSpPr/>
            <p:nvPr/>
          </p:nvSpPr>
          <p:spPr>
            <a:xfrm>
              <a:off x="3281121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8908841D-C505-474D-9017-1215352A9EC4}"/>
                </a:ext>
              </a:extLst>
            </p:cNvPr>
            <p:cNvSpPr/>
            <p:nvPr/>
          </p:nvSpPr>
          <p:spPr>
            <a:xfrm>
              <a:off x="4026095" y="190274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F57137A-6AE2-4E99-A499-76B895CB84DB}"/>
                </a:ext>
              </a:extLst>
            </p:cNvPr>
            <p:cNvSpPr txBox="1"/>
            <p:nvPr/>
          </p:nvSpPr>
          <p:spPr>
            <a:xfrm>
              <a:off x="2275856" y="232364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37D2C-F31C-4EBF-8A69-CA052433F068}"/>
                </a:ext>
              </a:extLst>
            </p:cNvPr>
            <p:cNvSpPr txBox="1"/>
            <p:nvPr/>
          </p:nvSpPr>
          <p:spPr>
            <a:xfrm>
              <a:off x="3024559" y="2316632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76861B6-C405-479F-B250-D0E9A52153C1}"/>
                </a:ext>
              </a:extLst>
            </p:cNvPr>
            <p:cNvSpPr txBox="1"/>
            <p:nvPr/>
          </p:nvSpPr>
          <p:spPr>
            <a:xfrm>
              <a:off x="3768144" y="232017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0CAEACC-8174-44DF-86C4-7888AC2DA6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646" y="2132147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8A847A60-831F-4453-B31C-C2FAA99863E3}"/>
              </a:ext>
            </a:extLst>
          </p:cNvPr>
          <p:cNvGrpSpPr/>
          <p:nvPr/>
        </p:nvGrpSpPr>
        <p:grpSpPr>
          <a:xfrm>
            <a:off x="9634333" y="541327"/>
            <a:ext cx="1795476" cy="2842732"/>
            <a:chOff x="9714313" y="716235"/>
            <a:chExt cx="1795476" cy="284273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9C9E5AC-A907-4770-BD95-8C4958799D9E}"/>
                </a:ext>
              </a:extLst>
            </p:cNvPr>
            <p:cNvGrpSpPr/>
            <p:nvPr/>
          </p:nvGrpSpPr>
          <p:grpSpPr>
            <a:xfrm>
              <a:off x="9714313" y="958926"/>
              <a:ext cx="1052763" cy="2568283"/>
              <a:chOff x="4054132" y="2531400"/>
              <a:chExt cx="1052763" cy="2568283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6C5A51F-BA6A-49E1-9A40-33DEABBFE127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744E69D-4ADB-4350-A87C-F5A33710751E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C26DD95D-E178-41B7-902C-7F7997CA742C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EBA08F1-4AE5-4F9A-909A-7378AFD04741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3D7949A-0A35-4E8F-BE0C-80B959474068}"/>
                  </a:ext>
                </a:extLst>
              </p:cNvPr>
              <p:cNvCxnSpPr>
                <a:cxnSpLocks/>
                <a:stCxn id="133" idx="3"/>
                <a:endCxn id="134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4189186D-852B-46E7-A2D5-6D1750AB0C74}"/>
                  </a:ext>
                </a:extLst>
              </p:cNvPr>
              <p:cNvCxnSpPr>
                <a:cxnSpLocks/>
                <a:stCxn id="133" idx="5"/>
                <a:endCxn id="135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9E0342FB-0189-44E3-8E06-06BCF1D52F7A}"/>
                  </a:ext>
                </a:extLst>
              </p:cNvPr>
              <p:cNvCxnSpPr>
                <a:cxnSpLocks/>
                <a:stCxn id="135" idx="4"/>
                <a:endCxn id="136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5267FF6-D30D-454C-A1A2-CAC4FFF1A21E}"/>
                  </a:ext>
                </a:extLst>
              </p:cNvPr>
              <p:cNvCxnSpPr>
                <a:cxnSpLocks/>
                <a:stCxn id="134" idx="4"/>
                <a:endCxn id="136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E31A23B8-1788-4964-B36A-BBEC118F0487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C6EF7976-5A0F-4C87-B7E3-1BAA37AA247D}"/>
                  </a:ext>
                </a:extLst>
              </p:cNvPr>
              <p:cNvCxnSpPr>
                <a:cxnSpLocks/>
                <a:endCxn id="133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思想气泡: 云 148">
              <a:extLst>
                <a:ext uri="{FF2B5EF4-FFF2-40B4-BE49-F238E27FC236}">
                  <a16:creationId xmlns:a16="http://schemas.microsoft.com/office/drawing/2014/main" id="{151C9C62-D293-42FF-A078-5F8C2B6B6D03}"/>
                </a:ext>
              </a:extLst>
            </p:cNvPr>
            <p:cNvSpPr/>
            <p:nvPr/>
          </p:nvSpPr>
          <p:spPr>
            <a:xfrm>
              <a:off x="10426534" y="945639"/>
              <a:ext cx="591870" cy="371475"/>
            </a:xfrm>
            <a:prstGeom prst="cloudCallout">
              <a:avLst>
                <a:gd name="adj1" fmla="val -48294"/>
                <a:gd name="adj2" fmla="val 8173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E8436642-A0D0-49F3-A125-4D104064D00E}"/>
                </a:ext>
              </a:extLst>
            </p:cNvPr>
            <p:cNvSpPr/>
            <p:nvPr/>
          </p:nvSpPr>
          <p:spPr>
            <a:xfrm>
              <a:off x="10635894" y="716235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思想气泡: 云 150">
              <a:extLst>
                <a:ext uri="{FF2B5EF4-FFF2-40B4-BE49-F238E27FC236}">
                  <a16:creationId xmlns:a16="http://schemas.microsoft.com/office/drawing/2014/main" id="{4FE8F83A-41FB-4F6E-8B58-F87FB1D5428D}"/>
                </a:ext>
              </a:extLst>
            </p:cNvPr>
            <p:cNvSpPr/>
            <p:nvPr/>
          </p:nvSpPr>
          <p:spPr>
            <a:xfrm>
              <a:off x="10796352" y="1745870"/>
              <a:ext cx="713437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CBEC7A92-E4CF-4881-A16F-67B9D49C99C1}"/>
                </a:ext>
              </a:extLst>
            </p:cNvPr>
            <p:cNvSpPr/>
            <p:nvPr/>
          </p:nvSpPr>
          <p:spPr>
            <a:xfrm>
              <a:off x="10961254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1B54D7A1-5537-4D24-B952-9D260B2EAF8C}"/>
                </a:ext>
              </a:extLst>
            </p:cNvPr>
            <p:cNvSpPr/>
            <p:nvPr/>
          </p:nvSpPr>
          <p:spPr>
            <a:xfrm>
              <a:off x="11164416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E6A077DB-82B6-4821-B01C-81DF624E4FA6}"/>
                </a:ext>
              </a:extLst>
            </p:cNvPr>
            <p:cNvSpPr/>
            <p:nvPr/>
          </p:nvSpPr>
          <p:spPr>
            <a:xfrm>
              <a:off x="10296559" y="967273"/>
              <a:ext cx="398661" cy="2591694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661" h="2591694">
                  <a:moveTo>
                    <a:pt x="9535" y="0"/>
                  </a:moveTo>
                  <a:cubicBezTo>
                    <a:pt x="9535" y="81379"/>
                    <a:pt x="-920" y="304950"/>
                    <a:pt x="25410" y="425543"/>
                  </a:cubicBezTo>
                  <a:cubicBezTo>
                    <a:pt x="51740" y="546136"/>
                    <a:pt x="119303" y="613931"/>
                    <a:pt x="167514" y="723561"/>
                  </a:cubicBezTo>
                  <a:cubicBezTo>
                    <a:pt x="215725" y="833191"/>
                    <a:pt x="276343" y="974243"/>
                    <a:pt x="314674" y="1083323"/>
                  </a:cubicBezTo>
                  <a:cubicBezTo>
                    <a:pt x="353005" y="1192403"/>
                    <a:pt x="407293" y="1281123"/>
                    <a:pt x="397501" y="1378043"/>
                  </a:cubicBezTo>
                  <a:cubicBezTo>
                    <a:pt x="387709" y="1474963"/>
                    <a:pt x="294252" y="1571548"/>
                    <a:pt x="230521" y="1668016"/>
                  </a:cubicBezTo>
                  <a:cubicBezTo>
                    <a:pt x="166790" y="1764484"/>
                    <a:pt x="86135" y="1823683"/>
                    <a:pt x="15114" y="1956848"/>
                  </a:cubicBezTo>
                  <a:cubicBezTo>
                    <a:pt x="-17437" y="2026390"/>
                    <a:pt x="13080" y="2192923"/>
                    <a:pt x="10768" y="2298731"/>
                  </a:cubicBezTo>
                  <a:cubicBezTo>
                    <a:pt x="8456" y="2404539"/>
                    <a:pt x="1243" y="2494040"/>
                    <a:pt x="1243" y="2591694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581A2DFD-FD82-4BA3-9A12-AD91C071B695}"/>
              </a:ext>
            </a:extLst>
          </p:cNvPr>
          <p:cNvGrpSpPr/>
          <p:nvPr/>
        </p:nvGrpSpPr>
        <p:grpSpPr>
          <a:xfrm>
            <a:off x="4905158" y="809071"/>
            <a:ext cx="2034471" cy="2574988"/>
            <a:chOff x="6131825" y="975463"/>
            <a:chExt cx="2034471" cy="257498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78545911-2311-425C-A172-AAC12385021D}"/>
                </a:ext>
              </a:extLst>
            </p:cNvPr>
            <p:cNvGrpSpPr/>
            <p:nvPr/>
          </p:nvGrpSpPr>
          <p:grpSpPr>
            <a:xfrm>
              <a:off x="7035278" y="975463"/>
              <a:ext cx="815515" cy="615883"/>
              <a:chOff x="6481615" y="1662346"/>
              <a:chExt cx="815515" cy="615883"/>
            </a:xfrm>
          </p:grpSpPr>
          <p:sp>
            <p:nvSpPr>
              <p:cNvPr id="165" name="思想气泡: 云 164">
                <a:extLst>
                  <a:ext uri="{FF2B5EF4-FFF2-40B4-BE49-F238E27FC236}">
                    <a16:creationId xmlns:a16="http://schemas.microsoft.com/office/drawing/2014/main" id="{057CCD15-2E46-49F8-AECF-19D60E20C1E5}"/>
                  </a:ext>
                </a:extLst>
              </p:cNvPr>
              <p:cNvSpPr/>
              <p:nvPr/>
            </p:nvSpPr>
            <p:spPr>
              <a:xfrm>
                <a:off x="6481615" y="1906754"/>
                <a:ext cx="815515" cy="371475"/>
              </a:xfrm>
              <a:prstGeom prst="cloudCallout">
                <a:avLst>
                  <a:gd name="adj1" fmla="val -45424"/>
                  <a:gd name="adj2" fmla="val 10358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805DD949-2A46-4737-B995-34F2856DF809}"/>
                  </a:ext>
                </a:extLst>
              </p:cNvPr>
              <p:cNvSpPr/>
              <p:nvPr/>
            </p:nvSpPr>
            <p:spPr>
              <a:xfrm>
                <a:off x="6622080" y="1662346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698C1F47-E10E-4CC5-AC35-E13DA4F55AD4}"/>
                  </a:ext>
                </a:extLst>
              </p:cNvPr>
              <p:cNvSpPr/>
              <p:nvPr/>
            </p:nvSpPr>
            <p:spPr>
              <a:xfrm>
                <a:off x="6805791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60E4718-D570-4956-976E-1AD53E1CB56C}"/>
                  </a:ext>
                </a:extLst>
              </p:cNvPr>
              <p:cNvSpPr/>
              <p:nvPr/>
            </p:nvSpPr>
            <p:spPr>
              <a:xfrm>
                <a:off x="6991197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56A3CCBA-92AB-408E-B4BA-7848E8750AF6}"/>
                </a:ext>
              </a:extLst>
            </p:cNvPr>
            <p:cNvGrpSpPr/>
            <p:nvPr/>
          </p:nvGrpSpPr>
          <p:grpSpPr>
            <a:xfrm>
              <a:off x="6131825" y="982168"/>
              <a:ext cx="1052763" cy="2568283"/>
              <a:chOff x="4054132" y="2531400"/>
              <a:chExt cx="1052763" cy="2568283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DCC21B8-384F-439F-B903-118B1C1E937C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58049EC-7ABB-49FF-8D03-8F7231095AAC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7966838-3F95-4302-947F-A75482B95AF7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6D07BEF-0CC0-40D5-99EC-6839C5479284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C7CE651-C08E-40DC-8B8B-7E03C87CE44D}"/>
                  </a:ext>
                </a:extLst>
              </p:cNvPr>
              <p:cNvCxnSpPr>
                <a:cxnSpLocks/>
                <a:stCxn id="170" idx="3"/>
                <a:endCxn id="171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A37B4C76-5769-4C3C-AFAD-FEC0BC775CB6}"/>
                  </a:ext>
                </a:extLst>
              </p:cNvPr>
              <p:cNvCxnSpPr>
                <a:cxnSpLocks/>
                <a:stCxn id="170" idx="5"/>
                <a:endCxn id="172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C25EB5D5-60E0-44F9-9D2B-171341F75523}"/>
                  </a:ext>
                </a:extLst>
              </p:cNvPr>
              <p:cNvCxnSpPr>
                <a:cxnSpLocks/>
                <a:stCxn id="172" idx="4"/>
                <a:endCxn id="173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93E5A98F-C3F7-44A4-9F6C-98274C700787}"/>
                  </a:ext>
                </a:extLst>
              </p:cNvPr>
              <p:cNvCxnSpPr>
                <a:cxnSpLocks/>
                <a:stCxn id="171" idx="4"/>
                <a:endCxn id="173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F30BDFBF-7AFD-48F6-95B5-7E9A7D3766CE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8EC1AB86-DCE6-49D1-A137-4B86A8520FC2}"/>
                  </a:ext>
                </a:extLst>
              </p:cNvPr>
              <p:cNvCxnSpPr>
                <a:cxnSpLocks/>
                <a:endCxn id="170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71EE667A-0095-4CBE-9031-7E46CBA7220B}"/>
                </a:ext>
              </a:extLst>
            </p:cNvPr>
            <p:cNvSpPr/>
            <p:nvPr/>
          </p:nvSpPr>
          <p:spPr>
            <a:xfrm>
              <a:off x="6972325" y="1572761"/>
              <a:ext cx="318898" cy="357166"/>
            </a:xfrm>
            <a:prstGeom prst="mathMultiply">
              <a:avLst>
                <a:gd name="adj1" fmla="val 14498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79EFBCDA-782F-4A8B-9882-EF0B30975015}"/>
                </a:ext>
              </a:extLst>
            </p:cNvPr>
            <p:cNvSpPr txBox="1"/>
            <p:nvPr/>
          </p:nvSpPr>
          <p:spPr>
            <a:xfrm>
              <a:off x="7165702" y="1691925"/>
              <a:ext cx="1000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</a:t>
              </a:r>
            </a:p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</a:t>
              </a:r>
              <a:endParaRPr lang="zh-CN" altLang="en-US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225E8576-56EE-4C45-A9CD-AE557AF8D91D}"/>
              </a:ext>
            </a:extLst>
          </p:cNvPr>
          <p:cNvGrpSpPr/>
          <p:nvPr/>
        </p:nvGrpSpPr>
        <p:grpSpPr>
          <a:xfrm>
            <a:off x="6892817" y="632927"/>
            <a:ext cx="2624896" cy="2751132"/>
            <a:chOff x="5045079" y="3921535"/>
            <a:chExt cx="2624896" cy="2751132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599AE430-8AF5-4A57-A84F-3651EA06FB93}"/>
                </a:ext>
              </a:extLst>
            </p:cNvPr>
            <p:cNvGrpSpPr/>
            <p:nvPr/>
          </p:nvGrpSpPr>
          <p:grpSpPr>
            <a:xfrm>
              <a:off x="5772421" y="4104384"/>
              <a:ext cx="1052763" cy="2568283"/>
              <a:chOff x="4054132" y="2531400"/>
              <a:chExt cx="1052763" cy="2568283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FD0BE04A-971E-43A0-BFBD-042214D5E58A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A487AB0-C458-4E2C-9A43-E88F3425A9AB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BE1C081A-AEDF-4D1D-A834-01D18C9EB171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D5AAEC97-89F9-4E06-8B3F-8B62C35FE277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C5984410-013F-421B-84C2-E0DCFC271FDA}"/>
                  </a:ext>
                </a:extLst>
              </p:cNvPr>
              <p:cNvCxnSpPr>
                <a:cxnSpLocks/>
                <a:stCxn id="185" idx="3"/>
                <a:endCxn id="186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C9B823F4-B452-420F-9CA9-D5916697A756}"/>
                  </a:ext>
                </a:extLst>
              </p:cNvPr>
              <p:cNvCxnSpPr>
                <a:cxnSpLocks/>
                <a:stCxn id="185" idx="5"/>
                <a:endCxn id="187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B6BC54D2-7D07-4C4A-A8BB-F5673486C112}"/>
                  </a:ext>
                </a:extLst>
              </p:cNvPr>
              <p:cNvCxnSpPr>
                <a:cxnSpLocks/>
                <a:stCxn id="187" idx="4"/>
                <a:endCxn id="188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BCF40F03-BE03-430B-84FD-4639D4F800D5}"/>
                  </a:ext>
                </a:extLst>
              </p:cNvPr>
              <p:cNvCxnSpPr>
                <a:cxnSpLocks/>
                <a:stCxn id="186" idx="4"/>
                <a:endCxn id="188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ABFA09E4-1C0A-4BB2-823F-6DAD67323CA8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1A08F453-3A58-49D1-96E9-7ED7FEEBC46C}"/>
                  </a:ext>
                </a:extLst>
              </p:cNvPr>
              <p:cNvCxnSpPr>
                <a:cxnSpLocks/>
                <a:endCxn id="185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思想气泡: 云 194">
              <a:extLst>
                <a:ext uri="{FF2B5EF4-FFF2-40B4-BE49-F238E27FC236}">
                  <a16:creationId xmlns:a16="http://schemas.microsoft.com/office/drawing/2014/main" id="{703769A9-A432-4182-A457-C88E77144F18}"/>
                </a:ext>
              </a:extLst>
            </p:cNvPr>
            <p:cNvSpPr/>
            <p:nvPr/>
          </p:nvSpPr>
          <p:spPr>
            <a:xfrm>
              <a:off x="5155822" y="4528463"/>
              <a:ext cx="643683" cy="371475"/>
            </a:xfrm>
            <a:prstGeom prst="cloudCallout">
              <a:avLst>
                <a:gd name="adj1" fmla="val 42059"/>
                <a:gd name="adj2" fmla="val 11040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8189DC02-DCC8-4F21-8401-B40B785064E7}"/>
                </a:ext>
              </a:extLst>
            </p:cNvPr>
            <p:cNvSpPr/>
            <p:nvPr/>
          </p:nvSpPr>
          <p:spPr>
            <a:xfrm>
              <a:off x="5406542" y="4308640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思想气泡: 云 196">
              <a:extLst>
                <a:ext uri="{FF2B5EF4-FFF2-40B4-BE49-F238E27FC236}">
                  <a16:creationId xmlns:a16="http://schemas.microsoft.com/office/drawing/2014/main" id="{26A59DAA-46FD-4C82-85D4-172752895080}"/>
                </a:ext>
              </a:extLst>
            </p:cNvPr>
            <p:cNvSpPr/>
            <p:nvPr/>
          </p:nvSpPr>
          <p:spPr>
            <a:xfrm>
              <a:off x="6854460" y="4891328"/>
              <a:ext cx="815515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E2F231D8-F116-48CB-8D92-50BFA3CB54FC}"/>
                </a:ext>
              </a:extLst>
            </p:cNvPr>
            <p:cNvSpPr/>
            <p:nvPr/>
          </p:nvSpPr>
          <p:spPr>
            <a:xfrm>
              <a:off x="7076512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7B532AC6-7174-46D6-9E00-7DEFEE0E8D67}"/>
                </a:ext>
              </a:extLst>
            </p:cNvPr>
            <p:cNvSpPr/>
            <p:nvPr/>
          </p:nvSpPr>
          <p:spPr>
            <a:xfrm>
              <a:off x="7279674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85A5D7A4-F955-4017-86E9-AF695E37BC5A}"/>
                </a:ext>
              </a:extLst>
            </p:cNvPr>
            <p:cNvSpPr/>
            <p:nvPr/>
          </p:nvSpPr>
          <p:spPr>
            <a:xfrm>
              <a:off x="5867361" y="4560561"/>
              <a:ext cx="469207" cy="1509080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640827 w 986648"/>
                <a:gd name="connsiteY0" fmla="*/ 0 h 2591694"/>
                <a:gd name="connsiteX1" fmla="*/ 656702 w 986648"/>
                <a:gd name="connsiteY1" fmla="*/ 425543 h 2591694"/>
                <a:gd name="connsiteX2" fmla="*/ 798806 w 986648"/>
                <a:gd name="connsiteY2" fmla="*/ 723561 h 2591694"/>
                <a:gd name="connsiteX3" fmla="*/ 945966 w 986648"/>
                <a:gd name="connsiteY3" fmla="*/ 1083323 h 2591694"/>
                <a:gd name="connsiteX4" fmla="*/ 93 w 986648"/>
                <a:gd name="connsiteY4" fmla="*/ 1346293 h 2591694"/>
                <a:gd name="connsiteX5" fmla="*/ 861813 w 986648"/>
                <a:gd name="connsiteY5" fmla="*/ 1668016 h 2591694"/>
                <a:gd name="connsiteX6" fmla="*/ 646406 w 986648"/>
                <a:gd name="connsiteY6" fmla="*/ 1956848 h 2591694"/>
                <a:gd name="connsiteX7" fmla="*/ 642060 w 986648"/>
                <a:gd name="connsiteY7" fmla="*/ 2298731 h 2591694"/>
                <a:gd name="connsiteX8" fmla="*/ 632535 w 986648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798806 w 888213"/>
                <a:gd name="connsiteY2" fmla="*/ 7235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436856 w 888213"/>
                <a:gd name="connsiteY2" fmla="*/ 5457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2 w 866262"/>
                <a:gd name="connsiteY0" fmla="*/ 0 h 2591694"/>
                <a:gd name="connsiteX1" fmla="*/ 656697 w 866262"/>
                <a:gd name="connsiteY1" fmla="*/ 425543 h 2591694"/>
                <a:gd name="connsiteX2" fmla="*/ 436851 w 866262"/>
                <a:gd name="connsiteY2" fmla="*/ 545761 h 2591694"/>
                <a:gd name="connsiteX3" fmla="*/ 247461 w 866262"/>
                <a:gd name="connsiteY3" fmla="*/ 829323 h 2591694"/>
                <a:gd name="connsiteX4" fmla="*/ 88 w 866262"/>
                <a:gd name="connsiteY4" fmla="*/ 1346293 h 2591694"/>
                <a:gd name="connsiteX5" fmla="*/ 861808 w 866262"/>
                <a:gd name="connsiteY5" fmla="*/ 1668016 h 2591694"/>
                <a:gd name="connsiteX6" fmla="*/ 341601 w 866262"/>
                <a:gd name="connsiteY6" fmla="*/ 1994948 h 2591694"/>
                <a:gd name="connsiteX7" fmla="*/ 642055 w 866262"/>
                <a:gd name="connsiteY7" fmla="*/ 2298731 h 2591694"/>
                <a:gd name="connsiteX8" fmla="*/ 632530 w 866262"/>
                <a:gd name="connsiteY8" fmla="*/ 2591694 h 2591694"/>
                <a:gd name="connsiteX0" fmla="*/ 641515 w 669253"/>
                <a:gd name="connsiteY0" fmla="*/ 0 h 2591694"/>
                <a:gd name="connsiteX1" fmla="*/ 657390 w 669253"/>
                <a:gd name="connsiteY1" fmla="*/ 425543 h 2591694"/>
                <a:gd name="connsiteX2" fmla="*/ 437544 w 669253"/>
                <a:gd name="connsiteY2" fmla="*/ 545761 h 2591694"/>
                <a:gd name="connsiteX3" fmla="*/ 248154 w 669253"/>
                <a:gd name="connsiteY3" fmla="*/ 829323 h 2591694"/>
                <a:gd name="connsiteX4" fmla="*/ 781 w 669253"/>
                <a:gd name="connsiteY4" fmla="*/ 1346293 h 2591694"/>
                <a:gd name="connsiteX5" fmla="*/ 132251 w 669253"/>
                <a:gd name="connsiteY5" fmla="*/ 1718816 h 2591694"/>
                <a:gd name="connsiteX6" fmla="*/ 342294 w 669253"/>
                <a:gd name="connsiteY6" fmla="*/ 1994948 h 2591694"/>
                <a:gd name="connsiteX7" fmla="*/ 642748 w 669253"/>
                <a:gd name="connsiteY7" fmla="*/ 2298731 h 2591694"/>
                <a:gd name="connsiteX8" fmla="*/ 633223 w 669253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57534 w 657534"/>
                <a:gd name="connsiteY0" fmla="*/ 0 h 2166151"/>
                <a:gd name="connsiteX1" fmla="*/ 437688 w 657534"/>
                <a:gd name="connsiteY1" fmla="*/ 120218 h 2166151"/>
                <a:gd name="connsiteX2" fmla="*/ 248298 w 657534"/>
                <a:gd name="connsiteY2" fmla="*/ 403780 h 2166151"/>
                <a:gd name="connsiteX3" fmla="*/ 925 w 657534"/>
                <a:gd name="connsiteY3" fmla="*/ 920750 h 2166151"/>
                <a:gd name="connsiteX4" fmla="*/ 132395 w 657534"/>
                <a:gd name="connsiteY4" fmla="*/ 1293273 h 2166151"/>
                <a:gd name="connsiteX5" fmla="*/ 431338 w 657534"/>
                <a:gd name="connsiteY5" fmla="*/ 1537655 h 2166151"/>
                <a:gd name="connsiteX6" fmla="*/ 642892 w 657534"/>
                <a:gd name="connsiteY6" fmla="*/ 1873188 h 2166151"/>
                <a:gd name="connsiteX7" fmla="*/ 633367 w 657534"/>
                <a:gd name="connsiteY7" fmla="*/ 2166151 h 216615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19434 w 655732"/>
                <a:gd name="connsiteY0" fmla="*/ 0 h 2058201"/>
                <a:gd name="connsiteX1" fmla="*/ 437688 w 655732"/>
                <a:gd name="connsiteY1" fmla="*/ 122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489673 w 525971"/>
                <a:gd name="connsiteY0" fmla="*/ 0 h 2058201"/>
                <a:gd name="connsiteX1" fmla="*/ 282527 w 525971"/>
                <a:gd name="connsiteY1" fmla="*/ 215468 h 2058201"/>
                <a:gd name="connsiteX2" fmla="*/ 150287 w 525971"/>
                <a:gd name="connsiteY2" fmla="*/ 537130 h 2058201"/>
                <a:gd name="connsiteX3" fmla="*/ 150564 w 525971"/>
                <a:gd name="connsiteY3" fmla="*/ 984250 h 2058201"/>
                <a:gd name="connsiteX4" fmla="*/ 2634 w 525971"/>
                <a:gd name="connsiteY4" fmla="*/ 1185323 h 2058201"/>
                <a:gd name="connsiteX5" fmla="*/ 301577 w 525971"/>
                <a:gd name="connsiteY5" fmla="*/ 1429705 h 2058201"/>
                <a:gd name="connsiteX6" fmla="*/ 513131 w 525971"/>
                <a:gd name="connsiteY6" fmla="*/ 1765238 h 2058201"/>
                <a:gd name="connsiteX7" fmla="*/ 503606 w 525971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360730 w 397028"/>
                <a:gd name="connsiteY0" fmla="*/ 0 h 2058201"/>
                <a:gd name="connsiteX1" fmla="*/ 153584 w 397028"/>
                <a:gd name="connsiteY1" fmla="*/ 215468 h 2058201"/>
                <a:gd name="connsiteX2" fmla="*/ 21344 w 397028"/>
                <a:gd name="connsiteY2" fmla="*/ 537130 h 2058201"/>
                <a:gd name="connsiteX3" fmla="*/ 21621 w 397028"/>
                <a:gd name="connsiteY3" fmla="*/ 984250 h 2058201"/>
                <a:gd name="connsiteX4" fmla="*/ 159441 w 397028"/>
                <a:gd name="connsiteY4" fmla="*/ 1261523 h 2058201"/>
                <a:gd name="connsiteX5" fmla="*/ 172634 w 397028"/>
                <a:gd name="connsiteY5" fmla="*/ 1429705 h 2058201"/>
                <a:gd name="connsiteX6" fmla="*/ 384188 w 397028"/>
                <a:gd name="connsiteY6" fmla="*/ 1765238 h 2058201"/>
                <a:gd name="connsiteX7" fmla="*/ 374663 w 397028"/>
                <a:gd name="connsiteY7" fmla="*/ 2058201 h 2058201"/>
                <a:gd name="connsiteX0" fmla="*/ 360730 w 469412"/>
                <a:gd name="connsiteY0" fmla="*/ 0 h 2058201"/>
                <a:gd name="connsiteX1" fmla="*/ 153584 w 469412"/>
                <a:gd name="connsiteY1" fmla="*/ 215468 h 2058201"/>
                <a:gd name="connsiteX2" fmla="*/ 21344 w 469412"/>
                <a:gd name="connsiteY2" fmla="*/ 537130 h 2058201"/>
                <a:gd name="connsiteX3" fmla="*/ 21621 w 469412"/>
                <a:gd name="connsiteY3" fmla="*/ 984250 h 2058201"/>
                <a:gd name="connsiteX4" fmla="*/ 159441 w 469412"/>
                <a:gd name="connsiteY4" fmla="*/ 1261523 h 2058201"/>
                <a:gd name="connsiteX5" fmla="*/ 426634 w 469412"/>
                <a:gd name="connsiteY5" fmla="*/ 1486855 h 2058201"/>
                <a:gd name="connsiteX6" fmla="*/ 384188 w 469412"/>
                <a:gd name="connsiteY6" fmla="*/ 1765238 h 2058201"/>
                <a:gd name="connsiteX7" fmla="*/ 374663 w 469412"/>
                <a:gd name="connsiteY7" fmla="*/ 2058201 h 2058201"/>
                <a:gd name="connsiteX0" fmla="*/ 360730 w 436085"/>
                <a:gd name="connsiteY0" fmla="*/ 0 h 2058201"/>
                <a:gd name="connsiteX1" fmla="*/ 153584 w 436085"/>
                <a:gd name="connsiteY1" fmla="*/ 215468 h 2058201"/>
                <a:gd name="connsiteX2" fmla="*/ 21344 w 436085"/>
                <a:gd name="connsiteY2" fmla="*/ 537130 h 2058201"/>
                <a:gd name="connsiteX3" fmla="*/ 21621 w 436085"/>
                <a:gd name="connsiteY3" fmla="*/ 984250 h 2058201"/>
                <a:gd name="connsiteX4" fmla="*/ 159441 w 436085"/>
                <a:gd name="connsiteY4" fmla="*/ 1261523 h 2058201"/>
                <a:gd name="connsiteX5" fmla="*/ 426634 w 436085"/>
                <a:gd name="connsiteY5" fmla="*/ 1486855 h 2058201"/>
                <a:gd name="connsiteX6" fmla="*/ 374663 w 436085"/>
                <a:gd name="connsiteY6" fmla="*/ 2058201 h 2058201"/>
                <a:gd name="connsiteX0" fmla="*/ 360730 w 426634"/>
                <a:gd name="connsiteY0" fmla="*/ 0 h 1486855"/>
                <a:gd name="connsiteX1" fmla="*/ 153584 w 426634"/>
                <a:gd name="connsiteY1" fmla="*/ 215468 h 1486855"/>
                <a:gd name="connsiteX2" fmla="*/ 21344 w 426634"/>
                <a:gd name="connsiteY2" fmla="*/ 537130 h 1486855"/>
                <a:gd name="connsiteX3" fmla="*/ 21621 w 426634"/>
                <a:gd name="connsiteY3" fmla="*/ 984250 h 1486855"/>
                <a:gd name="connsiteX4" fmla="*/ 159441 w 426634"/>
                <a:gd name="connsiteY4" fmla="*/ 1261523 h 1486855"/>
                <a:gd name="connsiteX5" fmla="*/ 426634 w 42663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2154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1773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3889 w 449793"/>
                <a:gd name="connsiteY0" fmla="*/ 0 h 1486855"/>
                <a:gd name="connsiteX1" fmla="*/ 176743 w 449793"/>
                <a:gd name="connsiteY1" fmla="*/ 177368 h 1486855"/>
                <a:gd name="connsiteX2" fmla="*/ 39362 w 449793"/>
                <a:gd name="connsiteY2" fmla="*/ 401965 h 1486855"/>
                <a:gd name="connsiteX3" fmla="*/ 53 w 449793"/>
                <a:gd name="connsiteY3" fmla="*/ 524430 h 1486855"/>
                <a:gd name="connsiteX4" fmla="*/ 44780 w 449793"/>
                <a:gd name="connsiteY4" fmla="*/ 984250 h 1486855"/>
                <a:gd name="connsiteX5" fmla="*/ 182600 w 449793"/>
                <a:gd name="connsiteY5" fmla="*/ 1261523 h 1486855"/>
                <a:gd name="connsiteX6" fmla="*/ 449793 w 449793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384043"/>
                <a:gd name="connsiteY0" fmla="*/ 0 h 1544005"/>
                <a:gd name="connsiteX1" fmla="*/ 176897 w 384043"/>
                <a:gd name="connsiteY1" fmla="*/ 177368 h 1544005"/>
                <a:gd name="connsiteX2" fmla="*/ 39516 w 384043"/>
                <a:gd name="connsiteY2" fmla="*/ 401965 h 1544005"/>
                <a:gd name="connsiteX3" fmla="*/ 207 w 384043"/>
                <a:gd name="connsiteY3" fmla="*/ 524430 h 1544005"/>
                <a:gd name="connsiteX4" fmla="*/ 51284 w 384043"/>
                <a:gd name="connsiteY4" fmla="*/ 895350 h 1544005"/>
                <a:gd name="connsiteX5" fmla="*/ 176404 w 384043"/>
                <a:gd name="connsiteY5" fmla="*/ 1198023 h 1544005"/>
                <a:gd name="connsiteX6" fmla="*/ 380097 w 384043"/>
                <a:gd name="connsiteY6" fmla="*/ 1544005 h 1544005"/>
                <a:gd name="connsiteX0" fmla="*/ 384043 w 468997"/>
                <a:gd name="connsiteY0" fmla="*/ 0 h 1486855"/>
                <a:gd name="connsiteX1" fmla="*/ 176897 w 468997"/>
                <a:gd name="connsiteY1" fmla="*/ 177368 h 1486855"/>
                <a:gd name="connsiteX2" fmla="*/ 39516 w 468997"/>
                <a:gd name="connsiteY2" fmla="*/ 401965 h 1486855"/>
                <a:gd name="connsiteX3" fmla="*/ 207 w 468997"/>
                <a:gd name="connsiteY3" fmla="*/ 524430 h 1486855"/>
                <a:gd name="connsiteX4" fmla="*/ 51284 w 468997"/>
                <a:gd name="connsiteY4" fmla="*/ 895350 h 1486855"/>
                <a:gd name="connsiteX5" fmla="*/ 176404 w 468997"/>
                <a:gd name="connsiteY5" fmla="*/ 1198023 h 1486855"/>
                <a:gd name="connsiteX6" fmla="*/ 468997 w 468997"/>
                <a:gd name="connsiteY6" fmla="*/ 1486855 h 1486855"/>
                <a:gd name="connsiteX0" fmla="*/ 304668 w 468997"/>
                <a:gd name="connsiteY0" fmla="*/ 0 h 1540830"/>
                <a:gd name="connsiteX1" fmla="*/ 176897 w 468997"/>
                <a:gd name="connsiteY1" fmla="*/ 231343 h 1540830"/>
                <a:gd name="connsiteX2" fmla="*/ 39516 w 468997"/>
                <a:gd name="connsiteY2" fmla="*/ 455940 h 1540830"/>
                <a:gd name="connsiteX3" fmla="*/ 207 w 468997"/>
                <a:gd name="connsiteY3" fmla="*/ 578405 h 1540830"/>
                <a:gd name="connsiteX4" fmla="*/ 51284 w 468997"/>
                <a:gd name="connsiteY4" fmla="*/ 949325 h 1540830"/>
                <a:gd name="connsiteX5" fmla="*/ 176404 w 468997"/>
                <a:gd name="connsiteY5" fmla="*/ 1251998 h 1540830"/>
                <a:gd name="connsiteX6" fmla="*/ 468997 w 468997"/>
                <a:gd name="connsiteY6" fmla="*/ 1540830 h 1540830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14193 w 468997"/>
                <a:gd name="connsiteY0" fmla="*/ 0 h 1490824"/>
                <a:gd name="connsiteX1" fmla="*/ 176897 w 468997"/>
                <a:gd name="connsiteY1" fmla="*/ 181337 h 1490824"/>
                <a:gd name="connsiteX2" fmla="*/ 39516 w 468997"/>
                <a:gd name="connsiteY2" fmla="*/ 405934 h 1490824"/>
                <a:gd name="connsiteX3" fmla="*/ 207 w 468997"/>
                <a:gd name="connsiteY3" fmla="*/ 528399 h 1490824"/>
                <a:gd name="connsiteX4" fmla="*/ 51284 w 468997"/>
                <a:gd name="connsiteY4" fmla="*/ 899319 h 1490824"/>
                <a:gd name="connsiteX5" fmla="*/ 176404 w 468997"/>
                <a:gd name="connsiteY5" fmla="*/ 1201992 h 1490824"/>
                <a:gd name="connsiteX6" fmla="*/ 468997 w 468997"/>
                <a:gd name="connsiteY6" fmla="*/ 1490824 h 1490824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76404 w 314193"/>
                <a:gd name="connsiteY5" fmla="*/ 1201992 h 1400336"/>
                <a:gd name="connsiteX6" fmla="*/ 311835 w 314193"/>
                <a:gd name="connsiteY6" fmla="*/ 1400336 h 1400336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38304 w 314193"/>
                <a:gd name="connsiteY5" fmla="*/ 1201992 h 1400336"/>
                <a:gd name="connsiteX6" fmla="*/ 311835 w 314193"/>
                <a:gd name="connsiteY6" fmla="*/ 1400336 h 1400336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521780"/>
                <a:gd name="connsiteX1" fmla="*/ 176897 w 426111"/>
                <a:gd name="connsiteY1" fmla="*/ 212293 h 1521780"/>
                <a:gd name="connsiteX2" fmla="*/ 39516 w 426111"/>
                <a:gd name="connsiteY2" fmla="*/ 436890 h 1521780"/>
                <a:gd name="connsiteX3" fmla="*/ 207 w 426111"/>
                <a:gd name="connsiteY3" fmla="*/ 559355 h 1521780"/>
                <a:gd name="connsiteX4" fmla="*/ 51284 w 426111"/>
                <a:gd name="connsiteY4" fmla="*/ 930275 h 1521780"/>
                <a:gd name="connsiteX5" fmla="*/ 138304 w 426111"/>
                <a:gd name="connsiteY5" fmla="*/ 1232948 h 1521780"/>
                <a:gd name="connsiteX6" fmla="*/ 330885 w 426111"/>
                <a:gd name="connsiteY6" fmla="*/ 1521780 h 15217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8464 w 447538"/>
                <a:gd name="connsiteY0" fmla="*/ 0 h 1509080"/>
                <a:gd name="connsiteX1" fmla="*/ 179250 w 447538"/>
                <a:gd name="connsiteY1" fmla="*/ 212293 h 1509080"/>
                <a:gd name="connsiteX2" fmla="*/ 41869 w 447538"/>
                <a:gd name="connsiteY2" fmla="*/ 436890 h 1509080"/>
                <a:gd name="connsiteX3" fmla="*/ 178 w 447538"/>
                <a:gd name="connsiteY3" fmla="*/ 809386 h 1509080"/>
                <a:gd name="connsiteX4" fmla="*/ 53637 w 447538"/>
                <a:gd name="connsiteY4" fmla="*/ 930275 h 1509080"/>
                <a:gd name="connsiteX5" fmla="*/ 140657 w 447538"/>
                <a:gd name="connsiteY5" fmla="*/ 1232948 h 1509080"/>
                <a:gd name="connsiteX6" fmla="*/ 447538 w 447538"/>
                <a:gd name="connsiteY6" fmla="*/ 1509080 h 1509080"/>
                <a:gd name="connsiteX0" fmla="*/ 441096 w 460170"/>
                <a:gd name="connsiteY0" fmla="*/ 0 h 1509080"/>
                <a:gd name="connsiteX1" fmla="*/ 191882 w 460170"/>
                <a:gd name="connsiteY1" fmla="*/ 212293 h 1509080"/>
                <a:gd name="connsiteX2" fmla="*/ 16401 w 460170"/>
                <a:gd name="connsiteY2" fmla="*/ 472609 h 1509080"/>
                <a:gd name="connsiteX3" fmla="*/ 12810 w 460170"/>
                <a:gd name="connsiteY3" fmla="*/ 809386 h 1509080"/>
                <a:gd name="connsiteX4" fmla="*/ 66269 w 460170"/>
                <a:gd name="connsiteY4" fmla="*/ 930275 h 1509080"/>
                <a:gd name="connsiteX5" fmla="*/ 153289 w 460170"/>
                <a:gd name="connsiteY5" fmla="*/ 1232948 h 1509080"/>
                <a:gd name="connsiteX6" fmla="*/ 460170 w 460170"/>
                <a:gd name="connsiteY6" fmla="*/ 1509080 h 1509080"/>
                <a:gd name="connsiteX0" fmla="*/ 446089 w 465163"/>
                <a:gd name="connsiteY0" fmla="*/ 0 h 1509080"/>
                <a:gd name="connsiteX1" fmla="*/ 196875 w 465163"/>
                <a:gd name="connsiteY1" fmla="*/ 212293 h 1509080"/>
                <a:gd name="connsiteX2" fmla="*/ 21394 w 465163"/>
                <a:gd name="connsiteY2" fmla="*/ 472609 h 1509080"/>
                <a:gd name="connsiteX3" fmla="*/ 17803 w 465163"/>
                <a:gd name="connsiteY3" fmla="*/ 809386 h 1509080"/>
                <a:gd name="connsiteX4" fmla="*/ 158282 w 465163"/>
                <a:gd name="connsiteY4" fmla="*/ 1232948 h 1509080"/>
                <a:gd name="connsiteX5" fmla="*/ 465163 w 465163"/>
                <a:gd name="connsiteY5" fmla="*/ 1509080 h 1509080"/>
                <a:gd name="connsiteX0" fmla="*/ 450133 w 469207"/>
                <a:gd name="connsiteY0" fmla="*/ 0 h 1509080"/>
                <a:gd name="connsiteX1" fmla="*/ 200919 w 469207"/>
                <a:gd name="connsiteY1" fmla="*/ 21229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  <a:gd name="connsiteX0" fmla="*/ 450133 w 469207"/>
                <a:gd name="connsiteY0" fmla="*/ 0 h 1509080"/>
                <a:gd name="connsiteX1" fmla="*/ 241401 w 469207"/>
                <a:gd name="connsiteY1" fmla="*/ 15514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207" h="1509080">
                  <a:moveTo>
                    <a:pt x="450133" y="0"/>
                  </a:moveTo>
                  <a:cubicBezTo>
                    <a:pt x="299456" y="47304"/>
                    <a:pt x="312183" y="76375"/>
                    <a:pt x="241401" y="155143"/>
                  </a:cubicBezTo>
                  <a:cubicBezTo>
                    <a:pt x="170619" y="233911"/>
                    <a:pt x="54886" y="414765"/>
                    <a:pt x="25438" y="472609"/>
                  </a:cubicBezTo>
                  <a:cubicBezTo>
                    <a:pt x="-4010" y="530453"/>
                    <a:pt x="-11286" y="663613"/>
                    <a:pt x="21847" y="809386"/>
                  </a:cubicBezTo>
                  <a:cubicBezTo>
                    <a:pt x="54980" y="955159"/>
                    <a:pt x="149679" y="1230632"/>
                    <a:pt x="224239" y="1347248"/>
                  </a:cubicBezTo>
                  <a:cubicBezTo>
                    <a:pt x="298799" y="1463864"/>
                    <a:pt x="283053" y="1433065"/>
                    <a:pt x="469207" y="1509080"/>
                  </a:cubicBezTo>
                </a:path>
              </a:pathLst>
            </a:custGeom>
            <a:ln w="28575">
              <a:solidFill>
                <a:srgbClr val="CC99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22DE6881-C8FD-42AF-B041-928D06103D98}"/>
                </a:ext>
              </a:extLst>
            </p:cNvPr>
            <p:cNvSpPr/>
            <p:nvPr/>
          </p:nvSpPr>
          <p:spPr>
            <a:xfrm>
              <a:off x="6322221" y="4561681"/>
              <a:ext cx="420130" cy="151424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26923 w 516049"/>
                <a:gd name="connsiteY0" fmla="*/ 0 h 2591694"/>
                <a:gd name="connsiteX1" fmla="*/ 3098 w 516049"/>
                <a:gd name="connsiteY1" fmla="*/ 425543 h 2591694"/>
                <a:gd name="connsiteX2" fmla="*/ 284902 w 516049"/>
                <a:gd name="connsiteY2" fmla="*/ 723561 h 2591694"/>
                <a:gd name="connsiteX3" fmla="*/ 432062 w 516049"/>
                <a:gd name="connsiteY3" fmla="*/ 1083323 h 2591694"/>
                <a:gd name="connsiteX4" fmla="*/ 514889 w 516049"/>
                <a:gd name="connsiteY4" fmla="*/ 1378043 h 2591694"/>
                <a:gd name="connsiteX5" fmla="*/ 347909 w 516049"/>
                <a:gd name="connsiteY5" fmla="*/ 1668016 h 2591694"/>
                <a:gd name="connsiteX6" fmla="*/ 132502 w 516049"/>
                <a:gd name="connsiteY6" fmla="*/ 1956848 h 2591694"/>
                <a:gd name="connsiteX7" fmla="*/ 128156 w 516049"/>
                <a:gd name="connsiteY7" fmla="*/ 2298731 h 2591694"/>
                <a:gd name="connsiteX8" fmla="*/ 118631 w 516049"/>
                <a:gd name="connsiteY8" fmla="*/ 2591694 h 2591694"/>
                <a:gd name="connsiteX0" fmla="*/ 123832 w 512958"/>
                <a:gd name="connsiteY0" fmla="*/ 0 h 2591694"/>
                <a:gd name="connsiteX1" fmla="*/ 7 w 512958"/>
                <a:gd name="connsiteY1" fmla="*/ 425543 h 2591694"/>
                <a:gd name="connsiteX2" fmla="*/ 119155 w 512958"/>
                <a:gd name="connsiteY2" fmla="*/ 576744 h 2591694"/>
                <a:gd name="connsiteX3" fmla="*/ 281811 w 512958"/>
                <a:gd name="connsiteY3" fmla="*/ 723561 h 2591694"/>
                <a:gd name="connsiteX4" fmla="*/ 428971 w 512958"/>
                <a:gd name="connsiteY4" fmla="*/ 1083323 h 2591694"/>
                <a:gd name="connsiteX5" fmla="*/ 511798 w 512958"/>
                <a:gd name="connsiteY5" fmla="*/ 1378043 h 2591694"/>
                <a:gd name="connsiteX6" fmla="*/ 344818 w 512958"/>
                <a:gd name="connsiteY6" fmla="*/ 1668016 h 2591694"/>
                <a:gd name="connsiteX7" fmla="*/ 129411 w 512958"/>
                <a:gd name="connsiteY7" fmla="*/ 1956848 h 2591694"/>
                <a:gd name="connsiteX8" fmla="*/ 125065 w 512958"/>
                <a:gd name="connsiteY8" fmla="*/ 2298731 h 2591694"/>
                <a:gd name="connsiteX9" fmla="*/ 115540 w 512958"/>
                <a:gd name="connsiteY9" fmla="*/ 2591694 h 2591694"/>
                <a:gd name="connsiteX0" fmla="*/ 124149 w 513275"/>
                <a:gd name="connsiteY0" fmla="*/ 0 h 2591694"/>
                <a:gd name="connsiteX1" fmla="*/ 324 w 513275"/>
                <a:gd name="connsiteY1" fmla="*/ 425543 h 2591694"/>
                <a:gd name="connsiteX2" fmla="*/ 170272 w 513275"/>
                <a:gd name="connsiteY2" fmla="*/ 522769 h 2591694"/>
                <a:gd name="connsiteX3" fmla="*/ 282128 w 513275"/>
                <a:gd name="connsiteY3" fmla="*/ 723561 h 2591694"/>
                <a:gd name="connsiteX4" fmla="*/ 429288 w 513275"/>
                <a:gd name="connsiteY4" fmla="*/ 1083323 h 2591694"/>
                <a:gd name="connsiteX5" fmla="*/ 512115 w 513275"/>
                <a:gd name="connsiteY5" fmla="*/ 1378043 h 2591694"/>
                <a:gd name="connsiteX6" fmla="*/ 345135 w 513275"/>
                <a:gd name="connsiteY6" fmla="*/ 1668016 h 2591694"/>
                <a:gd name="connsiteX7" fmla="*/ 129728 w 513275"/>
                <a:gd name="connsiteY7" fmla="*/ 1956848 h 2591694"/>
                <a:gd name="connsiteX8" fmla="*/ 125382 w 513275"/>
                <a:gd name="connsiteY8" fmla="*/ 2298731 h 2591694"/>
                <a:gd name="connsiteX9" fmla="*/ 115857 w 513275"/>
                <a:gd name="connsiteY9" fmla="*/ 2591694 h 2591694"/>
                <a:gd name="connsiteX0" fmla="*/ 1413 w 536589"/>
                <a:gd name="connsiteY0" fmla="*/ 0 h 2588519"/>
                <a:gd name="connsiteX1" fmla="*/ 23638 w 536589"/>
                <a:gd name="connsiteY1" fmla="*/ 422368 h 2588519"/>
                <a:gd name="connsiteX2" fmla="*/ 193586 w 536589"/>
                <a:gd name="connsiteY2" fmla="*/ 519594 h 2588519"/>
                <a:gd name="connsiteX3" fmla="*/ 305442 w 536589"/>
                <a:gd name="connsiteY3" fmla="*/ 720386 h 2588519"/>
                <a:gd name="connsiteX4" fmla="*/ 452602 w 536589"/>
                <a:gd name="connsiteY4" fmla="*/ 1080148 h 2588519"/>
                <a:gd name="connsiteX5" fmla="*/ 535429 w 536589"/>
                <a:gd name="connsiteY5" fmla="*/ 1374868 h 2588519"/>
                <a:gd name="connsiteX6" fmla="*/ 368449 w 536589"/>
                <a:gd name="connsiteY6" fmla="*/ 1664841 h 2588519"/>
                <a:gd name="connsiteX7" fmla="*/ 153042 w 536589"/>
                <a:gd name="connsiteY7" fmla="*/ 1953673 h 2588519"/>
                <a:gd name="connsiteX8" fmla="*/ 148696 w 536589"/>
                <a:gd name="connsiteY8" fmla="*/ 2295556 h 2588519"/>
                <a:gd name="connsiteX9" fmla="*/ 139171 w 536589"/>
                <a:gd name="connsiteY9" fmla="*/ 2588519 h 2588519"/>
                <a:gd name="connsiteX0" fmla="*/ 0 w 535176"/>
                <a:gd name="connsiteY0" fmla="*/ 0 h 2588519"/>
                <a:gd name="connsiteX1" fmla="*/ 192173 w 535176"/>
                <a:gd name="connsiteY1" fmla="*/ 519594 h 2588519"/>
                <a:gd name="connsiteX2" fmla="*/ 304029 w 535176"/>
                <a:gd name="connsiteY2" fmla="*/ 720386 h 2588519"/>
                <a:gd name="connsiteX3" fmla="*/ 451189 w 535176"/>
                <a:gd name="connsiteY3" fmla="*/ 1080148 h 2588519"/>
                <a:gd name="connsiteX4" fmla="*/ 534016 w 535176"/>
                <a:gd name="connsiteY4" fmla="*/ 1374868 h 2588519"/>
                <a:gd name="connsiteX5" fmla="*/ 367036 w 535176"/>
                <a:gd name="connsiteY5" fmla="*/ 1664841 h 2588519"/>
                <a:gd name="connsiteX6" fmla="*/ 151629 w 535176"/>
                <a:gd name="connsiteY6" fmla="*/ 1953673 h 2588519"/>
                <a:gd name="connsiteX7" fmla="*/ 147283 w 535176"/>
                <a:gd name="connsiteY7" fmla="*/ 2295556 h 2588519"/>
                <a:gd name="connsiteX8" fmla="*/ 137758 w 535176"/>
                <a:gd name="connsiteY8" fmla="*/ 2588519 h 2588519"/>
                <a:gd name="connsiteX0" fmla="*/ 55658 w 398661"/>
                <a:gd name="connsiteY0" fmla="*/ 0 h 2068925"/>
                <a:gd name="connsiteX1" fmla="*/ 167514 w 398661"/>
                <a:gd name="connsiteY1" fmla="*/ 200792 h 2068925"/>
                <a:gd name="connsiteX2" fmla="*/ 314674 w 398661"/>
                <a:gd name="connsiteY2" fmla="*/ 560554 h 2068925"/>
                <a:gd name="connsiteX3" fmla="*/ 397501 w 398661"/>
                <a:gd name="connsiteY3" fmla="*/ 855274 h 2068925"/>
                <a:gd name="connsiteX4" fmla="*/ 230521 w 398661"/>
                <a:gd name="connsiteY4" fmla="*/ 1145247 h 2068925"/>
                <a:gd name="connsiteX5" fmla="*/ 15114 w 398661"/>
                <a:gd name="connsiteY5" fmla="*/ 1434079 h 2068925"/>
                <a:gd name="connsiteX6" fmla="*/ 10768 w 398661"/>
                <a:gd name="connsiteY6" fmla="*/ 1775962 h 2068925"/>
                <a:gd name="connsiteX7" fmla="*/ 1243 w 398661"/>
                <a:gd name="connsiteY7" fmla="*/ 2068925 h 2068925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61139 w 404142"/>
                <a:gd name="connsiteY0" fmla="*/ 0 h 2112351"/>
                <a:gd name="connsiteX1" fmla="*/ 172995 w 404142"/>
                <a:gd name="connsiteY1" fmla="*/ 200792 h 2112351"/>
                <a:gd name="connsiteX2" fmla="*/ 320155 w 404142"/>
                <a:gd name="connsiteY2" fmla="*/ 560554 h 2112351"/>
                <a:gd name="connsiteX3" fmla="*/ 402982 w 404142"/>
                <a:gd name="connsiteY3" fmla="*/ 855274 h 2112351"/>
                <a:gd name="connsiteX4" fmla="*/ 236002 w 404142"/>
                <a:gd name="connsiteY4" fmla="*/ 1145247 h 2112351"/>
                <a:gd name="connsiteX5" fmla="*/ 20595 w 404142"/>
                <a:gd name="connsiteY5" fmla="*/ 1434079 h 2112351"/>
                <a:gd name="connsiteX6" fmla="*/ 6724 w 404142"/>
                <a:gd name="connsiteY6" fmla="*/ 2068925 h 2112351"/>
                <a:gd name="connsiteX7" fmla="*/ 3988 w 404142"/>
                <a:gd name="connsiteY7" fmla="*/ 2055813 h 2112351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40544 w 383547"/>
                <a:gd name="connsiteY0" fmla="*/ 0 h 1434079"/>
                <a:gd name="connsiteX1" fmla="*/ 152400 w 383547"/>
                <a:gd name="connsiteY1" fmla="*/ 200792 h 1434079"/>
                <a:gd name="connsiteX2" fmla="*/ 299560 w 383547"/>
                <a:gd name="connsiteY2" fmla="*/ 560554 h 1434079"/>
                <a:gd name="connsiteX3" fmla="*/ 382387 w 383547"/>
                <a:gd name="connsiteY3" fmla="*/ 855274 h 1434079"/>
                <a:gd name="connsiteX4" fmla="*/ 215407 w 383547"/>
                <a:gd name="connsiteY4" fmla="*/ 1145247 h 1434079"/>
                <a:gd name="connsiteX5" fmla="*/ 0 w 383547"/>
                <a:gd name="connsiteY5" fmla="*/ 1434079 h 1434079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2038"/>
                <a:gd name="connsiteY0" fmla="*/ 0 h 1514248"/>
                <a:gd name="connsiteX1" fmla="*/ 199962 w 432038"/>
                <a:gd name="connsiteY1" fmla="*/ 274611 h 1514248"/>
                <a:gd name="connsiteX2" fmla="*/ 375697 w 432038"/>
                <a:gd name="connsiteY2" fmla="*/ 703429 h 1514248"/>
                <a:gd name="connsiteX3" fmla="*/ 429949 w 432038"/>
                <a:gd name="connsiteY3" fmla="*/ 929093 h 1514248"/>
                <a:gd name="connsiteX4" fmla="*/ 262969 w 432038"/>
                <a:gd name="connsiteY4" fmla="*/ 1219066 h 1514248"/>
                <a:gd name="connsiteX5" fmla="*/ 29306 w 432038"/>
                <a:gd name="connsiteY5" fmla="*/ 1514248 h 1514248"/>
                <a:gd name="connsiteX0" fmla="*/ 0 w 406530"/>
                <a:gd name="connsiteY0" fmla="*/ 0 h 1514248"/>
                <a:gd name="connsiteX1" fmla="*/ 199962 w 406530"/>
                <a:gd name="connsiteY1" fmla="*/ 274611 h 1514248"/>
                <a:gd name="connsiteX2" fmla="*/ 375697 w 406530"/>
                <a:gd name="connsiteY2" fmla="*/ 703429 h 1514248"/>
                <a:gd name="connsiteX3" fmla="*/ 401374 w 406530"/>
                <a:gd name="connsiteY3" fmla="*/ 1045775 h 1514248"/>
                <a:gd name="connsiteX4" fmla="*/ 262969 w 406530"/>
                <a:gd name="connsiteY4" fmla="*/ 1219066 h 1514248"/>
                <a:gd name="connsiteX5" fmla="*/ 29306 w 406530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262969 w 417113"/>
                <a:gd name="connsiteY4" fmla="*/ 12190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9385"/>
                <a:gd name="connsiteY0" fmla="*/ 0 h 1514248"/>
                <a:gd name="connsiteX1" fmla="*/ 142812 w 419385"/>
                <a:gd name="connsiteY1" fmla="*/ 160311 h 1514248"/>
                <a:gd name="connsiteX2" fmla="*/ 375697 w 419385"/>
                <a:gd name="connsiteY2" fmla="*/ 703429 h 1514248"/>
                <a:gd name="connsiteX3" fmla="*/ 401374 w 419385"/>
                <a:gd name="connsiteY3" fmla="*/ 1045775 h 1514248"/>
                <a:gd name="connsiteX4" fmla="*/ 146287 w 419385"/>
                <a:gd name="connsiteY4" fmla="*/ 1371466 h 1514248"/>
                <a:gd name="connsiteX5" fmla="*/ 29306 w 419385"/>
                <a:gd name="connsiteY5" fmla="*/ 1514248 h 1514248"/>
                <a:gd name="connsiteX0" fmla="*/ 0 w 429244"/>
                <a:gd name="connsiteY0" fmla="*/ 0 h 1514248"/>
                <a:gd name="connsiteX1" fmla="*/ 142812 w 429244"/>
                <a:gd name="connsiteY1" fmla="*/ 160311 h 1514248"/>
                <a:gd name="connsiteX2" fmla="*/ 399509 w 429244"/>
                <a:gd name="connsiteY2" fmla="*/ 724860 h 1514248"/>
                <a:gd name="connsiteX3" fmla="*/ 401374 w 429244"/>
                <a:gd name="connsiteY3" fmla="*/ 1045775 h 1514248"/>
                <a:gd name="connsiteX4" fmla="*/ 146287 w 429244"/>
                <a:gd name="connsiteY4" fmla="*/ 1371466 h 1514248"/>
                <a:gd name="connsiteX5" fmla="*/ 29306 w 429244"/>
                <a:gd name="connsiteY5" fmla="*/ 1514248 h 1514248"/>
                <a:gd name="connsiteX0" fmla="*/ 0 w 425651"/>
                <a:gd name="connsiteY0" fmla="*/ 0 h 1514248"/>
                <a:gd name="connsiteX1" fmla="*/ 142812 w 425651"/>
                <a:gd name="connsiteY1" fmla="*/ 160311 h 1514248"/>
                <a:gd name="connsiteX2" fmla="*/ 399509 w 425651"/>
                <a:gd name="connsiteY2" fmla="*/ 724860 h 1514248"/>
                <a:gd name="connsiteX3" fmla="*/ 401374 w 425651"/>
                <a:gd name="connsiteY3" fmla="*/ 1045775 h 1514248"/>
                <a:gd name="connsiteX4" fmla="*/ 146287 w 425651"/>
                <a:gd name="connsiteY4" fmla="*/ 1371466 h 1514248"/>
                <a:gd name="connsiteX5" fmla="*/ 29306 w 425651"/>
                <a:gd name="connsiteY5" fmla="*/ 1514248 h 1514248"/>
                <a:gd name="connsiteX0" fmla="*/ 0 w 423430"/>
                <a:gd name="connsiteY0" fmla="*/ 0 h 1514248"/>
                <a:gd name="connsiteX1" fmla="*/ 142812 w 423430"/>
                <a:gd name="connsiteY1" fmla="*/ 160311 h 1514248"/>
                <a:gd name="connsiteX2" fmla="*/ 399509 w 423430"/>
                <a:gd name="connsiteY2" fmla="*/ 724860 h 1514248"/>
                <a:gd name="connsiteX3" fmla="*/ 389468 w 423430"/>
                <a:gd name="connsiteY3" fmla="*/ 1045775 h 1514248"/>
                <a:gd name="connsiteX4" fmla="*/ 146287 w 423430"/>
                <a:gd name="connsiteY4" fmla="*/ 1371466 h 1514248"/>
                <a:gd name="connsiteX5" fmla="*/ 29306 w 423430"/>
                <a:gd name="connsiteY5" fmla="*/ 1514248 h 1514248"/>
                <a:gd name="connsiteX0" fmla="*/ 0 w 420130"/>
                <a:gd name="connsiteY0" fmla="*/ 0 h 1514248"/>
                <a:gd name="connsiteX1" fmla="*/ 142812 w 420130"/>
                <a:gd name="connsiteY1" fmla="*/ 160311 h 1514248"/>
                <a:gd name="connsiteX2" fmla="*/ 399509 w 420130"/>
                <a:gd name="connsiteY2" fmla="*/ 724860 h 1514248"/>
                <a:gd name="connsiteX3" fmla="*/ 389468 w 420130"/>
                <a:gd name="connsiteY3" fmla="*/ 1045775 h 1514248"/>
                <a:gd name="connsiteX4" fmla="*/ 146287 w 420130"/>
                <a:gd name="connsiteY4" fmla="*/ 1371466 h 1514248"/>
                <a:gd name="connsiteX5" fmla="*/ 29306 w 420130"/>
                <a:gd name="connsiteY5" fmla="*/ 1514248 h 15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130" h="1514248">
                  <a:moveTo>
                    <a:pt x="0" y="0"/>
                  </a:moveTo>
                  <a:cubicBezTo>
                    <a:pt x="103059" y="84345"/>
                    <a:pt x="76227" y="39501"/>
                    <a:pt x="142812" y="160311"/>
                  </a:cubicBezTo>
                  <a:cubicBezTo>
                    <a:pt x="209397" y="281121"/>
                    <a:pt x="358400" y="577283"/>
                    <a:pt x="399509" y="724860"/>
                  </a:cubicBezTo>
                  <a:cubicBezTo>
                    <a:pt x="440618" y="872437"/>
                    <a:pt x="411167" y="963142"/>
                    <a:pt x="389468" y="1045775"/>
                  </a:cubicBezTo>
                  <a:cubicBezTo>
                    <a:pt x="332051" y="1142695"/>
                    <a:pt x="206314" y="1293387"/>
                    <a:pt x="146287" y="1371466"/>
                  </a:cubicBezTo>
                  <a:cubicBezTo>
                    <a:pt x="86260" y="1449545"/>
                    <a:pt x="99532" y="1410453"/>
                    <a:pt x="29306" y="1514248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思想气泡: 云 201">
              <a:extLst>
                <a:ext uri="{FF2B5EF4-FFF2-40B4-BE49-F238E27FC236}">
                  <a16:creationId xmlns:a16="http://schemas.microsoft.com/office/drawing/2014/main" id="{9CC4947E-581B-4954-B4F1-88B542F2D769}"/>
                </a:ext>
              </a:extLst>
            </p:cNvPr>
            <p:cNvSpPr/>
            <p:nvPr/>
          </p:nvSpPr>
          <p:spPr>
            <a:xfrm>
              <a:off x="6613355" y="4142006"/>
              <a:ext cx="806665" cy="371475"/>
            </a:xfrm>
            <a:prstGeom prst="cloudCallout">
              <a:avLst>
                <a:gd name="adj1" fmla="val -59555"/>
                <a:gd name="adj2" fmla="val 6786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思想气泡: 云 203">
              <a:extLst>
                <a:ext uri="{FF2B5EF4-FFF2-40B4-BE49-F238E27FC236}">
                  <a16:creationId xmlns:a16="http://schemas.microsoft.com/office/drawing/2014/main" id="{608D6438-7B05-4C58-8E29-07921CE97EFB}"/>
                </a:ext>
              </a:extLst>
            </p:cNvPr>
            <p:cNvSpPr/>
            <p:nvPr/>
          </p:nvSpPr>
          <p:spPr>
            <a:xfrm>
              <a:off x="5045079" y="5658271"/>
              <a:ext cx="815515" cy="371475"/>
            </a:xfrm>
            <a:prstGeom prst="cloudCallout">
              <a:avLst>
                <a:gd name="adj1" fmla="val 71375"/>
                <a:gd name="adj2" fmla="val 43741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E3D2501-41BF-4A87-9FFB-5EBED9B35C72}"/>
                </a:ext>
              </a:extLst>
            </p:cNvPr>
            <p:cNvSpPr/>
            <p:nvPr/>
          </p:nvSpPr>
          <p:spPr>
            <a:xfrm>
              <a:off x="6318272" y="4131910"/>
              <a:ext cx="1770" cy="43680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456">
                  <a:moveTo>
                    <a:pt x="0" y="0"/>
                  </a:moveTo>
                  <a:cubicBezTo>
                    <a:pt x="3346" y="3334"/>
                    <a:pt x="6654" y="7122"/>
                    <a:pt x="10000" y="10456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757ED790-6F58-4EEA-8681-152C88AD80BC}"/>
                </a:ext>
              </a:extLst>
            </p:cNvPr>
            <p:cNvSpPr/>
            <p:nvPr/>
          </p:nvSpPr>
          <p:spPr>
            <a:xfrm>
              <a:off x="6350725" y="6061890"/>
              <a:ext cx="4151" cy="597937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  <a:gd name="connsiteX0" fmla="*/ 0 w 23452"/>
                <a:gd name="connsiteY0" fmla="*/ 0 h 13021"/>
                <a:gd name="connsiteX1" fmla="*/ 23452 w 23452"/>
                <a:gd name="connsiteY1" fmla="*/ 13021 h 13021"/>
                <a:gd name="connsiteX0" fmla="*/ 0 w 23452"/>
                <a:gd name="connsiteY0" fmla="*/ 0 h 14313"/>
                <a:gd name="connsiteX1" fmla="*/ 23452 w 23452"/>
                <a:gd name="connsiteY1" fmla="*/ 14313 h 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52" h="14313">
                  <a:moveTo>
                    <a:pt x="0" y="0"/>
                  </a:moveTo>
                  <a:cubicBezTo>
                    <a:pt x="3346" y="3334"/>
                    <a:pt x="20106" y="10979"/>
                    <a:pt x="23452" y="14313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1D02B1AA-9CDD-45D6-BF86-842D100E644B}"/>
                </a:ext>
              </a:extLst>
            </p:cNvPr>
            <p:cNvSpPr/>
            <p:nvPr/>
          </p:nvSpPr>
          <p:spPr>
            <a:xfrm>
              <a:off x="6690087" y="3921535"/>
              <a:ext cx="681513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75C2FAAB-1359-42BE-9466-9A78E6985243}"/>
                </a:ext>
              </a:extLst>
            </p:cNvPr>
            <p:cNvSpPr/>
            <p:nvPr/>
          </p:nvSpPr>
          <p:spPr>
            <a:xfrm>
              <a:off x="5113443" y="5419230"/>
              <a:ext cx="689374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BEFA359B-9228-4F03-A82D-FC0CADB391A6}"/>
              </a:ext>
            </a:extLst>
          </p:cNvPr>
          <p:cNvGrpSpPr/>
          <p:nvPr/>
        </p:nvGrpSpPr>
        <p:grpSpPr>
          <a:xfrm>
            <a:off x="367552" y="3429000"/>
            <a:ext cx="2566985" cy="584775"/>
            <a:chOff x="77620" y="3675479"/>
            <a:chExt cx="2566985" cy="584775"/>
          </a:xfrm>
        </p:grpSpPr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3D48AF73-4B51-413E-B973-7DCB48F5C921}"/>
                </a:ext>
              </a:extLst>
            </p:cNvPr>
            <p:cNvSpPr txBox="1"/>
            <p:nvPr/>
          </p:nvSpPr>
          <p:spPr>
            <a:xfrm>
              <a:off x="77620" y="3675479"/>
              <a:ext cx="2566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(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needs to be 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processed by 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F3CE374-A82B-4475-8724-7445DB0F3019}"/>
                </a:ext>
              </a:extLst>
            </p:cNvPr>
            <p:cNvCxnSpPr>
              <a:cxnSpLocks/>
            </p:cNvCxnSpPr>
            <p:nvPr/>
          </p:nvCxnSpPr>
          <p:spPr>
            <a:xfrm>
              <a:off x="951381" y="3860147"/>
              <a:ext cx="34908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213B34-EC46-4A46-84E8-D6C94AFDA595}"/>
              </a:ext>
            </a:extLst>
          </p:cNvPr>
          <p:cNvSpPr txBox="1"/>
          <p:nvPr/>
        </p:nvSpPr>
        <p:spPr>
          <a:xfrm>
            <a:off x="3733950" y="325396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99B2CC-EB61-43DA-A5D1-5EC55CAC0F3F}"/>
              </a:ext>
            </a:extLst>
          </p:cNvPr>
          <p:cNvSpPr txBox="1"/>
          <p:nvPr/>
        </p:nvSpPr>
        <p:spPr>
          <a:xfrm>
            <a:off x="3717118" y="31554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74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Junte</dc:creator>
  <cp:lastModifiedBy>Ma Junte</cp:lastModifiedBy>
  <cp:revision>151</cp:revision>
  <dcterms:created xsi:type="dcterms:W3CDTF">2020-01-12T12:35:21Z</dcterms:created>
  <dcterms:modified xsi:type="dcterms:W3CDTF">2020-01-12T14:55:34Z</dcterms:modified>
</cp:coreProperties>
</file>